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63" r:id="rId2"/>
    <p:sldId id="362" r:id="rId3"/>
    <p:sldId id="329" r:id="rId4"/>
    <p:sldId id="353" r:id="rId5"/>
    <p:sldId id="354" r:id="rId6"/>
    <p:sldId id="355" r:id="rId7"/>
    <p:sldId id="359" r:id="rId8"/>
    <p:sldId id="356" r:id="rId9"/>
    <p:sldId id="357" r:id="rId10"/>
    <p:sldId id="358" r:id="rId11"/>
    <p:sldId id="360" r:id="rId12"/>
    <p:sldId id="361" r:id="rId13"/>
    <p:sldId id="265" r:id="rId1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588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C8CB"/>
    <a:srgbClr val="648D92"/>
    <a:srgbClr val="78B7BA"/>
    <a:srgbClr val="004A82"/>
    <a:srgbClr val="4B7D37"/>
    <a:srgbClr val="9A4226"/>
    <a:srgbClr val="6D5643"/>
    <a:srgbClr val="868C38"/>
    <a:srgbClr val="14067C"/>
    <a:srgbClr val="009B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1" autoAdjust="0"/>
    <p:restoredTop sz="94862" autoAdjust="0"/>
  </p:normalViewPr>
  <p:slideViewPr>
    <p:cSldViewPr snapToGrid="0" showGuides="1">
      <p:cViewPr varScale="1">
        <p:scale>
          <a:sx n="82" d="100"/>
          <a:sy n="82" d="100"/>
        </p:scale>
        <p:origin x="461" y="72"/>
      </p:cViewPr>
      <p:guideLst>
        <p:guide orient="horz" pos="2160"/>
        <p:guide pos="588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9" d="100"/>
          <a:sy n="69" d="100"/>
        </p:scale>
        <p:origin x="3082"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54365941-85A6-4D6B-A105-9BB425F695D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25410174-1884-49D0-83A3-A08B5454E8C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F858CE9-9BF7-4970-8B79-2EDB7C7D91DA}" type="datetimeFigureOut">
              <a:rPr lang="de-DE" smtClean="0"/>
              <a:t>20.11.2020</a:t>
            </a:fld>
            <a:endParaRPr lang="de-DE"/>
          </a:p>
        </p:txBody>
      </p:sp>
      <p:sp>
        <p:nvSpPr>
          <p:cNvPr id="4" name="Fußzeilenplatzhalter 3">
            <a:extLst>
              <a:ext uri="{FF2B5EF4-FFF2-40B4-BE49-F238E27FC236}">
                <a16:creationId xmlns:a16="http://schemas.microsoft.com/office/drawing/2014/main" id="{7F3C9DBD-D437-4525-9AD8-26D14D68DD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6857FC81-3B21-4AF1-B330-E680858248F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D16993-4518-4BB5-97BD-C03D0F07EF1D}" type="slidenum">
              <a:rPr lang="de-DE" smtClean="0"/>
              <a:t>‹#›</a:t>
            </a:fld>
            <a:endParaRPr lang="de-DE"/>
          </a:p>
        </p:txBody>
      </p:sp>
    </p:spTree>
    <p:extLst>
      <p:ext uri="{BB962C8B-B14F-4D97-AF65-F5344CB8AC3E}">
        <p14:creationId xmlns:p14="http://schemas.microsoft.com/office/powerpoint/2010/main" val="539586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A1A67F-57BC-4D86-A284-6CB8C40E761A}" type="datetimeFigureOut">
              <a:rPr lang="de-DE" smtClean="0"/>
              <a:t>20.11.2020</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CB2D3D-A3EA-4ADF-804C-076BC21FC48B}" type="slidenum">
              <a:rPr lang="de-DE" smtClean="0"/>
              <a:t>‹#›</a:t>
            </a:fld>
            <a:endParaRPr lang="de-DE"/>
          </a:p>
        </p:txBody>
      </p:sp>
    </p:spTree>
    <p:extLst>
      <p:ext uri="{BB962C8B-B14F-4D97-AF65-F5344CB8AC3E}">
        <p14:creationId xmlns:p14="http://schemas.microsoft.com/office/powerpoint/2010/main" val="1654969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D7BE137E-0FB3-4886-9836-17DEA5B668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96100"/>
          </a:xfrm>
          <a:prstGeom prst="rect">
            <a:avLst/>
          </a:prstGeom>
        </p:spPr>
      </p:pic>
      <p:sp>
        <p:nvSpPr>
          <p:cNvPr id="2" name="Titel 1">
            <a:extLst>
              <a:ext uri="{FF2B5EF4-FFF2-40B4-BE49-F238E27FC236}">
                <a16:creationId xmlns:a16="http://schemas.microsoft.com/office/drawing/2014/main" id="{D510669C-DF2A-435A-A0EA-603EDFF59509}"/>
              </a:ext>
            </a:extLst>
          </p:cNvPr>
          <p:cNvSpPr>
            <a:spLocks noGrp="1"/>
          </p:cNvSpPr>
          <p:nvPr>
            <p:ph type="ctrTitle"/>
          </p:nvPr>
        </p:nvSpPr>
        <p:spPr>
          <a:xfrm>
            <a:off x="1524000" y="3080366"/>
            <a:ext cx="9144000" cy="1571149"/>
          </a:xfrm>
        </p:spPr>
        <p:txBody>
          <a:bodyPr anchor="t" anchorCtr="0"/>
          <a:lstStyle>
            <a:lvl1pPr algn="ctr">
              <a:lnSpc>
                <a:spcPts val="5600"/>
              </a:lnSpc>
              <a:defRPr sz="5200">
                <a:solidFill>
                  <a:schemeClr val="bg1"/>
                </a:solidFill>
              </a:defRPr>
            </a:lvl1pPr>
          </a:lstStyle>
          <a:p>
            <a:r>
              <a:rPr lang="de-DE"/>
              <a:t>Mastertitelformat bearbeiten</a:t>
            </a:r>
            <a:endParaRPr lang="de-DE" dirty="0"/>
          </a:p>
        </p:txBody>
      </p:sp>
      <p:pic>
        <p:nvPicPr>
          <p:cNvPr id="10" name="Grafik 9">
            <a:extLst>
              <a:ext uri="{FF2B5EF4-FFF2-40B4-BE49-F238E27FC236}">
                <a16:creationId xmlns:a16="http://schemas.microsoft.com/office/drawing/2014/main" id="{77888F16-F582-48D2-92C4-BBAB02D9047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4139" y="866140"/>
            <a:ext cx="3668161" cy="776564"/>
          </a:xfrm>
          <a:prstGeom prst="rect">
            <a:avLst/>
          </a:prstGeom>
        </p:spPr>
      </p:pic>
      <p:sp>
        <p:nvSpPr>
          <p:cNvPr id="5" name="Datumsplatzhalter 3">
            <a:extLst>
              <a:ext uri="{FF2B5EF4-FFF2-40B4-BE49-F238E27FC236}">
                <a16:creationId xmlns:a16="http://schemas.microsoft.com/office/drawing/2014/main" id="{641AC1C4-1959-4A56-9141-78D84565A9ED}"/>
              </a:ext>
            </a:extLst>
          </p:cNvPr>
          <p:cNvSpPr>
            <a:spLocks noGrp="1"/>
          </p:cNvSpPr>
          <p:nvPr>
            <p:ph type="dt" sz="half" idx="2"/>
          </p:nvPr>
        </p:nvSpPr>
        <p:spPr>
          <a:xfrm>
            <a:off x="4724400" y="5626735"/>
            <a:ext cx="2743200" cy="365125"/>
          </a:xfrm>
          <a:prstGeom prst="rect">
            <a:avLst/>
          </a:prstGeom>
        </p:spPr>
        <p:txBody>
          <a:bodyPr vert="horz" lIns="91440" tIns="45720" rIns="91440" bIns="45720" rtlCol="0" anchor="ctr"/>
          <a:lstStyle>
            <a:lvl1pPr algn="ctr">
              <a:defRPr sz="1200">
                <a:solidFill>
                  <a:schemeClr val="bg1"/>
                </a:solidFill>
                <a:latin typeface="Arial" panose="020B0604020202020204" pitchFamily="34" charset="0"/>
                <a:cs typeface="Arial" panose="020B0604020202020204" pitchFamily="34" charset="0"/>
              </a:defRPr>
            </a:lvl1pPr>
          </a:lstStyle>
          <a:p>
            <a:fld id="{FDDFC079-8AA0-4A99-AB82-73A8A6449F43}" type="datetime1">
              <a:rPr lang="de-DE" smtClean="0"/>
              <a:pPr/>
              <a:t>20.11.2020</a:t>
            </a:fld>
            <a:endParaRPr lang="de-DE" dirty="0"/>
          </a:p>
        </p:txBody>
      </p:sp>
      <p:sp>
        <p:nvSpPr>
          <p:cNvPr id="4" name="Textplatzhalter 3">
            <a:extLst>
              <a:ext uri="{FF2B5EF4-FFF2-40B4-BE49-F238E27FC236}">
                <a16:creationId xmlns:a16="http://schemas.microsoft.com/office/drawing/2014/main" id="{55F7E550-9582-4562-BD50-14E95E85AC10}"/>
              </a:ext>
            </a:extLst>
          </p:cNvPr>
          <p:cNvSpPr>
            <a:spLocks noGrp="1"/>
          </p:cNvSpPr>
          <p:nvPr>
            <p:ph type="body" sz="quarter" idx="10" hasCustomPrompt="1"/>
          </p:nvPr>
        </p:nvSpPr>
        <p:spPr>
          <a:xfrm>
            <a:off x="3180319" y="4750981"/>
            <a:ext cx="5854700" cy="776287"/>
          </a:xfrm>
        </p:spPr>
        <p:txBody>
          <a:bodyPr/>
          <a:lstStyle>
            <a:lvl1pPr marL="0" indent="0" algn="ctr">
              <a:lnSpc>
                <a:spcPts val="2000"/>
              </a:lnSpc>
              <a:spcBef>
                <a:spcPts val="0"/>
              </a:spcBef>
              <a:buNone/>
              <a:defRPr sz="2400" cap="all" baseline="0">
                <a:solidFill>
                  <a:schemeClr val="bg1"/>
                </a:solidFill>
              </a:defRPr>
            </a:lvl1pPr>
            <a:lvl2pPr marL="357188" indent="0">
              <a:buNone/>
              <a:defRPr/>
            </a:lvl2pPr>
          </a:lstStyle>
          <a:p>
            <a:pPr lvl="0"/>
            <a:r>
              <a:rPr lang="de-DE" dirty="0"/>
              <a:t>Verfasser einfügen</a:t>
            </a:r>
          </a:p>
          <a:p>
            <a:pPr lvl="1"/>
            <a:endParaRPr lang="de-DE" dirty="0"/>
          </a:p>
        </p:txBody>
      </p:sp>
      <p:pic>
        <p:nvPicPr>
          <p:cNvPr id="6" name="Picture 5" descr="A circuit board&#10;&#10;Description automatically generated">
            <a:extLst>
              <a:ext uri="{FF2B5EF4-FFF2-40B4-BE49-F238E27FC236}">
                <a16:creationId xmlns:a16="http://schemas.microsoft.com/office/drawing/2014/main" id="{0049AE09-BE4E-46CC-9327-A5D548FB5CB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41312" y="832218"/>
            <a:ext cx="2109375" cy="900000"/>
          </a:xfrm>
          <a:prstGeom prst="rect">
            <a:avLst/>
          </a:prstGeom>
        </p:spPr>
      </p:pic>
      <p:pic>
        <p:nvPicPr>
          <p:cNvPr id="9" name="Picture 8" descr="A drawing of a cartoon character&#10;&#10;Description automatically generated">
            <a:extLst>
              <a:ext uri="{FF2B5EF4-FFF2-40B4-BE49-F238E27FC236}">
                <a16:creationId xmlns:a16="http://schemas.microsoft.com/office/drawing/2014/main" id="{1240F91E-3660-4931-801D-09D1C1361B5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740241" y="893418"/>
            <a:ext cx="1763265" cy="777600"/>
          </a:xfrm>
          <a:prstGeom prst="rect">
            <a:avLst/>
          </a:prstGeom>
        </p:spPr>
      </p:pic>
    </p:spTree>
    <p:extLst>
      <p:ext uri="{BB962C8B-B14F-4D97-AF65-F5344CB8AC3E}">
        <p14:creationId xmlns:p14="http://schemas.microsoft.com/office/powerpoint/2010/main" val="1186299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Zwei Bilder u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2C5CE2-93DD-4F87-B440-A48511101D4D}"/>
              </a:ext>
            </a:extLst>
          </p:cNvPr>
          <p:cNvSpPr>
            <a:spLocks noGrp="1"/>
          </p:cNvSpPr>
          <p:nvPr>
            <p:ph type="title"/>
          </p:nvPr>
        </p:nvSpPr>
        <p:spPr>
          <a:xfrm>
            <a:off x="4870169" y="2382214"/>
            <a:ext cx="6685728" cy="1325563"/>
          </a:xfrm>
        </p:spPr>
        <p:txBody>
          <a:body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71C93BDD-8B16-46C9-A96E-85FECCDBF3F7}"/>
              </a:ext>
            </a:extLst>
          </p:cNvPr>
          <p:cNvSpPr>
            <a:spLocks noGrp="1"/>
          </p:cNvSpPr>
          <p:nvPr>
            <p:ph type="ftr" sz="quarter" idx="11"/>
          </p:nvPr>
        </p:nvSpPr>
        <p:spPr>
          <a:xfrm>
            <a:off x="536400" y="6426000"/>
            <a:ext cx="4114800" cy="365125"/>
          </a:xfrm>
        </p:spPr>
        <p:txBody>
          <a:bodyPr/>
          <a:lstStyle>
            <a:lvl1pPr>
              <a:defRPr/>
            </a:lvl1pPr>
          </a:lstStyle>
          <a:p>
            <a:r>
              <a:rPr lang="de-DE" dirty="0"/>
              <a:t>Silicon Austria Labs GmbH</a:t>
            </a:r>
          </a:p>
        </p:txBody>
      </p:sp>
      <p:sp>
        <p:nvSpPr>
          <p:cNvPr id="6" name="Foliennummernplatzhalter 5">
            <a:extLst>
              <a:ext uri="{FF2B5EF4-FFF2-40B4-BE49-F238E27FC236}">
                <a16:creationId xmlns:a16="http://schemas.microsoft.com/office/drawing/2014/main" id="{7D6DCD67-5A89-4FB9-B616-A3E12E7472A7}"/>
              </a:ext>
            </a:extLst>
          </p:cNvPr>
          <p:cNvSpPr>
            <a:spLocks noGrp="1"/>
          </p:cNvSpPr>
          <p:nvPr>
            <p:ph type="sldNum" sz="quarter" idx="12"/>
          </p:nvPr>
        </p:nvSpPr>
        <p:spPr/>
        <p:txBody>
          <a:bodyPr/>
          <a:lstStyle/>
          <a:p>
            <a:fld id="{CF09E71C-E28E-4651-98EC-18FC6C4E9AE7}" type="slidenum">
              <a:rPr lang="de-DE" smtClean="0"/>
              <a:t>‹#›</a:t>
            </a:fld>
            <a:endParaRPr lang="de-DE"/>
          </a:p>
        </p:txBody>
      </p:sp>
      <p:sp>
        <p:nvSpPr>
          <p:cNvPr id="10" name="Inhaltsplatzhalter 2">
            <a:extLst>
              <a:ext uri="{FF2B5EF4-FFF2-40B4-BE49-F238E27FC236}">
                <a16:creationId xmlns:a16="http://schemas.microsoft.com/office/drawing/2014/main" id="{BE4D4AD1-4E6B-43B7-A807-85DDC4AA5DBF}"/>
              </a:ext>
            </a:extLst>
          </p:cNvPr>
          <p:cNvSpPr>
            <a:spLocks noGrp="1"/>
          </p:cNvSpPr>
          <p:nvPr>
            <p:ph idx="14"/>
          </p:nvPr>
        </p:nvSpPr>
        <p:spPr>
          <a:xfrm>
            <a:off x="4921528" y="3448878"/>
            <a:ext cx="4221094" cy="2557530"/>
          </a:xfrm>
        </p:spPr>
        <p:txBody>
          <a:bodyPr/>
          <a:lstStyle>
            <a:lvl2pPr>
              <a:defRPr/>
            </a:lvl2pPr>
            <a:lvl3pPr>
              <a:defRPr/>
            </a:lvl3pPr>
          </a:lstStyle>
          <a:p>
            <a:pPr lvl="0"/>
            <a:r>
              <a:rPr lang="de-DE" dirty="0"/>
              <a:t>Mastertextformat bearbeiten</a:t>
            </a:r>
          </a:p>
          <a:p>
            <a:pPr lvl="1"/>
            <a:r>
              <a:rPr lang="de-DE" dirty="0"/>
              <a:t>Zweite Ebene</a:t>
            </a:r>
          </a:p>
          <a:p>
            <a:pPr lvl="2"/>
            <a:r>
              <a:rPr lang="de-DE" dirty="0"/>
              <a:t>Dritte Ebene</a:t>
            </a:r>
          </a:p>
          <a:p>
            <a:pPr lvl="3"/>
            <a:r>
              <a:rPr lang="de-DE" dirty="0"/>
              <a:t>Vierte Ebene</a:t>
            </a:r>
          </a:p>
        </p:txBody>
      </p:sp>
      <p:sp>
        <p:nvSpPr>
          <p:cNvPr id="12" name="Bildplatzhalter 11">
            <a:extLst>
              <a:ext uri="{FF2B5EF4-FFF2-40B4-BE49-F238E27FC236}">
                <a16:creationId xmlns:a16="http://schemas.microsoft.com/office/drawing/2014/main" id="{836488BD-6790-450F-9FA1-C149E00CE4BA}"/>
              </a:ext>
            </a:extLst>
          </p:cNvPr>
          <p:cNvSpPr>
            <a:spLocks noGrp="1"/>
          </p:cNvSpPr>
          <p:nvPr>
            <p:ph type="pic" sz="quarter" idx="15" hasCustomPrompt="1"/>
          </p:nvPr>
        </p:nvSpPr>
        <p:spPr>
          <a:xfrm>
            <a:off x="1" y="3259965"/>
            <a:ext cx="4373560" cy="2972559"/>
          </a:xfrm>
        </p:spPr>
        <p:txBody>
          <a:bodyPr/>
          <a:lstStyle>
            <a:lvl1pPr marL="0" indent="0">
              <a:buNone/>
              <a:defRPr/>
            </a:lvl1pPr>
          </a:lstStyle>
          <a:p>
            <a:r>
              <a:rPr lang="de-DE" dirty="0"/>
              <a:t>Bild oder Grafik einfügen</a:t>
            </a:r>
          </a:p>
        </p:txBody>
      </p:sp>
      <p:sp>
        <p:nvSpPr>
          <p:cNvPr id="11" name="Bildplatzhalter 11">
            <a:extLst>
              <a:ext uri="{FF2B5EF4-FFF2-40B4-BE49-F238E27FC236}">
                <a16:creationId xmlns:a16="http://schemas.microsoft.com/office/drawing/2014/main" id="{84192C4A-8FAF-4B39-B06A-02C0B16E300E}"/>
              </a:ext>
            </a:extLst>
          </p:cNvPr>
          <p:cNvSpPr>
            <a:spLocks noGrp="1"/>
          </p:cNvSpPr>
          <p:nvPr>
            <p:ph type="pic" sz="quarter" idx="16" hasCustomPrompt="1"/>
          </p:nvPr>
        </p:nvSpPr>
        <p:spPr>
          <a:xfrm>
            <a:off x="0" y="649288"/>
            <a:ext cx="4373560" cy="2511355"/>
          </a:xfrm>
        </p:spPr>
        <p:txBody>
          <a:bodyPr/>
          <a:lstStyle>
            <a:lvl1pPr marL="0" indent="0">
              <a:buNone/>
              <a:defRPr/>
            </a:lvl1pPr>
          </a:lstStyle>
          <a:p>
            <a:r>
              <a:rPr lang="de-DE" dirty="0"/>
              <a:t>Bild oder Grafik einfügen</a:t>
            </a:r>
          </a:p>
        </p:txBody>
      </p:sp>
    </p:spTree>
    <p:extLst>
      <p:ext uri="{BB962C8B-B14F-4D97-AF65-F5344CB8AC3E}">
        <p14:creationId xmlns:p14="http://schemas.microsoft.com/office/powerpoint/2010/main" val="1198293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Themenblöcke">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9A7F87FF-4F4C-45EA-8BE6-8BA7FC6DD5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6096001" cy="6858001"/>
          </a:xfrm>
          <a:prstGeom prst="rect">
            <a:avLst/>
          </a:prstGeom>
        </p:spPr>
      </p:pic>
      <p:sp>
        <p:nvSpPr>
          <p:cNvPr id="6" name="Foliennummernplatzhalter 5">
            <a:extLst>
              <a:ext uri="{FF2B5EF4-FFF2-40B4-BE49-F238E27FC236}">
                <a16:creationId xmlns:a16="http://schemas.microsoft.com/office/drawing/2014/main" id="{7D6DCD67-5A89-4FB9-B616-A3E12E7472A7}"/>
              </a:ext>
            </a:extLst>
          </p:cNvPr>
          <p:cNvSpPr>
            <a:spLocks noGrp="1"/>
          </p:cNvSpPr>
          <p:nvPr>
            <p:ph type="sldNum" sz="quarter" idx="12"/>
          </p:nvPr>
        </p:nvSpPr>
        <p:spPr/>
        <p:txBody>
          <a:bodyPr/>
          <a:lstStyle/>
          <a:p>
            <a:fld id="{CF09E71C-E28E-4651-98EC-18FC6C4E9AE7}" type="slidenum">
              <a:rPr lang="de-DE" smtClean="0"/>
              <a:t>‹#›</a:t>
            </a:fld>
            <a:endParaRPr lang="de-DE"/>
          </a:p>
        </p:txBody>
      </p:sp>
      <p:sp>
        <p:nvSpPr>
          <p:cNvPr id="13" name="Inhaltsplatzhalter 2">
            <a:extLst>
              <a:ext uri="{FF2B5EF4-FFF2-40B4-BE49-F238E27FC236}">
                <a16:creationId xmlns:a16="http://schemas.microsoft.com/office/drawing/2014/main" id="{44B18EC1-0592-4B36-A163-AFA49B288631}"/>
              </a:ext>
            </a:extLst>
          </p:cNvPr>
          <p:cNvSpPr>
            <a:spLocks noGrp="1"/>
          </p:cNvSpPr>
          <p:nvPr>
            <p:ph idx="15"/>
          </p:nvPr>
        </p:nvSpPr>
        <p:spPr>
          <a:xfrm>
            <a:off x="6883536" y="2348913"/>
            <a:ext cx="4221094" cy="1080087"/>
          </a:xfrm>
        </p:spPr>
        <p:txBody>
          <a:bodyPr/>
          <a:lstStyle>
            <a:lvl1pPr marL="0" indent="0">
              <a:buNone/>
              <a:defRPr>
                <a:solidFill>
                  <a:srgbClr val="6F6F6F"/>
                </a:solidFill>
              </a:defRPr>
            </a:lvl1pPr>
            <a:lvl2pPr>
              <a:defRPr>
                <a:solidFill>
                  <a:schemeClr val="bg1"/>
                </a:solidFill>
              </a:defRPr>
            </a:lvl2pPr>
          </a:lstStyle>
          <a:p>
            <a:pPr lvl="0"/>
            <a:r>
              <a:rPr lang="de-DE" dirty="0"/>
              <a:t>Mastertextformat bearbeiten</a:t>
            </a:r>
          </a:p>
        </p:txBody>
      </p:sp>
      <p:sp>
        <p:nvSpPr>
          <p:cNvPr id="14" name="Inhaltsplatzhalter 2">
            <a:extLst>
              <a:ext uri="{FF2B5EF4-FFF2-40B4-BE49-F238E27FC236}">
                <a16:creationId xmlns:a16="http://schemas.microsoft.com/office/drawing/2014/main" id="{3B780963-7D62-484A-8FA9-5BAE64DD2FFE}"/>
              </a:ext>
            </a:extLst>
          </p:cNvPr>
          <p:cNvSpPr>
            <a:spLocks noGrp="1"/>
          </p:cNvSpPr>
          <p:nvPr>
            <p:ph idx="16"/>
          </p:nvPr>
        </p:nvSpPr>
        <p:spPr>
          <a:xfrm>
            <a:off x="6883536" y="3677372"/>
            <a:ext cx="4221094" cy="1080087"/>
          </a:xfrm>
        </p:spPr>
        <p:txBody>
          <a:bodyPr/>
          <a:lstStyle>
            <a:lvl1pPr marL="0" indent="0">
              <a:buNone/>
              <a:defRPr>
                <a:solidFill>
                  <a:srgbClr val="6F6F6F"/>
                </a:solidFill>
              </a:defRPr>
            </a:lvl1pPr>
            <a:lvl2pPr>
              <a:defRPr>
                <a:solidFill>
                  <a:schemeClr val="bg1"/>
                </a:solidFill>
              </a:defRPr>
            </a:lvl2pPr>
          </a:lstStyle>
          <a:p>
            <a:pPr lvl="0"/>
            <a:r>
              <a:rPr lang="de-DE" dirty="0"/>
              <a:t>Mastertextformat bearbeiten</a:t>
            </a:r>
          </a:p>
        </p:txBody>
      </p:sp>
      <p:sp>
        <p:nvSpPr>
          <p:cNvPr id="15" name="Inhaltsplatzhalter 2">
            <a:extLst>
              <a:ext uri="{FF2B5EF4-FFF2-40B4-BE49-F238E27FC236}">
                <a16:creationId xmlns:a16="http://schemas.microsoft.com/office/drawing/2014/main" id="{6A91855C-F1D6-458D-9FB1-8BC6D3635E0E}"/>
              </a:ext>
            </a:extLst>
          </p:cNvPr>
          <p:cNvSpPr>
            <a:spLocks noGrp="1"/>
          </p:cNvSpPr>
          <p:nvPr>
            <p:ph idx="17"/>
          </p:nvPr>
        </p:nvSpPr>
        <p:spPr>
          <a:xfrm>
            <a:off x="6883536" y="5025709"/>
            <a:ext cx="4221094" cy="1080087"/>
          </a:xfrm>
        </p:spPr>
        <p:txBody>
          <a:bodyPr/>
          <a:lstStyle>
            <a:lvl1pPr marL="0" indent="0">
              <a:buNone/>
              <a:defRPr>
                <a:solidFill>
                  <a:srgbClr val="6F6F6F"/>
                </a:solidFill>
              </a:defRPr>
            </a:lvl1pPr>
            <a:lvl2pPr>
              <a:defRPr>
                <a:solidFill>
                  <a:schemeClr val="bg1"/>
                </a:solidFill>
              </a:defRPr>
            </a:lvl2pPr>
          </a:lstStyle>
          <a:p>
            <a:pPr lvl="0"/>
            <a:r>
              <a:rPr lang="de-DE" dirty="0"/>
              <a:t>Mastertextformat bearbeiten</a:t>
            </a:r>
          </a:p>
        </p:txBody>
      </p:sp>
      <p:grpSp>
        <p:nvGrpSpPr>
          <p:cNvPr id="20" name="Gruppieren 19">
            <a:extLst>
              <a:ext uri="{FF2B5EF4-FFF2-40B4-BE49-F238E27FC236}">
                <a16:creationId xmlns:a16="http://schemas.microsoft.com/office/drawing/2014/main" id="{0F72C849-B5BC-4C3A-8AE7-9B88DEE6AF67}"/>
              </a:ext>
            </a:extLst>
          </p:cNvPr>
          <p:cNvGrpSpPr/>
          <p:nvPr userDrawn="1"/>
        </p:nvGrpSpPr>
        <p:grpSpPr>
          <a:xfrm>
            <a:off x="5531769" y="2255238"/>
            <a:ext cx="1088037" cy="1048613"/>
            <a:chOff x="5531769" y="2255238"/>
            <a:chExt cx="1088037" cy="1048613"/>
          </a:xfrm>
        </p:grpSpPr>
        <p:pic>
          <p:nvPicPr>
            <p:cNvPr id="16" name="Grafik 15">
              <a:extLst>
                <a:ext uri="{FF2B5EF4-FFF2-40B4-BE49-F238E27FC236}">
                  <a16:creationId xmlns:a16="http://schemas.microsoft.com/office/drawing/2014/main" id="{BF4E95DF-BF86-4F66-8E08-EFE280094A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31769" y="2255238"/>
              <a:ext cx="1087692" cy="1048613"/>
            </a:xfrm>
            <a:prstGeom prst="rect">
              <a:avLst/>
            </a:prstGeom>
          </p:spPr>
        </p:pic>
        <p:sp>
          <p:nvSpPr>
            <p:cNvPr id="19" name="Textfeld 18">
              <a:extLst>
                <a:ext uri="{FF2B5EF4-FFF2-40B4-BE49-F238E27FC236}">
                  <a16:creationId xmlns:a16="http://schemas.microsoft.com/office/drawing/2014/main" id="{CBCF650C-273A-4D47-98D3-4E292609BDC1}"/>
                </a:ext>
              </a:extLst>
            </p:cNvPr>
            <p:cNvSpPr txBox="1"/>
            <p:nvPr userDrawn="1"/>
          </p:nvSpPr>
          <p:spPr>
            <a:xfrm>
              <a:off x="5570397" y="2345422"/>
              <a:ext cx="1049409" cy="861774"/>
            </a:xfrm>
            <a:prstGeom prst="rect">
              <a:avLst/>
            </a:prstGeom>
            <a:noFill/>
          </p:spPr>
          <p:txBody>
            <a:bodyPr wrap="square" rtlCol="0">
              <a:spAutoFit/>
            </a:bodyPr>
            <a:lstStyle/>
            <a:p>
              <a:pPr algn="ctr"/>
              <a:r>
                <a:rPr lang="de-DE" sz="5000" b="1" dirty="0">
                  <a:solidFill>
                    <a:schemeClr val="bg1"/>
                  </a:solidFill>
                  <a:latin typeface="Arial" panose="020B0604020202020204" pitchFamily="34" charset="0"/>
                  <a:cs typeface="Arial" panose="020B0604020202020204" pitchFamily="34" charset="0"/>
                </a:rPr>
                <a:t>01</a:t>
              </a:r>
            </a:p>
          </p:txBody>
        </p:sp>
      </p:grpSp>
      <p:grpSp>
        <p:nvGrpSpPr>
          <p:cNvPr id="21" name="Gruppieren 20">
            <a:extLst>
              <a:ext uri="{FF2B5EF4-FFF2-40B4-BE49-F238E27FC236}">
                <a16:creationId xmlns:a16="http://schemas.microsoft.com/office/drawing/2014/main" id="{BD1F0A9A-4396-4214-AAB1-FF54AE2F70E3}"/>
              </a:ext>
            </a:extLst>
          </p:cNvPr>
          <p:cNvGrpSpPr/>
          <p:nvPr userDrawn="1"/>
        </p:nvGrpSpPr>
        <p:grpSpPr>
          <a:xfrm>
            <a:off x="5536923" y="3596577"/>
            <a:ext cx="1088037" cy="1048613"/>
            <a:chOff x="5531769" y="2255238"/>
            <a:chExt cx="1088037" cy="1048613"/>
          </a:xfrm>
        </p:grpSpPr>
        <p:pic>
          <p:nvPicPr>
            <p:cNvPr id="22" name="Grafik 21">
              <a:extLst>
                <a:ext uri="{FF2B5EF4-FFF2-40B4-BE49-F238E27FC236}">
                  <a16:creationId xmlns:a16="http://schemas.microsoft.com/office/drawing/2014/main" id="{E8B7E4B2-2C51-4250-A0D3-43B390DF00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31769" y="2255238"/>
              <a:ext cx="1087692" cy="1048613"/>
            </a:xfrm>
            <a:prstGeom prst="rect">
              <a:avLst/>
            </a:prstGeom>
          </p:spPr>
        </p:pic>
        <p:sp>
          <p:nvSpPr>
            <p:cNvPr id="23" name="Textfeld 22">
              <a:extLst>
                <a:ext uri="{FF2B5EF4-FFF2-40B4-BE49-F238E27FC236}">
                  <a16:creationId xmlns:a16="http://schemas.microsoft.com/office/drawing/2014/main" id="{DB6D84DC-7CFA-42D7-9006-60093EBCB475}"/>
                </a:ext>
              </a:extLst>
            </p:cNvPr>
            <p:cNvSpPr txBox="1"/>
            <p:nvPr userDrawn="1"/>
          </p:nvSpPr>
          <p:spPr>
            <a:xfrm>
              <a:off x="5570397" y="2345422"/>
              <a:ext cx="1049409" cy="861774"/>
            </a:xfrm>
            <a:prstGeom prst="rect">
              <a:avLst/>
            </a:prstGeom>
            <a:noFill/>
          </p:spPr>
          <p:txBody>
            <a:bodyPr wrap="square" rtlCol="0">
              <a:spAutoFit/>
            </a:bodyPr>
            <a:lstStyle/>
            <a:p>
              <a:pPr algn="ctr"/>
              <a:r>
                <a:rPr lang="de-DE" sz="5000" b="1" dirty="0">
                  <a:solidFill>
                    <a:schemeClr val="bg1"/>
                  </a:solidFill>
                  <a:latin typeface="Arial" panose="020B0604020202020204" pitchFamily="34" charset="0"/>
                  <a:cs typeface="Arial" panose="020B0604020202020204" pitchFamily="34" charset="0"/>
                </a:rPr>
                <a:t>02</a:t>
              </a:r>
            </a:p>
          </p:txBody>
        </p:sp>
      </p:grpSp>
      <p:grpSp>
        <p:nvGrpSpPr>
          <p:cNvPr id="24" name="Gruppieren 23">
            <a:extLst>
              <a:ext uri="{FF2B5EF4-FFF2-40B4-BE49-F238E27FC236}">
                <a16:creationId xmlns:a16="http://schemas.microsoft.com/office/drawing/2014/main" id="{79EC47F0-2CEE-47A1-8C6E-BE92F723D92E}"/>
              </a:ext>
            </a:extLst>
          </p:cNvPr>
          <p:cNvGrpSpPr/>
          <p:nvPr userDrawn="1"/>
        </p:nvGrpSpPr>
        <p:grpSpPr>
          <a:xfrm>
            <a:off x="5531424" y="4931445"/>
            <a:ext cx="1088037" cy="1048613"/>
            <a:chOff x="5531769" y="2255238"/>
            <a:chExt cx="1088037" cy="1048613"/>
          </a:xfrm>
        </p:grpSpPr>
        <p:pic>
          <p:nvPicPr>
            <p:cNvPr id="25" name="Grafik 24">
              <a:extLst>
                <a:ext uri="{FF2B5EF4-FFF2-40B4-BE49-F238E27FC236}">
                  <a16:creationId xmlns:a16="http://schemas.microsoft.com/office/drawing/2014/main" id="{C1B47261-2693-485D-BF3F-6B419733EEE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31769" y="2255238"/>
              <a:ext cx="1087692" cy="1048613"/>
            </a:xfrm>
            <a:prstGeom prst="rect">
              <a:avLst/>
            </a:prstGeom>
          </p:spPr>
        </p:pic>
        <p:sp>
          <p:nvSpPr>
            <p:cNvPr id="26" name="Textfeld 25">
              <a:extLst>
                <a:ext uri="{FF2B5EF4-FFF2-40B4-BE49-F238E27FC236}">
                  <a16:creationId xmlns:a16="http://schemas.microsoft.com/office/drawing/2014/main" id="{83231B54-C3EB-44A0-BD31-4810AD21C1F8}"/>
                </a:ext>
              </a:extLst>
            </p:cNvPr>
            <p:cNvSpPr txBox="1"/>
            <p:nvPr userDrawn="1"/>
          </p:nvSpPr>
          <p:spPr>
            <a:xfrm>
              <a:off x="5570397" y="2345422"/>
              <a:ext cx="1049409" cy="861774"/>
            </a:xfrm>
            <a:prstGeom prst="rect">
              <a:avLst/>
            </a:prstGeom>
            <a:noFill/>
          </p:spPr>
          <p:txBody>
            <a:bodyPr wrap="square" rtlCol="0">
              <a:spAutoFit/>
            </a:bodyPr>
            <a:lstStyle/>
            <a:p>
              <a:pPr algn="ctr"/>
              <a:r>
                <a:rPr lang="de-DE" sz="5000" b="1" dirty="0">
                  <a:solidFill>
                    <a:schemeClr val="bg1"/>
                  </a:solidFill>
                  <a:latin typeface="Arial" panose="020B0604020202020204" pitchFamily="34" charset="0"/>
                  <a:cs typeface="Arial" panose="020B0604020202020204" pitchFamily="34" charset="0"/>
                </a:rPr>
                <a:t>03</a:t>
              </a:r>
            </a:p>
          </p:txBody>
        </p:sp>
      </p:grpSp>
      <p:sp>
        <p:nvSpPr>
          <p:cNvPr id="18" name="Titel 1">
            <a:extLst>
              <a:ext uri="{FF2B5EF4-FFF2-40B4-BE49-F238E27FC236}">
                <a16:creationId xmlns:a16="http://schemas.microsoft.com/office/drawing/2014/main" id="{7C2C5CE2-93DD-4F87-B440-A48511101D4D}"/>
              </a:ext>
            </a:extLst>
          </p:cNvPr>
          <p:cNvSpPr>
            <a:spLocks noGrp="1"/>
          </p:cNvSpPr>
          <p:nvPr>
            <p:ph type="title"/>
          </p:nvPr>
        </p:nvSpPr>
        <p:spPr>
          <a:xfrm>
            <a:off x="506897" y="4379974"/>
            <a:ext cx="3607903" cy="1325563"/>
          </a:xfrm>
        </p:spPr>
        <p:txBody>
          <a:bodyPr/>
          <a:lstStyle>
            <a:lvl1pPr>
              <a:defRPr>
                <a:solidFill>
                  <a:schemeClr val="bg1"/>
                </a:solidFill>
              </a:defRPr>
            </a:lvl1pPr>
          </a:lstStyle>
          <a:p>
            <a:r>
              <a:rPr lang="de-DE" dirty="0"/>
              <a:t>Mastertitelformat bearbeiten</a:t>
            </a:r>
          </a:p>
        </p:txBody>
      </p:sp>
      <p:pic>
        <p:nvPicPr>
          <p:cNvPr id="27" name="Grafik 26">
            <a:extLst>
              <a:ext uri="{FF2B5EF4-FFF2-40B4-BE49-F238E27FC236}">
                <a16:creationId xmlns:a16="http://schemas.microsoft.com/office/drawing/2014/main" id="{7712B649-272F-4B76-8567-81CF027B5BE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6105" y="633947"/>
            <a:ext cx="2842592" cy="601788"/>
          </a:xfrm>
          <a:prstGeom prst="rect">
            <a:avLst/>
          </a:prstGeom>
        </p:spPr>
      </p:pic>
    </p:spTree>
    <p:extLst>
      <p:ext uri="{BB962C8B-B14F-4D97-AF65-F5344CB8AC3E}">
        <p14:creationId xmlns:p14="http://schemas.microsoft.com/office/powerpoint/2010/main" val="423788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Agenda mit 4 Punkten">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615C82F-70BA-4206-9959-C2490CDA69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096000" cy="6858000"/>
          </a:xfrm>
          <a:prstGeom prst="rect">
            <a:avLst/>
          </a:prstGeom>
        </p:spPr>
      </p:pic>
      <p:sp>
        <p:nvSpPr>
          <p:cNvPr id="2" name="Titel 1">
            <a:extLst>
              <a:ext uri="{FF2B5EF4-FFF2-40B4-BE49-F238E27FC236}">
                <a16:creationId xmlns:a16="http://schemas.microsoft.com/office/drawing/2014/main" id="{7C2C5CE2-93DD-4F87-B440-A48511101D4D}"/>
              </a:ext>
            </a:extLst>
          </p:cNvPr>
          <p:cNvSpPr>
            <a:spLocks noGrp="1"/>
          </p:cNvSpPr>
          <p:nvPr>
            <p:ph type="title"/>
          </p:nvPr>
        </p:nvSpPr>
        <p:spPr>
          <a:xfrm>
            <a:off x="506897" y="4379974"/>
            <a:ext cx="3607903" cy="1325563"/>
          </a:xfrm>
        </p:spPr>
        <p:txBody>
          <a:bodyPr/>
          <a:lstStyle>
            <a:lvl1pPr>
              <a:defRPr>
                <a:solidFill>
                  <a:schemeClr val="bg1"/>
                </a:solidFill>
              </a:defRPr>
            </a:lvl1pPr>
          </a:lstStyle>
          <a:p>
            <a:r>
              <a:rPr lang="de-DE"/>
              <a:t>Mastertitelformat bearbeiten</a:t>
            </a:r>
            <a:endParaRPr lang="de-DE" dirty="0"/>
          </a:p>
        </p:txBody>
      </p:sp>
      <p:sp>
        <p:nvSpPr>
          <p:cNvPr id="6" name="Foliennummernplatzhalter 5">
            <a:extLst>
              <a:ext uri="{FF2B5EF4-FFF2-40B4-BE49-F238E27FC236}">
                <a16:creationId xmlns:a16="http://schemas.microsoft.com/office/drawing/2014/main" id="{7D6DCD67-5A89-4FB9-B616-A3E12E7472A7}"/>
              </a:ext>
            </a:extLst>
          </p:cNvPr>
          <p:cNvSpPr>
            <a:spLocks noGrp="1"/>
          </p:cNvSpPr>
          <p:nvPr>
            <p:ph type="sldNum" sz="quarter" idx="12"/>
          </p:nvPr>
        </p:nvSpPr>
        <p:spPr/>
        <p:txBody>
          <a:bodyPr/>
          <a:lstStyle/>
          <a:p>
            <a:fld id="{CF09E71C-E28E-4651-98EC-18FC6C4E9AE7}" type="slidenum">
              <a:rPr lang="de-DE" smtClean="0"/>
              <a:t>‹#›</a:t>
            </a:fld>
            <a:endParaRPr lang="de-DE"/>
          </a:p>
        </p:txBody>
      </p:sp>
      <p:sp>
        <p:nvSpPr>
          <p:cNvPr id="13" name="Inhaltsplatzhalter 2">
            <a:extLst>
              <a:ext uri="{FF2B5EF4-FFF2-40B4-BE49-F238E27FC236}">
                <a16:creationId xmlns:a16="http://schemas.microsoft.com/office/drawing/2014/main" id="{44B18EC1-0592-4B36-A163-AFA49B288631}"/>
              </a:ext>
            </a:extLst>
          </p:cNvPr>
          <p:cNvSpPr>
            <a:spLocks noGrp="1"/>
          </p:cNvSpPr>
          <p:nvPr>
            <p:ph idx="15"/>
          </p:nvPr>
        </p:nvSpPr>
        <p:spPr>
          <a:xfrm>
            <a:off x="6883536" y="1166076"/>
            <a:ext cx="4221094" cy="640631"/>
          </a:xfrm>
        </p:spPr>
        <p:txBody>
          <a:bodyPr>
            <a:normAutofit/>
          </a:bodyPr>
          <a:lstStyle>
            <a:lvl1pPr marL="0" indent="0">
              <a:lnSpc>
                <a:spcPts val="2000"/>
              </a:lnSpc>
              <a:spcBef>
                <a:spcPts val="0"/>
              </a:spcBef>
              <a:buNone/>
              <a:defRPr sz="2000">
                <a:solidFill>
                  <a:schemeClr val="tx1">
                    <a:lumMod val="85000"/>
                    <a:lumOff val="15000"/>
                  </a:schemeClr>
                </a:solidFill>
              </a:defRPr>
            </a:lvl1pPr>
            <a:lvl2pPr>
              <a:defRPr>
                <a:solidFill>
                  <a:schemeClr val="bg1"/>
                </a:solidFill>
              </a:defRPr>
            </a:lvl2pPr>
          </a:lstStyle>
          <a:p>
            <a:pPr lvl="0"/>
            <a:r>
              <a:rPr lang="de-DE"/>
              <a:t>Mastertextformat bearbeiten</a:t>
            </a:r>
          </a:p>
        </p:txBody>
      </p:sp>
      <p:grpSp>
        <p:nvGrpSpPr>
          <p:cNvPr id="3" name="Gruppieren 2">
            <a:extLst>
              <a:ext uri="{FF2B5EF4-FFF2-40B4-BE49-F238E27FC236}">
                <a16:creationId xmlns:a16="http://schemas.microsoft.com/office/drawing/2014/main" id="{B29E9B3C-6B95-4D20-98B6-9A235A223770}"/>
              </a:ext>
            </a:extLst>
          </p:cNvPr>
          <p:cNvGrpSpPr/>
          <p:nvPr userDrawn="1"/>
        </p:nvGrpSpPr>
        <p:grpSpPr>
          <a:xfrm>
            <a:off x="5570332" y="974597"/>
            <a:ext cx="1049409" cy="690086"/>
            <a:chOff x="3896964" y="1005931"/>
            <a:chExt cx="1049409" cy="690086"/>
          </a:xfrm>
        </p:grpSpPr>
        <p:pic>
          <p:nvPicPr>
            <p:cNvPr id="16" name="Grafik 15">
              <a:extLst>
                <a:ext uri="{FF2B5EF4-FFF2-40B4-BE49-F238E27FC236}">
                  <a16:creationId xmlns:a16="http://schemas.microsoft.com/office/drawing/2014/main" id="{BF4E95DF-BF86-4F66-8E08-EFE280094A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3889" y="1005931"/>
              <a:ext cx="715804" cy="690086"/>
            </a:xfrm>
            <a:prstGeom prst="rect">
              <a:avLst/>
            </a:prstGeom>
          </p:spPr>
        </p:pic>
        <p:sp>
          <p:nvSpPr>
            <p:cNvPr id="19" name="Textfeld 18">
              <a:extLst>
                <a:ext uri="{FF2B5EF4-FFF2-40B4-BE49-F238E27FC236}">
                  <a16:creationId xmlns:a16="http://schemas.microsoft.com/office/drawing/2014/main" id="{CBCF650C-273A-4D47-98D3-4E292609BDC1}"/>
                </a:ext>
              </a:extLst>
            </p:cNvPr>
            <p:cNvSpPr txBox="1"/>
            <p:nvPr userDrawn="1"/>
          </p:nvSpPr>
          <p:spPr>
            <a:xfrm>
              <a:off x="3896964" y="1061387"/>
              <a:ext cx="1049409" cy="584775"/>
            </a:xfrm>
            <a:prstGeom prst="rect">
              <a:avLst/>
            </a:prstGeom>
            <a:noFill/>
          </p:spPr>
          <p:txBody>
            <a:bodyPr wrap="square" rtlCol="0">
              <a:spAutoFit/>
            </a:bodyPr>
            <a:lstStyle/>
            <a:p>
              <a:pPr algn="ctr"/>
              <a:r>
                <a:rPr lang="de-DE" sz="3200" b="1" dirty="0">
                  <a:solidFill>
                    <a:schemeClr val="bg1"/>
                  </a:solidFill>
                  <a:latin typeface="Arial" panose="020B0604020202020204" pitchFamily="34" charset="0"/>
                  <a:cs typeface="Arial" panose="020B0604020202020204" pitchFamily="34" charset="0"/>
                </a:rPr>
                <a:t>01</a:t>
              </a:r>
            </a:p>
          </p:txBody>
        </p:sp>
      </p:grpSp>
      <p:grpSp>
        <p:nvGrpSpPr>
          <p:cNvPr id="27" name="Gruppieren 26">
            <a:extLst>
              <a:ext uri="{FF2B5EF4-FFF2-40B4-BE49-F238E27FC236}">
                <a16:creationId xmlns:a16="http://schemas.microsoft.com/office/drawing/2014/main" id="{A89FA660-80B8-451A-986E-79CEFC2AEDA9}"/>
              </a:ext>
            </a:extLst>
          </p:cNvPr>
          <p:cNvGrpSpPr/>
          <p:nvPr userDrawn="1"/>
        </p:nvGrpSpPr>
        <p:grpSpPr>
          <a:xfrm>
            <a:off x="5571295" y="1771129"/>
            <a:ext cx="1049409" cy="690086"/>
            <a:chOff x="3896964" y="1005931"/>
            <a:chExt cx="1049409" cy="690086"/>
          </a:xfrm>
        </p:grpSpPr>
        <p:pic>
          <p:nvPicPr>
            <p:cNvPr id="28" name="Grafik 27">
              <a:extLst>
                <a:ext uri="{FF2B5EF4-FFF2-40B4-BE49-F238E27FC236}">
                  <a16:creationId xmlns:a16="http://schemas.microsoft.com/office/drawing/2014/main" id="{C9BCC616-E110-46B5-9D2E-552E8B7A6F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3889" y="1005931"/>
              <a:ext cx="715804" cy="690086"/>
            </a:xfrm>
            <a:prstGeom prst="rect">
              <a:avLst/>
            </a:prstGeom>
          </p:spPr>
        </p:pic>
        <p:sp>
          <p:nvSpPr>
            <p:cNvPr id="29" name="Textfeld 28">
              <a:extLst>
                <a:ext uri="{FF2B5EF4-FFF2-40B4-BE49-F238E27FC236}">
                  <a16:creationId xmlns:a16="http://schemas.microsoft.com/office/drawing/2014/main" id="{D19F9120-0FAF-4822-A39F-96528E3332D9}"/>
                </a:ext>
              </a:extLst>
            </p:cNvPr>
            <p:cNvSpPr txBox="1"/>
            <p:nvPr userDrawn="1"/>
          </p:nvSpPr>
          <p:spPr>
            <a:xfrm>
              <a:off x="3896964" y="1061387"/>
              <a:ext cx="1049409" cy="584775"/>
            </a:xfrm>
            <a:prstGeom prst="rect">
              <a:avLst/>
            </a:prstGeom>
            <a:noFill/>
          </p:spPr>
          <p:txBody>
            <a:bodyPr wrap="square" rtlCol="0">
              <a:spAutoFit/>
            </a:bodyPr>
            <a:lstStyle/>
            <a:p>
              <a:pPr algn="ctr"/>
              <a:r>
                <a:rPr lang="de-DE" sz="3200" b="1" dirty="0">
                  <a:solidFill>
                    <a:schemeClr val="bg1"/>
                  </a:solidFill>
                  <a:latin typeface="Arial" panose="020B0604020202020204" pitchFamily="34" charset="0"/>
                  <a:cs typeface="Arial" panose="020B0604020202020204" pitchFamily="34" charset="0"/>
                </a:rPr>
                <a:t>02</a:t>
              </a:r>
            </a:p>
          </p:txBody>
        </p:sp>
      </p:grpSp>
      <p:grpSp>
        <p:nvGrpSpPr>
          <p:cNvPr id="30" name="Gruppieren 29">
            <a:extLst>
              <a:ext uri="{FF2B5EF4-FFF2-40B4-BE49-F238E27FC236}">
                <a16:creationId xmlns:a16="http://schemas.microsoft.com/office/drawing/2014/main" id="{6DE2864D-CE78-481D-B82A-E6EBF3C96491}"/>
              </a:ext>
            </a:extLst>
          </p:cNvPr>
          <p:cNvGrpSpPr/>
          <p:nvPr userDrawn="1"/>
        </p:nvGrpSpPr>
        <p:grpSpPr>
          <a:xfrm>
            <a:off x="5571295" y="2577038"/>
            <a:ext cx="1049409" cy="690086"/>
            <a:chOff x="3896964" y="1005931"/>
            <a:chExt cx="1049409" cy="690086"/>
          </a:xfrm>
        </p:grpSpPr>
        <p:pic>
          <p:nvPicPr>
            <p:cNvPr id="31" name="Grafik 30">
              <a:extLst>
                <a:ext uri="{FF2B5EF4-FFF2-40B4-BE49-F238E27FC236}">
                  <a16:creationId xmlns:a16="http://schemas.microsoft.com/office/drawing/2014/main" id="{6F4E5440-CD09-4166-BF66-3E8E94A7CC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3889" y="1005931"/>
              <a:ext cx="715804" cy="690086"/>
            </a:xfrm>
            <a:prstGeom prst="rect">
              <a:avLst/>
            </a:prstGeom>
          </p:spPr>
        </p:pic>
        <p:sp>
          <p:nvSpPr>
            <p:cNvPr id="32" name="Textfeld 31">
              <a:extLst>
                <a:ext uri="{FF2B5EF4-FFF2-40B4-BE49-F238E27FC236}">
                  <a16:creationId xmlns:a16="http://schemas.microsoft.com/office/drawing/2014/main" id="{C282BF0D-8567-4E41-A2FF-88C1FEB5E5EC}"/>
                </a:ext>
              </a:extLst>
            </p:cNvPr>
            <p:cNvSpPr txBox="1"/>
            <p:nvPr userDrawn="1"/>
          </p:nvSpPr>
          <p:spPr>
            <a:xfrm>
              <a:off x="3896964" y="1061387"/>
              <a:ext cx="1049409" cy="584775"/>
            </a:xfrm>
            <a:prstGeom prst="rect">
              <a:avLst/>
            </a:prstGeom>
            <a:noFill/>
          </p:spPr>
          <p:txBody>
            <a:bodyPr wrap="square" rtlCol="0">
              <a:spAutoFit/>
            </a:bodyPr>
            <a:lstStyle/>
            <a:p>
              <a:pPr algn="ctr"/>
              <a:r>
                <a:rPr lang="de-DE" sz="3200" b="1" dirty="0">
                  <a:solidFill>
                    <a:schemeClr val="bg1"/>
                  </a:solidFill>
                  <a:latin typeface="Arial" panose="020B0604020202020204" pitchFamily="34" charset="0"/>
                  <a:cs typeface="Arial" panose="020B0604020202020204" pitchFamily="34" charset="0"/>
                </a:rPr>
                <a:t>03</a:t>
              </a:r>
            </a:p>
          </p:txBody>
        </p:sp>
      </p:grpSp>
      <p:grpSp>
        <p:nvGrpSpPr>
          <p:cNvPr id="33" name="Gruppieren 32">
            <a:extLst>
              <a:ext uri="{FF2B5EF4-FFF2-40B4-BE49-F238E27FC236}">
                <a16:creationId xmlns:a16="http://schemas.microsoft.com/office/drawing/2014/main" id="{8CD1D547-5C5F-4781-A229-55BCF07A12AF}"/>
              </a:ext>
            </a:extLst>
          </p:cNvPr>
          <p:cNvGrpSpPr/>
          <p:nvPr userDrawn="1"/>
        </p:nvGrpSpPr>
        <p:grpSpPr>
          <a:xfrm>
            <a:off x="5580821" y="3382947"/>
            <a:ext cx="1049409" cy="690086"/>
            <a:chOff x="3896964" y="1005931"/>
            <a:chExt cx="1049409" cy="690086"/>
          </a:xfrm>
        </p:grpSpPr>
        <p:pic>
          <p:nvPicPr>
            <p:cNvPr id="34" name="Grafik 33">
              <a:extLst>
                <a:ext uri="{FF2B5EF4-FFF2-40B4-BE49-F238E27FC236}">
                  <a16:creationId xmlns:a16="http://schemas.microsoft.com/office/drawing/2014/main" id="{19E0769B-96D4-4B2F-843D-B294E2BD61B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3889" y="1005931"/>
              <a:ext cx="715804" cy="690086"/>
            </a:xfrm>
            <a:prstGeom prst="rect">
              <a:avLst/>
            </a:prstGeom>
          </p:spPr>
        </p:pic>
        <p:sp>
          <p:nvSpPr>
            <p:cNvPr id="35" name="Textfeld 34">
              <a:extLst>
                <a:ext uri="{FF2B5EF4-FFF2-40B4-BE49-F238E27FC236}">
                  <a16:creationId xmlns:a16="http://schemas.microsoft.com/office/drawing/2014/main" id="{5470E393-11DA-4C4D-BFBF-BA483C5448B8}"/>
                </a:ext>
              </a:extLst>
            </p:cNvPr>
            <p:cNvSpPr txBox="1"/>
            <p:nvPr userDrawn="1"/>
          </p:nvSpPr>
          <p:spPr>
            <a:xfrm>
              <a:off x="3896964" y="1061387"/>
              <a:ext cx="1049409" cy="584775"/>
            </a:xfrm>
            <a:prstGeom prst="rect">
              <a:avLst/>
            </a:prstGeom>
            <a:noFill/>
          </p:spPr>
          <p:txBody>
            <a:bodyPr wrap="square" rtlCol="0">
              <a:spAutoFit/>
            </a:bodyPr>
            <a:lstStyle/>
            <a:p>
              <a:pPr algn="ctr"/>
              <a:r>
                <a:rPr lang="de-DE" sz="3200" b="1" dirty="0">
                  <a:solidFill>
                    <a:schemeClr val="bg1"/>
                  </a:solidFill>
                  <a:latin typeface="Arial" panose="020B0604020202020204" pitchFamily="34" charset="0"/>
                  <a:cs typeface="Arial" panose="020B0604020202020204" pitchFamily="34" charset="0"/>
                </a:rPr>
                <a:t>04</a:t>
              </a:r>
            </a:p>
          </p:txBody>
        </p:sp>
      </p:grpSp>
      <p:sp>
        <p:nvSpPr>
          <p:cNvPr id="42" name="Inhaltsplatzhalter 2">
            <a:extLst>
              <a:ext uri="{FF2B5EF4-FFF2-40B4-BE49-F238E27FC236}">
                <a16:creationId xmlns:a16="http://schemas.microsoft.com/office/drawing/2014/main" id="{AC71134E-E8B2-4856-999D-9F4366249CA7}"/>
              </a:ext>
            </a:extLst>
          </p:cNvPr>
          <p:cNvSpPr>
            <a:spLocks noGrp="1"/>
          </p:cNvSpPr>
          <p:nvPr>
            <p:ph idx="18"/>
          </p:nvPr>
        </p:nvSpPr>
        <p:spPr>
          <a:xfrm>
            <a:off x="6883536" y="1962266"/>
            <a:ext cx="4221094" cy="640631"/>
          </a:xfrm>
        </p:spPr>
        <p:txBody>
          <a:bodyPr>
            <a:normAutofit/>
          </a:bodyPr>
          <a:lstStyle>
            <a:lvl1pPr marL="0" indent="0">
              <a:lnSpc>
                <a:spcPts val="2000"/>
              </a:lnSpc>
              <a:spcBef>
                <a:spcPts val="0"/>
              </a:spcBef>
              <a:buNone/>
              <a:defRPr sz="2000">
                <a:solidFill>
                  <a:schemeClr val="tx1">
                    <a:lumMod val="85000"/>
                    <a:lumOff val="15000"/>
                  </a:schemeClr>
                </a:solidFill>
              </a:defRPr>
            </a:lvl1pPr>
            <a:lvl2pPr>
              <a:defRPr>
                <a:solidFill>
                  <a:schemeClr val="bg1"/>
                </a:solidFill>
              </a:defRPr>
            </a:lvl2pPr>
          </a:lstStyle>
          <a:p>
            <a:pPr lvl="0"/>
            <a:r>
              <a:rPr lang="de-DE"/>
              <a:t>Mastertextformat bearbeiten</a:t>
            </a:r>
          </a:p>
        </p:txBody>
      </p:sp>
      <p:sp>
        <p:nvSpPr>
          <p:cNvPr id="43" name="Inhaltsplatzhalter 2">
            <a:extLst>
              <a:ext uri="{FF2B5EF4-FFF2-40B4-BE49-F238E27FC236}">
                <a16:creationId xmlns:a16="http://schemas.microsoft.com/office/drawing/2014/main" id="{FFD9D24B-552D-48F8-B555-283BE5B4F5C0}"/>
              </a:ext>
            </a:extLst>
          </p:cNvPr>
          <p:cNvSpPr>
            <a:spLocks noGrp="1"/>
          </p:cNvSpPr>
          <p:nvPr>
            <p:ph idx="19"/>
          </p:nvPr>
        </p:nvSpPr>
        <p:spPr>
          <a:xfrm>
            <a:off x="6883536" y="2757716"/>
            <a:ext cx="4221094" cy="640631"/>
          </a:xfrm>
        </p:spPr>
        <p:txBody>
          <a:bodyPr>
            <a:normAutofit/>
          </a:bodyPr>
          <a:lstStyle>
            <a:lvl1pPr marL="0" indent="0">
              <a:lnSpc>
                <a:spcPts val="2000"/>
              </a:lnSpc>
              <a:spcBef>
                <a:spcPts val="0"/>
              </a:spcBef>
              <a:buNone/>
              <a:defRPr sz="2000">
                <a:solidFill>
                  <a:schemeClr val="tx1">
                    <a:lumMod val="85000"/>
                    <a:lumOff val="15000"/>
                  </a:schemeClr>
                </a:solidFill>
              </a:defRPr>
            </a:lvl1pPr>
            <a:lvl2pPr>
              <a:defRPr>
                <a:solidFill>
                  <a:schemeClr val="bg1"/>
                </a:solidFill>
              </a:defRPr>
            </a:lvl2pPr>
          </a:lstStyle>
          <a:p>
            <a:pPr lvl="0"/>
            <a:r>
              <a:rPr lang="de-DE"/>
              <a:t>Mastertextformat bearbeiten</a:t>
            </a:r>
          </a:p>
        </p:txBody>
      </p:sp>
      <p:sp>
        <p:nvSpPr>
          <p:cNvPr id="44" name="Inhaltsplatzhalter 2">
            <a:extLst>
              <a:ext uri="{FF2B5EF4-FFF2-40B4-BE49-F238E27FC236}">
                <a16:creationId xmlns:a16="http://schemas.microsoft.com/office/drawing/2014/main" id="{34436B93-3CC8-4D6D-81F7-BB49C43F8080}"/>
              </a:ext>
            </a:extLst>
          </p:cNvPr>
          <p:cNvSpPr>
            <a:spLocks noGrp="1"/>
          </p:cNvSpPr>
          <p:nvPr>
            <p:ph idx="20"/>
          </p:nvPr>
        </p:nvSpPr>
        <p:spPr>
          <a:xfrm>
            <a:off x="6883536" y="3568665"/>
            <a:ext cx="4221094" cy="640631"/>
          </a:xfrm>
        </p:spPr>
        <p:txBody>
          <a:bodyPr>
            <a:normAutofit/>
          </a:bodyPr>
          <a:lstStyle>
            <a:lvl1pPr marL="0" indent="0">
              <a:lnSpc>
                <a:spcPts val="2000"/>
              </a:lnSpc>
              <a:spcBef>
                <a:spcPts val="0"/>
              </a:spcBef>
              <a:buNone/>
              <a:defRPr sz="2000">
                <a:solidFill>
                  <a:schemeClr val="tx1">
                    <a:lumMod val="85000"/>
                    <a:lumOff val="15000"/>
                  </a:schemeClr>
                </a:solidFill>
              </a:defRPr>
            </a:lvl1pPr>
            <a:lvl2pPr>
              <a:defRPr>
                <a:solidFill>
                  <a:schemeClr val="bg1"/>
                </a:solidFill>
              </a:defRPr>
            </a:lvl2pPr>
          </a:lstStyle>
          <a:p>
            <a:pPr lvl="0"/>
            <a:r>
              <a:rPr lang="de-DE"/>
              <a:t>Mastertextformat bearbeiten</a:t>
            </a:r>
          </a:p>
        </p:txBody>
      </p:sp>
      <p:pic>
        <p:nvPicPr>
          <p:cNvPr id="51" name="Grafik 50">
            <a:extLst>
              <a:ext uri="{FF2B5EF4-FFF2-40B4-BE49-F238E27FC236}">
                <a16:creationId xmlns:a16="http://schemas.microsoft.com/office/drawing/2014/main" id="{7712B649-272F-4B76-8567-81CF027B5BE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6105" y="633947"/>
            <a:ext cx="2842592" cy="601788"/>
          </a:xfrm>
          <a:prstGeom prst="rect">
            <a:avLst/>
          </a:prstGeom>
        </p:spPr>
      </p:pic>
      <p:sp>
        <p:nvSpPr>
          <p:cNvPr id="4" name="Rechteck 3">
            <a:extLst>
              <a:ext uri="{FF2B5EF4-FFF2-40B4-BE49-F238E27FC236}">
                <a16:creationId xmlns:a16="http://schemas.microsoft.com/office/drawing/2014/main" id="{F84696C8-FCC0-4783-AF07-C06A32C61120}"/>
              </a:ext>
            </a:extLst>
          </p:cNvPr>
          <p:cNvSpPr/>
          <p:nvPr userDrawn="1"/>
        </p:nvSpPr>
        <p:spPr>
          <a:xfrm>
            <a:off x="8994083" y="0"/>
            <a:ext cx="3197917" cy="1010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60698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mit 5 Punkten">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615C82F-70BA-4206-9959-C2490CDA69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096000" cy="6858000"/>
          </a:xfrm>
          <a:prstGeom prst="rect">
            <a:avLst/>
          </a:prstGeom>
        </p:spPr>
      </p:pic>
      <p:sp>
        <p:nvSpPr>
          <p:cNvPr id="2" name="Titel 1">
            <a:extLst>
              <a:ext uri="{FF2B5EF4-FFF2-40B4-BE49-F238E27FC236}">
                <a16:creationId xmlns:a16="http://schemas.microsoft.com/office/drawing/2014/main" id="{7C2C5CE2-93DD-4F87-B440-A48511101D4D}"/>
              </a:ext>
            </a:extLst>
          </p:cNvPr>
          <p:cNvSpPr>
            <a:spLocks noGrp="1"/>
          </p:cNvSpPr>
          <p:nvPr>
            <p:ph type="title"/>
          </p:nvPr>
        </p:nvSpPr>
        <p:spPr>
          <a:xfrm>
            <a:off x="506897" y="4379974"/>
            <a:ext cx="3607903" cy="1325563"/>
          </a:xfrm>
        </p:spPr>
        <p:txBody>
          <a:bodyPr/>
          <a:lstStyle>
            <a:lvl1pPr>
              <a:defRPr>
                <a:solidFill>
                  <a:schemeClr val="bg1"/>
                </a:solidFill>
              </a:defRPr>
            </a:lvl1pPr>
          </a:lstStyle>
          <a:p>
            <a:r>
              <a:rPr lang="de-DE" dirty="0"/>
              <a:t>Mastertitelformat bearbeiten</a:t>
            </a:r>
          </a:p>
        </p:txBody>
      </p:sp>
      <p:sp>
        <p:nvSpPr>
          <p:cNvPr id="6" name="Foliennummernplatzhalter 5">
            <a:extLst>
              <a:ext uri="{FF2B5EF4-FFF2-40B4-BE49-F238E27FC236}">
                <a16:creationId xmlns:a16="http://schemas.microsoft.com/office/drawing/2014/main" id="{7D6DCD67-5A89-4FB9-B616-A3E12E7472A7}"/>
              </a:ext>
            </a:extLst>
          </p:cNvPr>
          <p:cNvSpPr>
            <a:spLocks noGrp="1"/>
          </p:cNvSpPr>
          <p:nvPr>
            <p:ph type="sldNum" sz="quarter" idx="12"/>
          </p:nvPr>
        </p:nvSpPr>
        <p:spPr/>
        <p:txBody>
          <a:bodyPr/>
          <a:lstStyle/>
          <a:p>
            <a:fld id="{CF09E71C-E28E-4651-98EC-18FC6C4E9AE7}" type="slidenum">
              <a:rPr lang="de-DE" smtClean="0"/>
              <a:t>‹#›</a:t>
            </a:fld>
            <a:endParaRPr lang="de-DE"/>
          </a:p>
        </p:txBody>
      </p:sp>
      <p:sp>
        <p:nvSpPr>
          <p:cNvPr id="13" name="Inhaltsplatzhalter 2">
            <a:extLst>
              <a:ext uri="{FF2B5EF4-FFF2-40B4-BE49-F238E27FC236}">
                <a16:creationId xmlns:a16="http://schemas.microsoft.com/office/drawing/2014/main" id="{44B18EC1-0592-4B36-A163-AFA49B288631}"/>
              </a:ext>
            </a:extLst>
          </p:cNvPr>
          <p:cNvSpPr>
            <a:spLocks noGrp="1"/>
          </p:cNvSpPr>
          <p:nvPr>
            <p:ph idx="15"/>
          </p:nvPr>
        </p:nvSpPr>
        <p:spPr>
          <a:xfrm>
            <a:off x="6883536" y="1166076"/>
            <a:ext cx="4221094" cy="640631"/>
          </a:xfrm>
        </p:spPr>
        <p:txBody>
          <a:bodyPr>
            <a:normAutofit/>
          </a:bodyPr>
          <a:lstStyle>
            <a:lvl1pPr marL="0" indent="0">
              <a:lnSpc>
                <a:spcPts val="2000"/>
              </a:lnSpc>
              <a:spcBef>
                <a:spcPts val="0"/>
              </a:spcBef>
              <a:buNone/>
              <a:defRPr sz="2000">
                <a:solidFill>
                  <a:schemeClr val="tx1">
                    <a:lumMod val="85000"/>
                    <a:lumOff val="15000"/>
                  </a:schemeClr>
                </a:solidFill>
              </a:defRPr>
            </a:lvl1pPr>
            <a:lvl2pPr>
              <a:defRPr>
                <a:solidFill>
                  <a:schemeClr val="bg1"/>
                </a:solidFill>
              </a:defRPr>
            </a:lvl2pPr>
          </a:lstStyle>
          <a:p>
            <a:pPr lvl="0"/>
            <a:r>
              <a:rPr lang="de-DE"/>
              <a:t>Mastertextformat bearbeiten</a:t>
            </a:r>
          </a:p>
        </p:txBody>
      </p:sp>
      <p:grpSp>
        <p:nvGrpSpPr>
          <p:cNvPr id="3" name="Gruppieren 2">
            <a:extLst>
              <a:ext uri="{FF2B5EF4-FFF2-40B4-BE49-F238E27FC236}">
                <a16:creationId xmlns:a16="http://schemas.microsoft.com/office/drawing/2014/main" id="{B29E9B3C-6B95-4D20-98B6-9A235A223770}"/>
              </a:ext>
            </a:extLst>
          </p:cNvPr>
          <p:cNvGrpSpPr/>
          <p:nvPr userDrawn="1"/>
        </p:nvGrpSpPr>
        <p:grpSpPr>
          <a:xfrm>
            <a:off x="5570332" y="974597"/>
            <a:ext cx="1049409" cy="690086"/>
            <a:chOff x="3896964" y="1005931"/>
            <a:chExt cx="1049409" cy="690086"/>
          </a:xfrm>
        </p:grpSpPr>
        <p:pic>
          <p:nvPicPr>
            <p:cNvPr id="16" name="Grafik 15">
              <a:extLst>
                <a:ext uri="{FF2B5EF4-FFF2-40B4-BE49-F238E27FC236}">
                  <a16:creationId xmlns:a16="http://schemas.microsoft.com/office/drawing/2014/main" id="{BF4E95DF-BF86-4F66-8E08-EFE280094A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3889" y="1005931"/>
              <a:ext cx="715804" cy="690086"/>
            </a:xfrm>
            <a:prstGeom prst="rect">
              <a:avLst/>
            </a:prstGeom>
          </p:spPr>
        </p:pic>
        <p:sp>
          <p:nvSpPr>
            <p:cNvPr id="19" name="Textfeld 18">
              <a:extLst>
                <a:ext uri="{FF2B5EF4-FFF2-40B4-BE49-F238E27FC236}">
                  <a16:creationId xmlns:a16="http://schemas.microsoft.com/office/drawing/2014/main" id="{CBCF650C-273A-4D47-98D3-4E292609BDC1}"/>
                </a:ext>
              </a:extLst>
            </p:cNvPr>
            <p:cNvSpPr txBox="1"/>
            <p:nvPr userDrawn="1"/>
          </p:nvSpPr>
          <p:spPr>
            <a:xfrm>
              <a:off x="3896964" y="1061387"/>
              <a:ext cx="1049409" cy="584775"/>
            </a:xfrm>
            <a:prstGeom prst="rect">
              <a:avLst/>
            </a:prstGeom>
            <a:noFill/>
          </p:spPr>
          <p:txBody>
            <a:bodyPr wrap="square" rtlCol="0">
              <a:spAutoFit/>
            </a:bodyPr>
            <a:lstStyle/>
            <a:p>
              <a:pPr algn="ctr"/>
              <a:r>
                <a:rPr lang="de-DE" sz="3200" b="1" dirty="0">
                  <a:solidFill>
                    <a:schemeClr val="bg1"/>
                  </a:solidFill>
                  <a:latin typeface="Arial" panose="020B0604020202020204" pitchFamily="34" charset="0"/>
                  <a:cs typeface="Arial" panose="020B0604020202020204" pitchFamily="34" charset="0"/>
                </a:rPr>
                <a:t>01</a:t>
              </a:r>
            </a:p>
          </p:txBody>
        </p:sp>
      </p:grpSp>
      <p:grpSp>
        <p:nvGrpSpPr>
          <p:cNvPr id="27" name="Gruppieren 26">
            <a:extLst>
              <a:ext uri="{FF2B5EF4-FFF2-40B4-BE49-F238E27FC236}">
                <a16:creationId xmlns:a16="http://schemas.microsoft.com/office/drawing/2014/main" id="{A89FA660-80B8-451A-986E-79CEFC2AEDA9}"/>
              </a:ext>
            </a:extLst>
          </p:cNvPr>
          <p:cNvGrpSpPr/>
          <p:nvPr userDrawn="1"/>
        </p:nvGrpSpPr>
        <p:grpSpPr>
          <a:xfrm>
            <a:off x="5571295" y="1771129"/>
            <a:ext cx="1049409" cy="690086"/>
            <a:chOff x="3896964" y="1005931"/>
            <a:chExt cx="1049409" cy="690086"/>
          </a:xfrm>
        </p:grpSpPr>
        <p:pic>
          <p:nvPicPr>
            <p:cNvPr id="28" name="Grafik 27">
              <a:extLst>
                <a:ext uri="{FF2B5EF4-FFF2-40B4-BE49-F238E27FC236}">
                  <a16:creationId xmlns:a16="http://schemas.microsoft.com/office/drawing/2014/main" id="{C9BCC616-E110-46B5-9D2E-552E8B7A6F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3889" y="1005931"/>
              <a:ext cx="715804" cy="690086"/>
            </a:xfrm>
            <a:prstGeom prst="rect">
              <a:avLst/>
            </a:prstGeom>
          </p:spPr>
        </p:pic>
        <p:sp>
          <p:nvSpPr>
            <p:cNvPr id="29" name="Textfeld 28">
              <a:extLst>
                <a:ext uri="{FF2B5EF4-FFF2-40B4-BE49-F238E27FC236}">
                  <a16:creationId xmlns:a16="http://schemas.microsoft.com/office/drawing/2014/main" id="{D19F9120-0FAF-4822-A39F-96528E3332D9}"/>
                </a:ext>
              </a:extLst>
            </p:cNvPr>
            <p:cNvSpPr txBox="1"/>
            <p:nvPr userDrawn="1"/>
          </p:nvSpPr>
          <p:spPr>
            <a:xfrm>
              <a:off x="3896964" y="1061387"/>
              <a:ext cx="1049409" cy="584775"/>
            </a:xfrm>
            <a:prstGeom prst="rect">
              <a:avLst/>
            </a:prstGeom>
            <a:noFill/>
          </p:spPr>
          <p:txBody>
            <a:bodyPr wrap="square" rtlCol="0">
              <a:spAutoFit/>
            </a:bodyPr>
            <a:lstStyle/>
            <a:p>
              <a:pPr algn="ctr"/>
              <a:r>
                <a:rPr lang="de-DE" sz="3200" b="1" dirty="0">
                  <a:solidFill>
                    <a:schemeClr val="bg1"/>
                  </a:solidFill>
                  <a:latin typeface="Arial" panose="020B0604020202020204" pitchFamily="34" charset="0"/>
                  <a:cs typeface="Arial" panose="020B0604020202020204" pitchFamily="34" charset="0"/>
                </a:rPr>
                <a:t>02</a:t>
              </a:r>
            </a:p>
          </p:txBody>
        </p:sp>
      </p:grpSp>
      <p:grpSp>
        <p:nvGrpSpPr>
          <p:cNvPr id="30" name="Gruppieren 29">
            <a:extLst>
              <a:ext uri="{FF2B5EF4-FFF2-40B4-BE49-F238E27FC236}">
                <a16:creationId xmlns:a16="http://schemas.microsoft.com/office/drawing/2014/main" id="{6DE2864D-CE78-481D-B82A-E6EBF3C96491}"/>
              </a:ext>
            </a:extLst>
          </p:cNvPr>
          <p:cNvGrpSpPr/>
          <p:nvPr userDrawn="1"/>
        </p:nvGrpSpPr>
        <p:grpSpPr>
          <a:xfrm>
            <a:off x="5571295" y="2577038"/>
            <a:ext cx="1049409" cy="690086"/>
            <a:chOff x="3896964" y="1005931"/>
            <a:chExt cx="1049409" cy="690086"/>
          </a:xfrm>
        </p:grpSpPr>
        <p:pic>
          <p:nvPicPr>
            <p:cNvPr id="31" name="Grafik 30">
              <a:extLst>
                <a:ext uri="{FF2B5EF4-FFF2-40B4-BE49-F238E27FC236}">
                  <a16:creationId xmlns:a16="http://schemas.microsoft.com/office/drawing/2014/main" id="{6F4E5440-CD09-4166-BF66-3E8E94A7CC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3889" y="1005931"/>
              <a:ext cx="715804" cy="690086"/>
            </a:xfrm>
            <a:prstGeom prst="rect">
              <a:avLst/>
            </a:prstGeom>
          </p:spPr>
        </p:pic>
        <p:sp>
          <p:nvSpPr>
            <p:cNvPr id="32" name="Textfeld 31">
              <a:extLst>
                <a:ext uri="{FF2B5EF4-FFF2-40B4-BE49-F238E27FC236}">
                  <a16:creationId xmlns:a16="http://schemas.microsoft.com/office/drawing/2014/main" id="{C282BF0D-8567-4E41-A2FF-88C1FEB5E5EC}"/>
                </a:ext>
              </a:extLst>
            </p:cNvPr>
            <p:cNvSpPr txBox="1"/>
            <p:nvPr userDrawn="1"/>
          </p:nvSpPr>
          <p:spPr>
            <a:xfrm>
              <a:off x="3896964" y="1061387"/>
              <a:ext cx="1049409" cy="584775"/>
            </a:xfrm>
            <a:prstGeom prst="rect">
              <a:avLst/>
            </a:prstGeom>
            <a:noFill/>
          </p:spPr>
          <p:txBody>
            <a:bodyPr wrap="square" rtlCol="0">
              <a:spAutoFit/>
            </a:bodyPr>
            <a:lstStyle/>
            <a:p>
              <a:pPr algn="ctr"/>
              <a:r>
                <a:rPr lang="de-DE" sz="3200" b="1" dirty="0">
                  <a:solidFill>
                    <a:schemeClr val="bg1"/>
                  </a:solidFill>
                  <a:latin typeface="Arial" panose="020B0604020202020204" pitchFamily="34" charset="0"/>
                  <a:cs typeface="Arial" panose="020B0604020202020204" pitchFamily="34" charset="0"/>
                </a:rPr>
                <a:t>03</a:t>
              </a:r>
            </a:p>
          </p:txBody>
        </p:sp>
      </p:grpSp>
      <p:grpSp>
        <p:nvGrpSpPr>
          <p:cNvPr id="33" name="Gruppieren 32">
            <a:extLst>
              <a:ext uri="{FF2B5EF4-FFF2-40B4-BE49-F238E27FC236}">
                <a16:creationId xmlns:a16="http://schemas.microsoft.com/office/drawing/2014/main" id="{8CD1D547-5C5F-4781-A229-55BCF07A12AF}"/>
              </a:ext>
            </a:extLst>
          </p:cNvPr>
          <p:cNvGrpSpPr/>
          <p:nvPr userDrawn="1"/>
        </p:nvGrpSpPr>
        <p:grpSpPr>
          <a:xfrm>
            <a:off x="5580821" y="3382947"/>
            <a:ext cx="1049409" cy="690086"/>
            <a:chOff x="3896964" y="1005931"/>
            <a:chExt cx="1049409" cy="690086"/>
          </a:xfrm>
        </p:grpSpPr>
        <p:pic>
          <p:nvPicPr>
            <p:cNvPr id="34" name="Grafik 33">
              <a:extLst>
                <a:ext uri="{FF2B5EF4-FFF2-40B4-BE49-F238E27FC236}">
                  <a16:creationId xmlns:a16="http://schemas.microsoft.com/office/drawing/2014/main" id="{19E0769B-96D4-4B2F-843D-B294E2BD61B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3889" y="1005931"/>
              <a:ext cx="715804" cy="690086"/>
            </a:xfrm>
            <a:prstGeom prst="rect">
              <a:avLst/>
            </a:prstGeom>
          </p:spPr>
        </p:pic>
        <p:sp>
          <p:nvSpPr>
            <p:cNvPr id="35" name="Textfeld 34">
              <a:extLst>
                <a:ext uri="{FF2B5EF4-FFF2-40B4-BE49-F238E27FC236}">
                  <a16:creationId xmlns:a16="http://schemas.microsoft.com/office/drawing/2014/main" id="{5470E393-11DA-4C4D-BFBF-BA483C5448B8}"/>
                </a:ext>
              </a:extLst>
            </p:cNvPr>
            <p:cNvSpPr txBox="1"/>
            <p:nvPr userDrawn="1"/>
          </p:nvSpPr>
          <p:spPr>
            <a:xfrm>
              <a:off x="3896964" y="1061387"/>
              <a:ext cx="1049409" cy="584775"/>
            </a:xfrm>
            <a:prstGeom prst="rect">
              <a:avLst/>
            </a:prstGeom>
            <a:noFill/>
          </p:spPr>
          <p:txBody>
            <a:bodyPr wrap="square" rtlCol="0">
              <a:spAutoFit/>
            </a:bodyPr>
            <a:lstStyle/>
            <a:p>
              <a:pPr algn="ctr"/>
              <a:r>
                <a:rPr lang="de-DE" sz="3200" b="1" dirty="0">
                  <a:solidFill>
                    <a:schemeClr val="bg1"/>
                  </a:solidFill>
                  <a:latin typeface="Arial" panose="020B0604020202020204" pitchFamily="34" charset="0"/>
                  <a:cs typeface="Arial" panose="020B0604020202020204" pitchFamily="34" charset="0"/>
                </a:rPr>
                <a:t>04</a:t>
              </a:r>
            </a:p>
          </p:txBody>
        </p:sp>
      </p:grpSp>
      <p:grpSp>
        <p:nvGrpSpPr>
          <p:cNvPr id="36" name="Gruppieren 35">
            <a:extLst>
              <a:ext uri="{FF2B5EF4-FFF2-40B4-BE49-F238E27FC236}">
                <a16:creationId xmlns:a16="http://schemas.microsoft.com/office/drawing/2014/main" id="{D05006CA-6B6B-4428-9BB9-84474473F017}"/>
              </a:ext>
            </a:extLst>
          </p:cNvPr>
          <p:cNvGrpSpPr/>
          <p:nvPr userDrawn="1"/>
        </p:nvGrpSpPr>
        <p:grpSpPr>
          <a:xfrm>
            <a:off x="5581784" y="4179479"/>
            <a:ext cx="1049409" cy="690086"/>
            <a:chOff x="3896964" y="1005931"/>
            <a:chExt cx="1049409" cy="690086"/>
          </a:xfrm>
        </p:grpSpPr>
        <p:pic>
          <p:nvPicPr>
            <p:cNvPr id="37" name="Grafik 36">
              <a:extLst>
                <a:ext uri="{FF2B5EF4-FFF2-40B4-BE49-F238E27FC236}">
                  <a16:creationId xmlns:a16="http://schemas.microsoft.com/office/drawing/2014/main" id="{6E8A288A-BEA4-4DF4-92C6-0A48A3E4D8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3889" y="1005931"/>
              <a:ext cx="715804" cy="690086"/>
            </a:xfrm>
            <a:prstGeom prst="rect">
              <a:avLst/>
            </a:prstGeom>
          </p:spPr>
        </p:pic>
        <p:sp>
          <p:nvSpPr>
            <p:cNvPr id="38" name="Textfeld 37">
              <a:extLst>
                <a:ext uri="{FF2B5EF4-FFF2-40B4-BE49-F238E27FC236}">
                  <a16:creationId xmlns:a16="http://schemas.microsoft.com/office/drawing/2014/main" id="{61255ADD-F184-4B10-8C41-F1E34D4952A5}"/>
                </a:ext>
              </a:extLst>
            </p:cNvPr>
            <p:cNvSpPr txBox="1"/>
            <p:nvPr userDrawn="1"/>
          </p:nvSpPr>
          <p:spPr>
            <a:xfrm>
              <a:off x="3896964" y="1061387"/>
              <a:ext cx="1049409" cy="584775"/>
            </a:xfrm>
            <a:prstGeom prst="rect">
              <a:avLst/>
            </a:prstGeom>
            <a:noFill/>
          </p:spPr>
          <p:txBody>
            <a:bodyPr wrap="square" rtlCol="0">
              <a:spAutoFit/>
            </a:bodyPr>
            <a:lstStyle/>
            <a:p>
              <a:pPr algn="ctr"/>
              <a:r>
                <a:rPr lang="de-DE" sz="3200" b="1" dirty="0">
                  <a:solidFill>
                    <a:schemeClr val="bg1"/>
                  </a:solidFill>
                  <a:latin typeface="Arial" panose="020B0604020202020204" pitchFamily="34" charset="0"/>
                  <a:cs typeface="Arial" panose="020B0604020202020204" pitchFamily="34" charset="0"/>
                </a:rPr>
                <a:t>05</a:t>
              </a:r>
            </a:p>
          </p:txBody>
        </p:sp>
      </p:grpSp>
      <p:sp>
        <p:nvSpPr>
          <p:cNvPr id="42" name="Inhaltsplatzhalter 2">
            <a:extLst>
              <a:ext uri="{FF2B5EF4-FFF2-40B4-BE49-F238E27FC236}">
                <a16:creationId xmlns:a16="http://schemas.microsoft.com/office/drawing/2014/main" id="{AC71134E-E8B2-4856-999D-9F4366249CA7}"/>
              </a:ext>
            </a:extLst>
          </p:cNvPr>
          <p:cNvSpPr>
            <a:spLocks noGrp="1"/>
          </p:cNvSpPr>
          <p:nvPr>
            <p:ph idx="18"/>
          </p:nvPr>
        </p:nvSpPr>
        <p:spPr>
          <a:xfrm>
            <a:off x="6883536" y="1962266"/>
            <a:ext cx="4221094" cy="640631"/>
          </a:xfrm>
        </p:spPr>
        <p:txBody>
          <a:bodyPr>
            <a:normAutofit/>
          </a:bodyPr>
          <a:lstStyle>
            <a:lvl1pPr marL="0" indent="0">
              <a:lnSpc>
                <a:spcPts val="2000"/>
              </a:lnSpc>
              <a:spcBef>
                <a:spcPts val="0"/>
              </a:spcBef>
              <a:buNone/>
              <a:defRPr sz="2000">
                <a:solidFill>
                  <a:schemeClr val="tx1">
                    <a:lumMod val="85000"/>
                    <a:lumOff val="15000"/>
                  </a:schemeClr>
                </a:solidFill>
              </a:defRPr>
            </a:lvl1pPr>
            <a:lvl2pPr>
              <a:defRPr>
                <a:solidFill>
                  <a:schemeClr val="bg1"/>
                </a:solidFill>
              </a:defRPr>
            </a:lvl2pPr>
          </a:lstStyle>
          <a:p>
            <a:pPr lvl="0"/>
            <a:r>
              <a:rPr lang="de-DE"/>
              <a:t>Mastertextformat bearbeiten</a:t>
            </a:r>
          </a:p>
        </p:txBody>
      </p:sp>
      <p:sp>
        <p:nvSpPr>
          <p:cNvPr id="43" name="Inhaltsplatzhalter 2">
            <a:extLst>
              <a:ext uri="{FF2B5EF4-FFF2-40B4-BE49-F238E27FC236}">
                <a16:creationId xmlns:a16="http://schemas.microsoft.com/office/drawing/2014/main" id="{FFD9D24B-552D-48F8-B555-283BE5B4F5C0}"/>
              </a:ext>
            </a:extLst>
          </p:cNvPr>
          <p:cNvSpPr>
            <a:spLocks noGrp="1"/>
          </p:cNvSpPr>
          <p:nvPr>
            <p:ph idx="19"/>
          </p:nvPr>
        </p:nvSpPr>
        <p:spPr>
          <a:xfrm>
            <a:off x="6883536" y="2757716"/>
            <a:ext cx="4221094" cy="640631"/>
          </a:xfrm>
        </p:spPr>
        <p:txBody>
          <a:bodyPr>
            <a:normAutofit/>
          </a:bodyPr>
          <a:lstStyle>
            <a:lvl1pPr marL="0" indent="0">
              <a:lnSpc>
                <a:spcPts val="2000"/>
              </a:lnSpc>
              <a:spcBef>
                <a:spcPts val="0"/>
              </a:spcBef>
              <a:buNone/>
              <a:defRPr sz="2000">
                <a:solidFill>
                  <a:schemeClr val="tx1">
                    <a:lumMod val="85000"/>
                    <a:lumOff val="15000"/>
                  </a:schemeClr>
                </a:solidFill>
              </a:defRPr>
            </a:lvl1pPr>
            <a:lvl2pPr>
              <a:defRPr>
                <a:solidFill>
                  <a:schemeClr val="bg1"/>
                </a:solidFill>
              </a:defRPr>
            </a:lvl2pPr>
          </a:lstStyle>
          <a:p>
            <a:pPr lvl="0"/>
            <a:r>
              <a:rPr lang="de-DE"/>
              <a:t>Mastertextformat bearbeiten</a:t>
            </a:r>
          </a:p>
        </p:txBody>
      </p:sp>
      <p:sp>
        <p:nvSpPr>
          <p:cNvPr id="44" name="Inhaltsplatzhalter 2">
            <a:extLst>
              <a:ext uri="{FF2B5EF4-FFF2-40B4-BE49-F238E27FC236}">
                <a16:creationId xmlns:a16="http://schemas.microsoft.com/office/drawing/2014/main" id="{34436B93-3CC8-4D6D-81F7-BB49C43F8080}"/>
              </a:ext>
            </a:extLst>
          </p:cNvPr>
          <p:cNvSpPr>
            <a:spLocks noGrp="1"/>
          </p:cNvSpPr>
          <p:nvPr>
            <p:ph idx="20"/>
          </p:nvPr>
        </p:nvSpPr>
        <p:spPr>
          <a:xfrm>
            <a:off x="6883536" y="3568665"/>
            <a:ext cx="4221094" cy="640631"/>
          </a:xfrm>
        </p:spPr>
        <p:txBody>
          <a:bodyPr>
            <a:normAutofit/>
          </a:bodyPr>
          <a:lstStyle>
            <a:lvl1pPr marL="0" indent="0">
              <a:lnSpc>
                <a:spcPts val="2000"/>
              </a:lnSpc>
              <a:spcBef>
                <a:spcPts val="0"/>
              </a:spcBef>
              <a:buNone/>
              <a:defRPr sz="2000">
                <a:solidFill>
                  <a:schemeClr val="tx1">
                    <a:lumMod val="85000"/>
                    <a:lumOff val="15000"/>
                  </a:schemeClr>
                </a:solidFill>
              </a:defRPr>
            </a:lvl1pPr>
            <a:lvl2pPr>
              <a:defRPr>
                <a:solidFill>
                  <a:schemeClr val="bg1"/>
                </a:solidFill>
              </a:defRPr>
            </a:lvl2pPr>
          </a:lstStyle>
          <a:p>
            <a:pPr lvl="0"/>
            <a:r>
              <a:rPr lang="de-DE"/>
              <a:t>Mastertextformat bearbeiten</a:t>
            </a:r>
          </a:p>
        </p:txBody>
      </p:sp>
      <p:sp>
        <p:nvSpPr>
          <p:cNvPr id="45" name="Inhaltsplatzhalter 2">
            <a:extLst>
              <a:ext uri="{FF2B5EF4-FFF2-40B4-BE49-F238E27FC236}">
                <a16:creationId xmlns:a16="http://schemas.microsoft.com/office/drawing/2014/main" id="{069E9CC1-AC36-4F54-A368-8C214C3A6762}"/>
              </a:ext>
            </a:extLst>
          </p:cNvPr>
          <p:cNvSpPr>
            <a:spLocks noGrp="1"/>
          </p:cNvSpPr>
          <p:nvPr>
            <p:ph idx="21"/>
          </p:nvPr>
        </p:nvSpPr>
        <p:spPr>
          <a:xfrm>
            <a:off x="6883536" y="4364855"/>
            <a:ext cx="4221094" cy="640631"/>
          </a:xfrm>
        </p:spPr>
        <p:txBody>
          <a:bodyPr>
            <a:normAutofit/>
          </a:bodyPr>
          <a:lstStyle>
            <a:lvl1pPr marL="0" indent="0">
              <a:lnSpc>
                <a:spcPts val="2000"/>
              </a:lnSpc>
              <a:spcBef>
                <a:spcPts val="0"/>
              </a:spcBef>
              <a:buNone/>
              <a:defRPr sz="2000">
                <a:solidFill>
                  <a:schemeClr val="tx1">
                    <a:lumMod val="85000"/>
                    <a:lumOff val="15000"/>
                  </a:schemeClr>
                </a:solidFill>
              </a:defRPr>
            </a:lvl1pPr>
            <a:lvl2pPr>
              <a:defRPr>
                <a:solidFill>
                  <a:schemeClr val="bg1"/>
                </a:solidFill>
              </a:defRPr>
            </a:lvl2pPr>
          </a:lstStyle>
          <a:p>
            <a:pPr lvl="0"/>
            <a:r>
              <a:rPr lang="de-DE"/>
              <a:t>Mastertextformat bearbeiten</a:t>
            </a:r>
          </a:p>
        </p:txBody>
      </p:sp>
      <p:pic>
        <p:nvPicPr>
          <p:cNvPr id="51" name="Grafik 50">
            <a:extLst>
              <a:ext uri="{FF2B5EF4-FFF2-40B4-BE49-F238E27FC236}">
                <a16:creationId xmlns:a16="http://schemas.microsoft.com/office/drawing/2014/main" id="{7712B649-272F-4B76-8567-81CF027B5BE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6105" y="633947"/>
            <a:ext cx="2842592" cy="601788"/>
          </a:xfrm>
          <a:prstGeom prst="rect">
            <a:avLst/>
          </a:prstGeom>
        </p:spPr>
      </p:pic>
      <p:sp>
        <p:nvSpPr>
          <p:cNvPr id="4" name="Rechteck 3">
            <a:extLst>
              <a:ext uri="{FF2B5EF4-FFF2-40B4-BE49-F238E27FC236}">
                <a16:creationId xmlns:a16="http://schemas.microsoft.com/office/drawing/2014/main" id="{F84696C8-FCC0-4783-AF07-C06A32C61120}"/>
              </a:ext>
            </a:extLst>
          </p:cNvPr>
          <p:cNvSpPr/>
          <p:nvPr userDrawn="1"/>
        </p:nvSpPr>
        <p:spPr>
          <a:xfrm>
            <a:off x="8994083" y="0"/>
            <a:ext cx="3197917" cy="1010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62541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mit 6 Punkten">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615C82F-70BA-4206-9959-C2490CDA69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096000" cy="6858000"/>
          </a:xfrm>
          <a:prstGeom prst="rect">
            <a:avLst/>
          </a:prstGeom>
        </p:spPr>
      </p:pic>
      <p:sp>
        <p:nvSpPr>
          <p:cNvPr id="2" name="Titel 1">
            <a:extLst>
              <a:ext uri="{FF2B5EF4-FFF2-40B4-BE49-F238E27FC236}">
                <a16:creationId xmlns:a16="http://schemas.microsoft.com/office/drawing/2014/main" id="{7C2C5CE2-93DD-4F87-B440-A48511101D4D}"/>
              </a:ext>
            </a:extLst>
          </p:cNvPr>
          <p:cNvSpPr>
            <a:spLocks noGrp="1"/>
          </p:cNvSpPr>
          <p:nvPr>
            <p:ph type="title"/>
          </p:nvPr>
        </p:nvSpPr>
        <p:spPr>
          <a:xfrm>
            <a:off x="506897" y="4379974"/>
            <a:ext cx="3607903" cy="1325563"/>
          </a:xfrm>
        </p:spPr>
        <p:txBody>
          <a:bodyPr/>
          <a:lstStyle>
            <a:lvl1pPr>
              <a:defRPr>
                <a:solidFill>
                  <a:schemeClr val="bg1"/>
                </a:solidFill>
              </a:defRPr>
            </a:lvl1pPr>
          </a:lstStyle>
          <a:p>
            <a:r>
              <a:rPr lang="de-DE"/>
              <a:t>Mastertitelformat bearbeiten</a:t>
            </a:r>
            <a:endParaRPr lang="de-DE" dirty="0"/>
          </a:p>
        </p:txBody>
      </p:sp>
      <p:sp>
        <p:nvSpPr>
          <p:cNvPr id="6" name="Foliennummernplatzhalter 5">
            <a:extLst>
              <a:ext uri="{FF2B5EF4-FFF2-40B4-BE49-F238E27FC236}">
                <a16:creationId xmlns:a16="http://schemas.microsoft.com/office/drawing/2014/main" id="{7D6DCD67-5A89-4FB9-B616-A3E12E7472A7}"/>
              </a:ext>
            </a:extLst>
          </p:cNvPr>
          <p:cNvSpPr>
            <a:spLocks noGrp="1"/>
          </p:cNvSpPr>
          <p:nvPr>
            <p:ph type="sldNum" sz="quarter" idx="12"/>
          </p:nvPr>
        </p:nvSpPr>
        <p:spPr/>
        <p:txBody>
          <a:bodyPr/>
          <a:lstStyle/>
          <a:p>
            <a:fld id="{CF09E71C-E28E-4651-98EC-18FC6C4E9AE7}" type="slidenum">
              <a:rPr lang="de-DE" smtClean="0"/>
              <a:t>‹#›</a:t>
            </a:fld>
            <a:endParaRPr lang="de-DE"/>
          </a:p>
        </p:txBody>
      </p:sp>
      <p:grpSp>
        <p:nvGrpSpPr>
          <p:cNvPr id="3" name="Gruppieren 2">
            <a:extLst>
              <a:ext uri="{FF2B5EF4-FFF2-40B4-BE49-F238E27FC236}">
                <a16:creationId xmlns:a16="http://schemas.microsoft.com/office/drawing/2014/main" id="{B29E9B3C-6B95-4D20-98B6-9A235A223770}"/>
              </a:ext>
            </a:extLst>
          </p:cNvPr>
          <p:cNvGrpSpPr>
            <a:grpSpLocks noChangeAspect="1"/>
          </p:cNvGrpSpPr>
          <p:nvPr userDrawn="1"/>
        </p:nvGrpSpPr>
        <p:grpSpPr>
          <a:xfrm>
            <a:off x="5570333" y="231647"/>
            <a:ext cx="985409" cy="648000"/>
            <a:chOff x="3896964" y="1005931"/>
            <a:chExt cx="1049409" cy="690086"/>
          </a:xfrm>
        </p:grpSpPr>
        <p:pic>
          <p:nvPicPr>
            <p:cNvPr id="16" name="Grafik 15">
              <a:extLst>
                <a:ext uri="{FF2B5EF4-FFF2-40B4-BE49-F238E27FC236}">
                  <a16:creationId xmlns:a16="http://schemas.microsoft.com/office/drawing/2014/main" id="{BF4E95DF-BF86-4F66-8E08-EFE280094A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3889" y="1005931"/>
              <a:ext cx="715804" cy="690086"/>
            </a:xfrm>
            <a:prstGeom prst="rect">
              <a:avLst/>
            </a:prstGeom>
          </p:spPr>
        </p:pic>
        <p:sp>
          <p:nvSpPr>
            <p:cNvPr id="19" name="Textfeld 18">
              <a:extLst>
                <a:ext uri="{FF2B5EF4-FFF2-40B4-BE49-F238E27FC236}">
                  <a16:creationId xmlns:a16="http://schemas.microsoft.com/office/drawing/2014/main" id="{CBCF650C-273A-4D47-98D3-4E292609BDC1}"/>
                </a:ext>
              </a:extLst>
            </p:cNvPr>
            <p:cNvSpPr txBox="1"/>
            <p:nvPr userDrawn="1"/>
          </p:nvSpPr>
          <p:spPr>
            <a:xfrm>
              <a:off x="3896964" y="1061387"/>
              <a:ext cx="1049409" cy="584775"/>
            </a:xfrm>
            <a:prstGeom prst="rect">
              <a:avLst/>
            </a:prstGeom>
            <a:noFill/>
          </p:spPr>
          <p:txBody>
            <a:bodyPr wrap="square" rtlCol="0">
              <a:spAutoFit/>
            </a:bodyPr>
            <a:lstStyle/>
            <a:p>
              <a:pPr algn="ctr"/>
              <a:r>
                <a:rPr lang="de-DE" sz="3200" b="1" dirty="0">
                  <a:solidFill>
                    <a:schemeClr val="bg1"/>
                  </a:solidFill>
                  <a:latin typeface="Arial" panose="020B0604020202020204" pitchFamily="34" charset="0"/>
                  <a:cs typeface="Arial" panose="020B0604020202020204" pitchFamily="34" charset="0"/>
                </a:rPr>
                <a:t>01</a:t>
              </a:r>
            </a:p>
          </p:txBody>
        </p:sp>
      </p:grpSp>
      <p:grpSp>
        <p:nvGrpSpPr>
          <p:cNvPr id="27" name="Gruppieren 26">
            <a:extLst>
              <a:ext uri="{FF2B5EF4-FFF2-40B4-BE49-F238E27FC236}">
                <a16:creationId xmlns:a16="http://schemas.microsoft.com/office/drawing/2014/main" id="{A89FA660-80B8-451A-986E-79CEFC2AEDA9}"/>
              </a:ext>
            </a:extLst>
          </p:cNvPr>
          <p:cNvGrpSpPr>
            <a:grpSpLocks noChangeAspect="1"/>
          </p:cNvGrpSpPr>
          <p:nvPr userDrawn="1"/>
        </p:nvGrpSpPr>
        <p:grpSpPr>
          <a:xfrm>
            <a:off x="5571296" y="1028179"/>
            <a:ext cx="985409" cy="648000"/>
            <a:chOff x="3896964" y="1005931"/>
            <a:chExt cx="1049409" cy="690086"/>
          </a:xfrm>
        </p:grpSpPr>
        <p:pic>
          <p:nvPicPr>
            <p:cNvPr id="28" name="Grafik 27">
              <a:extLst>
                <a:ext uri="{FF2B5EF4-FFF2-40B4-BE49-F238E27FC236}">
                  <a16:creationId xmlns:a16="http://schemas.microsoft.com/office/drawing/2014/main" id="{C9BCC616-E110-46B5-9D2E-552E8B7A6F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3889" y="1005931"/>
              <a:ext cx="715804" cy="690086"/>
            </a:xfrm>
            <a:prstGeom prst="rect">
              <a:avLst/>
            </a:prstGeom>
          </p:spPr>
        </p:pic>
        <p:sp>
          <p:nvSpPr>
            <p:cNvPr id="29" name="Textfeld 28">
              <a:extLst>
                <a:ext uri="{FF2B5EF4-FFF2-40B4-BE49-F238E27FC236}">
                  <a16:creationId xmlns:a16="http://schemas.microsoft.com/office/drawing/2014/main" id="{D19F9120-0FAF-4822-A39F-96528E3332D9}"/>
                </a:ext>
              </a:extLst>
            </p:cNvPr>
            <p:cNvSpPr txBox="1"/>
            <p:nvPr userDrawn="1"/>
          </p:nvSpPr>
          <p:spPr>
            <a:xfrm>
              <a:off x="3896964" y="1061387"/>
              <a:ext cx="1049409" cy="584775"/>
            </a:xfrm>
            <a:prstGeom prst="rect">
              <a:avLst/>
            </a:prstGeom>
            <a:noFill/>
          </p:spPr>
          <p:txBody>
            <a:bodyPr wrap="square" rtlCol="0">
              <a:spAutoFit/>
            </a:bodyPr>
            <a:lstStyle/>
            <a:p>
              <a:pPr algn="ctr"/>
              <a:r>
                <a:rPr lang="de-DE" sz="3200" b="1" dirty="0">
                  <a:solidFill>
                    <a:schemeClr val="bg1"/>
                  </a:solidFill>
                  <a:latin typeface="Arial" panose="020B0604020202020204" pitchFamily="34" charset="0"/>
                  <a:cs typeface="Arial" panose="020B0604020202020204" pitchFamily="34" charset="0"/>
                </a:rPr>
                <a:t>02</a:t>
              </a:r>
            </a:p>
          </p:txBody>
        </p:sp>
      </p:grpSp>
      <p:grpSp>
        <p:nvGrpSpPr>
          <p:cNvPr id="30" name="Gruppieren 29">
            <a:extLst>
              <a:ext uri="{FF2B5EF4-FFF2-40B4-BE49-F238E27FC236}">
                <a16:creationId xmlns:a16="http://schemas.microsoft.com/office/drawing/2014/main" id="{6DE2864D-CE78-481D-B82A-E6EBF3C96491}"/>
              </a:ext>
            </a:extLst>
          </p:cNvPr>
          <p:cNvGrpSpPr>
            <a:grpSpLocks noChangeAspect="1"/>
          </p:cNvGrpSpPr>
          <p:nvPr userDrawn="1"/>
        </p:nvGrpSpPr>
        <p:grpSpPr>
          <a:xfrm>
            <a:off x="5571296" y="1834088"/>
            <a:ext cx="985409" cy="648000"/>
            <a:chOff x="3896964" y="1005931"/>
            <a:chExt cx="1049409" cy="690086"/>
          </a:xfrm>
        </p:grpSpPr>
        <p:pic>
          <p:nvPicPr>
            <p:cNvPr id="31" name="Grafik 30">
              <a:extLst>
                <a:ext uri="{FF2B5EF4-FFF2-40B4-BE49-F238E27FC236}">
                  <a16:creationId xmlns:a16="http://schemas.microsoft.com/office/drawing/2014/main" id="{6F4E5440-CD09-4166-BF66-3E8E94A7CC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3889" y="1005931"/>
              <a:ext cx="715804" cy="690086"/>
            </a:xfrm>
            <a:prstGeom prst="rect">
              <a:avLst/>
            </a:prstGeom>
          </p:spPr>
        </p:pic>
        <p:sp>
          <p:nvSpPr>
            <p:cNvPr id="32" name="Textfeld 31">
              <a:extLst>
                <a:ext uri="{FF2B5EF4-FFF2-40B4-BE49-F238E27FC236}">
                  <a16:creationId xmlns:a16="http://schemas.microsoft.com/office/drawing/2014/main" id="{C282BF0D-8567-4E41-A2FF-88C1FEB5E5EC}"/>
                </a:ext>
              </a:extLst>
            </p:cNvPr>
            <p:cNvSpPr txBox="1"/>
            <p:nvPr userDrawn="1"/>
          </p:nvSpPr>
          <p:spPr>
            <a:xfrm>
              <a:off x="3896964" y="1061387"/>
              <a:ext cx="1049409" cy="584775"/>
            </a:xfrm>
            <a:prstGeom prst="rect">
              <a:avLst/>
            </a:prstGeom>
            <a:noFill/>
          </p:spPr>
          <p:txBody>
            <a:bodyPr wrap="square" rtlCol="0">
              <a:spAutoFit/>
            </a:bodyPr>
            <a:lstStyle/>
            <a:p>
              <a:pPr algn="ctr"/>
              <a:r>
                <a:rPr lang="de-DE" sz="3200" b="1" dirty="0">
                  <a:solidFill>
                    <a:schemeClr val="bg1"/>
                  </a:solidFill>
                  <a:latin typeface="Arial" panose="020B0604020202020204" pitchFamily="34" charset="0"/>
                  <a:cs typeface="Arial" panose="020B0604020202020204" pitchFamily="34" charset="0"/>
                </a:rPr>
                <a:t>03</a:t>
              </a:r>
            </a:p>
          </p:txBody>
        </p:sp>
      </p:grpSp>
      <p:grpSp>
        <p:nvGrpSpPr>
          <p:cNvPr id="33" name="Gruppieren 32">
            <a:extLst>
              <a:ext uri="{FF2B5EF4-FFF2-40B4-BE49-F238E27FC236}">
                <a16:creationId xmlns:a16="http://schemas.microsoft.com/office/drawing/2014/main" id="{8CD1D547-5C5F-4781-A229-55BCF07A12AF}"/>
              </a:ext>
            </a:extLst>
          </p:cNvPr>
          <p:cNvGrpSpPr>
            <a:grpSpLocks noChangeAspect="1"/>
          </p:cNvGrpSpPr>
          <p:nvPr userDrawn="1"/>
        </p:nvGrpSpPr>
        <p:grpSpPr>
          <a:xfrm>
            <a:off x="5580822" y="2639997"/>
            <a:ext cx="985409" cy="648000"/>
            <a:chOff x="3896964" y="1005931"/>
            <a:chExt cx="1049409" cy="690086"/>
          </a:xfrm>
        </p:grpSpPr>
        <p:pic>
          <p:nvPicPr>
            <p:cNvPr id="34" name="Grafik 33">
              <a:extLst>
                <a:ext uri="{FF2B5EF4-FFF2-40B4-BE49-F238E27FC236}">
                  <a16:creationId xmlns:a16="http://schemas.microsoft.com/office/drawing/2014/main" id="{19E0769B-96D4-4B2F-843D-B294E2BD61B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3889" y="1005931"/>
              <a:ext cx="715804" cy="690086"/>
            </a:xfrm>
            <a:prstGeom prst="rect">
              <a:avLst/>
            </a:prstGeom>
          </p:spPr>
        </p:pic>
        <p:sp>
          <p:nvSpPr>
            <p:cNvPr id="35" name="Textfeld 34">
              <a:extLst>
                <a:ext uri="{FF2B5EF4-FFF2-40B4-BE49-F238E27FC236}">
                  <a16:creationId xmlns:a16="http://schemas.microsoft.com/office/drawing/2014/main" id="{5470E393-11DA-4C4D-BFBF-BA483C5448B8}"/>
                </a:ext>
              </a:extLst>
            </p:cNvPr>
            <p:cNvSpPr txBox="1"/>
            <p:nvPr userDrawn="1"/>
          </p:nvSpPr>
          <p:spPr>
            <a:xfrm>
              <a:off x="3896964" y="1061387"/>
              <a:ext cx="1049409" cy="584775"/>
            </a:xfrm>
            <a:prstGeom prst="rect">
              <a:avLst/>
            </a:prstGeom>
            <a:noFill/>
          </p:spPr>
          <p:txBody>
            <a:bodyPr wrap="square" rtlCol="0">
              <a:spAutoFit/>
            </a:bodyPr>
            <a:lstStyle/>
            <a:p>
              <a:pPr algn="ctr"/>
              <a:r>
                <a:rPr lang="de-DE" sz="3200" b="1" dirty="0">
                  <a:solidFill>
                    <a:schemeClr val="bg1"/>
                  </a:solidFill>
                  <a:latin typeface="Arial" panose="020B0604020202020204" pitchFamily="34" charset="0"/>
                  <a:cs typeface="Arial" panose="020B0604020202020204" pitchFamily="34" charset="0"/>
                </a:rPr>
                <a:t>04</a:t>
              </a:r>
            </a:p>
          </p:txBody>
        </p:sp>
      </p:grpSp>
      <p:grpSp>
        <p:nvGrpSpPr>
          <p:cNvPr id="36" name="Gruppieren 35">
            <a:extLst>
              <a:ext uri="{FF2B5EF4-FFF2-40B4-BE49-F238E27FC236}">
                <a16:creationId xmlns:a16="http://schemas.microsoft.com/office/drawing/2014/main" id="{D05006CA-6B6B-4428-9BB9-84474473F017}"/>
              </a:ext>
            </a:extLst>
          </p:cNvPr>
          <p:cNvGrpSpPr>
            <a:grpSpLocks noChangeAspect="1"/>
          </p:cNvGrpSpPr>
          <p:nvPr userDrawn="1"/>
        </p:nvGrpSpPr>
        <p:grpSpPr>
          <a:xfrm>
            <a:off x="5581785" y="3436529"/>
            <a:ext cx="985409" cy="648000"/>
            <a:chOff x="3896964" y="1005931"/>
            <a:chExt cx="1049409" cy="690086"/>
          </a:xfrm>
        </p:grpSpPr>
        <p:pic>
          <p:nvPicPr>
            <p:cNvPr id="37" name="Grafik 36">
              <a:extLst>
                <a:ext uri="{FF2B5EF4-FFF2-40B4-BE49-F238E27FC236}">
                  <a16:creationId xmlns:a16="http://schemas.microsoft.com/office/drawing/2014/main" id="{6E8A288A-BEA4-4DF4-92C6-0A48A3E4D8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3889" y="1005931"/>
              <a:ext cx="715804" cy="690086"/>
            </a:xfrm>
            <a:prstGeom prst="rect">
              <a:avLst/>
            </a:prstGeom>
          </p:spPr>
        </p:pic>
        <p:sp>
          <p:nvSpPr>
            <p:cNvPr id="38" name="Textfeld 37">
              <a:extLst>
                <a:ext uri="{FF2B5EF4-FFF2-40B4-BE49-F238E27FC236}">
                  <a16:creationId xmlns:a16="http://schemas.microsoft.com/office/drawing/2014/main" id="{61255ADD-F184-4B10-8C41-F1E34D4952A5}"/>
                </a:ext>
              </a:extLst>
            </p:cNvPr>
            <p:cNvSpPr txBox="1"/>
            <p:nvPr userDrawn="1"/>
          </p:nvSpPr>
          <p:spPr>
            <a:xfrm>
              <a:off x="3896964" y="1061387"/>
              <a:ext cx="1049409" cy="584775"/>
            </a:xfrm>
            <a:prstGeom prst="rect">
              <a:avLst/>
            </a:prstGeom>
            <a:noFill/>
          </p:spPr>
          <p:txBody>
            <a:bodyPr wrap="square" rtlCol="0">
              <a:spAutoFit/>
            </a:bodyPr>
            <a:lstStyle/>
            <a:p>
              <a:pPr algn="ctr"/>
              <a:r>
                <a:rPr lang="de-DE" sz="3200" b="1" dirty="0">
                  <a:solidFill>
                    <a:schemeClr val="bg1"/>
                  </a:solidFill>
                  <a:latin typeface="Arial" panose="020B0604020202020204" pitchFamily="34" charset="0"/>
                  <a:cs typeface="Arial" panose="020B0604020202020204" pitchFamily="34" charset="0"/>
                </a:rPr>
                <a:t>05</a:t>
              </a:r>
            </a:p>
          </p:txBody>
        </p:sp>
      </p:grpSp>
      <p:grpSp>
        <p:nvGrpSpPr>
          <p:cNvPr id="39" name="Gruppieren 38">
            <a:extLst>
              <a:ext uri="{FF2B5EF4-FFF2-40B4-BE49-F238E27FC236}">
                <a16:creationId xmlns:a16="http://schemas.microsoft.com/office/drawing/2014/main" id="{D165EC57-D3FA-462A-94FE-9B9B539195B2}"/>
              </a:ext>
            </a:extLst>
          </p:cNvPr>
          <p:cNvGrpSpPr>
            <a:grpSpLocks noChangeAspect="1"/>
          </p:cNvGrpSpPr>
          <p:nvPr userDrawn="1"/>
        </p:nvGrpSpPr>
        <p:grpSpPr>
          <a:xfrm>
            <a:off x="5581785" y="4242438"/>
            <a:ext cx="985409" cy="648000"/>
            <a:chOff x="3896964" y="1005931"/>
            <a:chExt cx="1049409" cy="690086"/>
          </a:xfrm>
        </p:grpSpPr>
        <p:pic>
          <p:nvPicPr>
            <p:cNvPr id="40" name="Grafik 39">
              <a:extLst>
                <a:ext uri="{FF2B5EF4-FFF2-40B4-BE49-F238E27FC236}">
                  <a16:creationId xmlns:a16="http://schemas.microsoft.com/office/drawing/2014/main" id="{8AFA01AA-3ABB-4B21-88CE-4C0906557FB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3889" y="1005931"/>
              <a:ext cx="715804" cy="690086"/>
            </a:xfrm>
            <a:prstGeom prst="rect">
              <a:avLst/>
            </a:prstGeom>
          </p:spPr>
        </p:pic>
        <p:sp>
          <p:nvSpPr>
            <p:cNvPr id="41" name="Textfeld 40">
              <a:extLst>
                <a:ext uri="{FF2B5EF4-FFF2-40B4-BE49-F238E27FC236}">
                  <a16:creationId xmlns:a16="http://schemas.microsoft.com/office/drawing/2014/main" id="{6F2D2C1D-E6C7-4310-BD4F-53E9AED81502}"/>
                </a:ext>
              </a:extLst>
            </p:cNvPr>
            <p:cNvSpPr txBox="1"/>
            <p:nvPr userDrawn="1"/>
          </p:nvSpPr>
          <p:spPr>
            <a:xfrm>
              <a:off x="3896964" y="1061387"/>
              <a:ext cx="1049409" cy="584775"/>
            </a:xfrm>
            <a:prstGeom prst="rect">
              <a:avLst/>
            </a:prstGeom>
            <a:noFill/>
          </p:spPr>
          <p:txBody>
            <a:bodyPr wrap="square" rtlCol="0">
              <a:spAutoFit/>
            </a:bodyPr>
            <a:lstStyle/>
            <a:p>
              <a:pPr algn="ctr"/>
              <a:r>
                <a:rPr lang="de-DE" sz="3200" b="1" dirty="0">
                  <a:solidFill>
                    <a:schemeClr val="bg1"/>
                  </a:solidFill>
                  <a:latin typeface="Arial" panose="020B0604020202020204" pitchFamily="34" charset="0"/>
                  <a:cs typeface="Arial" panose="020B0604020202020204" pitchFamily="34" charset="0"/>
                </a:rPr>
                <a:t>06</a:t>
              </a:r>
            </a:p>
          </p:txBody>
        </p:sp>
      </p:grpSp>
      <p:sp>
        <p:nvSpPr>
          <p:cNvPr id="42" name="Inhaltsplatzhalter 2">
            <a:extLst>
              <a:ext uri="{FF2B5EF4-FFF2-40B4-BE49-F238E27FC236}">
                <a16:creationId xmlns:a16="http://schemas.microsoft.com/office/drawing/2014/main" id="{AC71134E-E8B2-4856-999D-9F4366249CA7}"/>
              </a:ext>
            </a:extLst>
          </p:cNvPr>
          <p:cNvSpPr>
            <a:spLocks noGrp="1"/>
          </p:cNvSpPr>
          <p:nvPr>
            <p:ph idx="18"/>
          </p:nvPr>
        </p:nvSpPr>
        <p:spPr>
          <a:xfrm>
            <a:off x="6883536" y="1076441"/>
            <a:ext cx="4221094" cy="640631"/>
          </a:xfrm>
        </p:spPr>
        <p:txBody>
          <a:bodyPr>
            <a:normAutofit/>
          </a:bodyPr>
          <a:lstStyle>
            <a:lvl1pPr marL="0" indent="0">
              <a:lnSpc>
                <a:spcPts val="2000"/>
              </a:lnSpc>
              <a:spcBef>
                <a:spcPts val="0"/>
              </a:spcBef>
              <a:buNone/>
              <a:defRPr sz="2000">
                <a:solidFill>
                  <a:schemeClr val="tx1">
                    <a:lumMod val="85000"/>
                    <a:lumOff val="15000"/>
                  </a:schemeClr>
                </a:solidFill>
              </a:defRPr>
            </a:lvl1pPr>
            <a:lvl2pPr>
              <a:defRPr>
                <a:solidFill>
                  <a:schemeClr val="bg1"/>
                </a:solidFill>
              </a:defRPr>
            </a:lvl2pPr>
          </a:lstStyle>
          <a:p>
            <a:pPr lvl="0"/>
            <a:r>
              <a:rPr lang="de-DE"/>
              <a:t>Mastertextformat bearbeiten</a:t>
            </a:r>
          </a:p>
        </p:txBody>
      </p:sp>
      <p:sp>
        <p:nvSpPr>
          <p:cNvPr id="43" name="Inhaltsplatzhalter 2">
            <a:extLst>
              <a:ext uri="{FF2B5EF4-FFF2-40B4-BE49-F238E27FC236}">
                <a16:creationId xmlns:a16="http://schemas.microsoft.com/office/drawing/2014/main" id="{FFD9D24B-552D-48F8-B555-283BE5B4F5C0}"/>
              </a:ext>
            </a:extLst>
          </p:cNvPr>
          <p:cNvSpPr>
            <a:spLocks noGrp="1"/>
          </p:cNvSpPr>
          <p:nvPr>
            <p:ph idx="19"/>
          </p:nvPr>
        </p:nvSpPr>
        <p:spPr>
          <a:xfrm>
            <a:off x="6883536" y="1871891"/>
            <a:ext cx="4221094" cy="640631"/>
          </a:xfrm>
        </p:spPr>
        <p:txBody>
          <a:bodyPr>
            <a:normAutofit/>
          </a:bodyPr>
          <a:lstStyle>
            <a:lvl1pPr marL="0" indent="0">
              <a:lnSpc>
                <a:spcPts val="2000"/>
              </a:lnSpc>
              <a:spcBef>
                <a:spcPts val="0"/>
              </a:spcBef>
              <a:buNone/>
              <a:defRPr sz="2000">
                <a:solidFill>
                  <a:schemeClr val="tx1">
                    <a:lumMod val="85000"/>
                    <a:lumOff val="15000"/>
                  </a:schemeClr>
                </a:solidFill>
              </a:defRPr>
            </a:lvl1pPr>
            <a:lvl2pPr>
              <a:defRPr>
                <a:solidFill>
                  <a:schemeClr val="bg1"/>
                </a:solidFill>
              </a:defRPr>
            </a:lvl2pPr>
          </a:lstStyle>
          <a:p>
            <a:pPr lvl="0"/>
            <a:r>
              <a:rPr lang="de-DE"/>
              <a:t>Mastertextformat bearbeiten</a:t>
            </a:r>
          </a:p>
        </p:txBody>
      </p:sp>
      <p:sp>
        <p:nvSpPr>
          <p:cNvPr id="44" name="Inhaltsplatzhalter 2">
            <a:extLst>
              <a:ext uri="{FF2B5EF4-FFF2-40B4-BE49-F238E27FC236}">
                <a16:creationId xmlns:a16="http://schemas.microsoft.com/office/drawing/2014/main" id="{34436B93-3CC8-4D6D-81F7-BB49C43F8080}"/>
              </a:ext>
            </a:extLst>
          </p:cNvPr>
          <p:cNvSpPr>
            <a:spLocks noGrp="1"/>
          </p:cNvSpPr>
          <p:nvPr>
            <p:ph idx="20"/>
          </p:nvPr>
        </p:nvSpPr>
        <p:spPr>
          <a:xfrm>
            <a:off x="6883536" y="2682840"/>
            <a:ext cx="4221094" cy="640631"/>
          </a:xfrm>
        </p:spPr>
        <p:txBody>
          <a:bodyPr>
            <a:normAutofit/>
          </a:bodyPr>
          <a:lstStyle>
            <a:lvl1pPr marL="0" indent="0">
              <a:lnSpc>
                <a:spcPts val="2000"/>
              </a:lnSpc>
              <a:spcBef>
                <a:spcPts val="0"/>
              </a:spcBef>
              <a:buNone/>
              <a:defRPr sz="2000">
                <a:solidFill>
                  <a:schemeClr val="tx1">
                    <a:lumMod val="85000"/>
                    <a:lumOff val="15000"/>
                  </a:schemeClr>
                </a:solidFill>
              </a:defRPr>
            </a:lvl1pPr>
            <a:lvl2pPr>
              <a:defRPr>
                <a:solidFill>
                  <a:schemeClr val="bg1"/>
                </a:solidFill>
              </a:defRPr>
            </a:lvl2pPr>
          </a:lstStyle>
          <a:p>
            <a:pPr lvl="0"/>
            <a:r>
              <a:rPr lang="de-DE"/>
              <a:t>Mastertextformat bearbeiten</a:t>
            </a:r>
          </a:p>
        </p:txBody>
      </p:sp>
      <p:sp>
        <p:nvSpPr>
          <p:cNvPr id="45" name="Inhaltsplatzhalter 2">
            <a:extLst>
              <a:ext uri="{FF2B5EF4-FFF2-40B4-BE49-F238E27FC236}">
                <a16:creationId xmlns:a16="http://schemas.microsoft.com/office/drawing/2014/main" id="{069E9CC1-AC36-4F54-A368-8C214C3A6762}"/>
              </a:ext>
            </a:extLst>
          </p:cNvPr>
          <p:cNvSpPr>
            <a:spLocks noGrp="1"/>
          </p:cNvSpPr>
          <p:nvPr>
            <p:ph idx="21"/>
          </p:nvPr>
        </p:nvSpPr>
        <p:spPr>
          <a:xfrm>
            <a:off x="6883536" y="3479030"/>
            <a:ext cx="4221094" cy="640631"/>
          </a:xfrm>
        </p:spPr>
        <p:txBody>
          <a:bodyPr>
            <a:normAutofit/>
          </a:bodyPr>
          <a:lstStyle>
            <a:lvl1pPr marL="0" indent="0">
              <a:lnSpc>
                <a:spcPts val="2000"/>
              </a:lnSpc>
              <a:spcBef>
                <a:spcPts val="0"/>
              </a:spcBef>
              <a:buNone/>
              <a:defRPr sz="2000">
                <a:solidFill>
                  <a:schemeClr val="tx1">
                    <a:lumMod val="85000"/>
                    <a:lumOff val="15000"/>
                  </a:schemeClr>
                </a:solidFill>
              </a:defRPr>
            </a:lvl1pPr>
            <a:lvl2pPr>
              <a:defRPr>
                <a:solidFill>
                  <a:schemeClr val="bg1"/>
                </a:solidFill>
              </a:defRPr>
            </a:lvl2pPr>
          </a:lstStyle>
          <a:p>
            <a:pPr lvl="0"/>
            <a:r>
              <a:rPr lang="de-DE"/>
              <a:t>Mastertextformat bearbeiten</a:t>
            </a:r>
          </a:p>
        </p:txBody>
      </p:sp>
      <p:sp>
        <p:nvSpPr>
          <p:cNvPr id="46" name="Inhaltsplatzhalter 2">
            <a:extLst>
              <a:ext uri="{FF2B5EF4-FFF2-40B4-BE49-F238E27FC236}">
                <a16:creationId xmlns:a16="http://schemas.microsoft.com/office/drawing/2014/main" id="{3B6A6993-BB73-46B4-8351-E7EE098A6C38}"/>
              </a:ext>
            </a:extLst>
          </p:cNvPr>
          <p:cNvSpPr>
            <a:spLocks noGrp="1"/>
          </p:cNvSpPr>
          <p:nvPr>
            <p:ph idx="22"/>
          </p:nvPr>
        </p:nvSpPr>
        <p:spPr>
          <a:xfrm>
            <a:off x="6883536" y="4274480"/>
            <a:ext cx="4221094" cy="640631"/>
          </a:xfrm>
        </p:spPr>
        <p:txBody>
          <a:bodyPr>
            <a:normAutofit/>
          </a:bodyPr>
          <a:lstStyle>
            <a:lvl1pPr marL="0" indent="0">
              <a:lnSpc>
                <a:spcPts val="2000"/>
              </a:lnSpc>
              <a:spcBef>
                <a:spcPts val="0"/>
              </a:spcBef>
              <a:buNone/>
              <a:defRPr sz="2000">
                <a:solidFill>
                  <a:schemeClr val="tx1">
                    <a:lumMod val="85000"/>
                    <a:lumOff val="15000"/>
                  </a:schemeClr>
                </a:solidFill>
              </a:defRPr>
            </a:lvl1pPr>
            <a:lvl2pPr>
              <a:defRPr>
                <a:solidFill>
                  <a:schemeClr val="bg1"/>
                </a:solidFill>
              </a:defRPr>
            </a:lvl2pPr>
          </a:lstStyle>
          <a:p>
            <a:pPr lvl="0"/>
            <a:r>
              <a:rPr lang="de-DE"/>
              <a:t>Mastertextformat bearbeiten</a:t>
            </a:r>
          </a:p>
        </p:txBody>
      </p:sp>
      <p:pic>
        <p:nvPicPr>
          <p:cNvPr id="51" name="Grafik 50">
            <a:extLst>
              <a:ext uri="{FF2B5EF4-FFF2-40B4-BE49-F238E27FC236}">
                <a16:creationId xmlns:a16="http://schemas.microsoft.com/office/drawing/2014/main" id="{7712B649-272F-4B76-8567-81CF027B5BE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6105" y="633947"/>
            <a:ext cx="2842592" cy="601788"/>
          </a:xfrm>
          <a:prstGeom prst="rect">
            <a:avLst/>
          </a:prstGeom>
        </p:spPr>
      </p:pic>
      <p:sp>
        <p:nvSpPr>
          <p:cNvPr id="4" name="Rechteck 3">
            <a:extLst>
              <a:ext uri="{FF2B5EF4-FFF2-40B4-BE49-F238E27FC236}">
                <a16:creationId xmlns:a16="http://schemas.microsoft.com/office/drawing/2014/main" id="{F84696C8-FCC0-4783-AF07-C06A32C61120}"/>
              </a:ext>
            </a:extLst>
          </p:cNvPr>
          <p:cNvSpPr/>
          <p:nvPr userDrawn="1"/>
        </p:nvSpPr>
        <p:spPr>
          <a:xfrm>
            <a:off x="8994083" y="0"/>
            <a:ext cx="3197917" cy="1010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Inhaltsplatzhalter 2">
            <a:extLst>
              <a:ext uri="{FF2B5EF4-FFF2-40B4-BE49-F238E27FC236}">
                <a16:creationId xmlns:a16="http://schemas.microsoft.com/office/drawing/2014/main" id="{44B18EC1-0592-4B36-A163-AFA49B288631}"/>
              </a:ext>
            </a:extLst>
          </p:cNvPr>
          <p:cNvSpPr>
            <a:spLocks noGrp="1"/>
          </p:cNvSpPr>
          <p:nvPr>
            <p:ph idx="15"/>
          </p:nvPr>
        </p:nvSpPr>
        <p:spPr>
          <a:xfrm>
            <a:off x="6883536" y="280251"/>
            <a:ext cx="4221094" cy="640631"/>
          </a:xfrm>
        </p:spPr>
        <p:txBody>
          <a:bodyPr>
            <a:normAutofit/>
          </a:bodyPr>
          <a:lstStyle>
            <a:lvl1pPr marL="0" indent="0">
              <a:lnSpc>
                <a:spcPts val="2000"/>
              </a:lnSpc>
              <a:spcBef>
                <a:spcPts val="0"/>
              </a:spcBef>
              <a:buNone/>
              <a:defRPr sz="2000">
                <a:solidFill>
                  <a:schemeClr val="tx1">
                    <a:lumMod val="85000"/>
                    <a:lumOff val="15000"/>
                  </a:schemeClr>
                </a:solidFill>
              </a:defRPr>
            </a:lvl1pPr>
            <a:lvl2pPr>
              <a:defRPr>
                <a:solidFill>
                  <a:schemeClr val="bg1"/>
                </a:solidFill>
              </a:defRPr>
            </a:lvl2pPr>
          </a:lstStyle>
          <a:p>
            <a:pPr lvl="0"/>
            <a:r>
              <a:rPr lang="de-DE"/>
              <a:t>Mastertextformat bearbeiten</a:t>
            </a:r>
          </a:p>
        </p:txBody>
      </p:sp>
      <p:grpSp>
        <p:nvGrpSpPr>
          <p:cNvPr id="47" name="Gruppieren 46">
            <a:extLst>
              <a:ext uri="{FF2B5EF4-FFF2-40B4-BE49-F238E27FC236}">
                <a16:creationId xmlns:a16="http://schemas.microsoft.com/office/drawing/2014/main" id="{204882DF-AE14-456A-99B4-2ACA2E77E5CD}"/>
              </a:ext>
            </a:extLst>
          </p:cNvPr>
          <p:cNvGrpSpPr>
            <a:grpSpLocks noChangeAspect="1"/>
          </p:cNvGrpSpPr>
          <p:nvPr userDrawn="1"/>
        </p:nvGrpSpPr>
        <p:grpSpPr>
          <a:xfrm>
            <a:off x="5581785" y="5048347"/>
            <a:ext cx="985409" cy="648000"/>
            <a:chOff x="3896964" y="1005931"/>
            <a:chExt cx="1049409" cy="690086"/>
          </a:xfrm>
        </p:grpSpPr>
        <p:pic>
          <p:nvPicPr>
            <p:cNvPr id="48" name="Grafik 47">
              <a:extLst>
                <a:ext uri="{FF2B5EF4-FFF2-40B4-BE49-F238E27FC236}">
                  <a16:creationId xmlns:a16="http://schemas.microsoft.com/office/drawing/2014/main" id="{B70FCB4E-E6BC-4B5C-9D5F-3E00FA42CC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3889" y="1005931"/>
              <a:ext cx="715804" cy="690086"/>
            </a:xfrm>
            <a:prstGeom prst="rect">
              <a:avLst/>
            </a:prstGeom>
          </p:spPr>
        </p:pic>
        <p:sp>
          <p:nvSpPr>
            <p:cNvPr id="49" name="Textfeld 48">
              <a:extLst>
                <a:ext uri="{FF2B5EF4-FFF2-40B4-BE49-F238E27FC236}">
                  <a16:creationId xmlns:a16="http://schemas.microsoft.com/office/drawing/2014/main" id="{313D4FA1-648B-41BC-91CC-83DBB136A0B2}"/>
                </a:ext>
              </a:extLst>
            </p:cNvPr>
            <p:cNvSpPr txBox="1"/>
            <p:nvPr userDrawn="1"/>
          </p:nvSpPr>
          <p:spPr>
            <a:xfrm>
              <a:off x="3896964" y="1061387"/>
              <a:ext cx="1049409" cy="584775"/>
            </a:xfrm>
            <a:prstGeom prst="rect">
              <a:avLst/>
            </a:prstGeom>
            <a:noFill/>
          </p:spPr>
          <p:txBody>
            <a:bodyPr wrap="square" rtlCol="0">
              <a:spAutoFit/>
            </a:bodyPr>
            <a:lstStyle/>
            <a:p>
              <a:pPr algn="ctr"/>
              <a:r>
                <a:rPr lang="de-DE" sz="3200" b="1" dirty="0">
                  <a:solidFill>
                    <a:schemeClr val="bg1"/>
                  </a:solidFill>
                  <a:latin typeface="Arial" panose="020B0604020202020204" pitchFamily="34" charset="0"/>
                  <a:cs typeface="Arial" panose="020B0604020202020204" pitchFamily="34" charset="0"/>
                </a:rPr>
                <a:t>07</a:t>
              </a:r>
            </a:p>
          </p:txBody>
        </p:sp>
      </p:grpSp>
      <p:grpSp>
        <p:nvGrpSpPr>
          <p:cNvPr id="50" name="Gruppieren 49">
            <a:extLst>
              <a:ext uri="{FF2B5EF4-FFF2-40B4-BE49-F238E27FC236}">
                <a16:creationId xmlns:a16="http://schemas.microsoft.com/office/drawing/2014/main" id="{25E9F940-E6AA-4866-8B82-9A911F55277D}"/>
              </a:ext>
            </a:extLst>
          </p:cNvPr>
          <p:cNvGrpSpPr>
            <a:grpSpLocks noChangeAspect="1"/>
          </p:cNvGrpSpPr>
          <p:nvPr userDrawn="1"/>
        </p:nvGrpSpPr>
        <p:grpSpPr>
          <a:xfrm>
            <a:off x="5581785" y="5854256"/>
            <a:ext cx="985409" cy="648000"/>
            <a:chOff x="3896964" y="1005931"/>
            <a:chExt cx="1049409" cy="690086"/>
          </a:xfrm>
        </p:grpSpPr>
        <p:pic>
          <p:nvPicPr>
            <p:cNvPr id="52" name="Grafik 51">
              <a:extLst>
                <a:ext uri="{FF2B5EF4-FFF2-40B4-BE49-F238E27FC236}">
                  <a16:creationId xmlns:a16="http://schemas.microsoft.com/office/drawing/2014/main" id="{12BF666B-DE13-4341-8261-99DE135F43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3889" y="1005931"/>
              <a:ext cx="715804" cy="690086"/>
            </a:xfrm>
            <a:prstGeom prst="rect">
              <a:avLst/>
            </a:prstGeom>
          </p:spPr>
        </p:pic>
        <p:sp>
          <p:nvSpPr>
            <p:cNvPr id="53" name="Textfeld 52">
              <a:extLst>
                <a:ext uri="{FF2B5EF4-FFF2-40B4-BE49-F238E27FC236}">
                  <a16:creationId xmlns:a16="http://schemas.microsoft.com/office/drawing/2014/main" id="{01D11D0A-06EE-4AC5-977B-38B60D75E36C}"/>
                </a:ext>
              </a:extLst>
            </p:cNvPr>
            <p:cNvSpPr txBox="1"/>
            <p:nvPr userDrawn="1"/>
          </p:nvSpPr>
          <p:spPr>
            <a:xfrm>
              <a:off x="3896964" y="1061387"/>
              <a:ext cx="1049409" cy="584775"/>
            </a:xfrm>
            <a:prstGeom prst="rect">
              <a:avLst/>
            </a:prstGeom>
            <a:noFill/>
          </p:spPr>
          <p:txBody>
            <a:bodyPr wrap="square" rtlCol="0">
              <a:spAutoFit/>
            </a:bodyPr>
            <a:lstStyle/>
            <a:p>
              <a:pPr algn="ctr"/>
              <a:r>
                <a:rPr lang="de-DE" sz="3200" b="1" dirty="0">
                  <a:solidFill>
                    <a:schemeClr val="bg1"/>
                  </a:solidFill>
                  <a:latin typeface="Arial" panose="020B0604020202020204" pitchFamily="34" charset="0"/>
                  <a:cs typeface="Arial" panose="020B0604020202020204" pitchFamily="34" charset="0"/>
                </a:rPr>
                <a:t>08</a:t>
              </a:r>
            </a:p>
          </p:txBody>
        </p:sp>
      </p:grpSp>
      <p:sp>
        <p:nvSpPr>
          <p:cNvPr id="54" name="Inhaltsplatzhalter 2">
            <a:extLst>
              <a:ext uri="{FF2B5EF4-FFF2-40B4-BE49-F238E27FC236}">
                <a16:creationId xmlns:a16="http://schemas.microsoft.com/office/drawing/2014/main" id="{67EE4A16-902E-4CB6-B801-CA3461B8D21F}"/>
              </a:ext>
            </a:extLst>
          </p:cNvPr>
          <p:cNvSpPr>
            <a:spLocks noGrp="1"/>
          </p:cNvSpPr>
          <p:nvPr>
            <p:ph idx="23"/>
          </p:nvPr>
        </p:nvSpPr>
        <p:spPr>
          <a:xfrm>
            <a:off x="6883536" y="5090848"/>
            <a:ext cx="4221094" cy="640631"/>
          </a:xfrm>
        </p:spPr>
        <p:txBody>
          <a:bodyPr>
            <a:normAutofit/>
          </a:bodyPr>
          <a:lstStyle>
            <a:lvl1pPr marL="0" indent="0">
              <a:lnSpc>
                <a:spcPts val="2000"/>
              </a:lnSpc>
              <a:spcBef>
                <a:spcPts val="0"/>
              </a:spcBef>
              <a:buNone/>
              <a:defRPr sz="2000">
                <a:solidFill>
                  <a:schemeClr val="tx1">
                    <a:lumMod val="85000"/>
                    <a:lumOff val="15000"/>
                  </a:schemeClr>
                </a:solidFill>
              </a:defRPr>
            </a:lvl1pPr>
            <a:lvl2pPr>
              <a:defRPr>
                <a:solidFill>
                  <a:schemeClr val="bg1"/>
                </a:solidFill>
              </a:defRPr>
            </a:lvl2pPr>
          </a:lstStyle>
          <a:p>
            <a:pPr lvl="0"/>
            <a:r>
              <a:rPr lang="de-DE"/>
              <a:t>Mastertextformat bearbeiten</a:t>
            </a:r>
          </a:p>
        </p:txBody>
      </p:sp>
      <p:sp>
        <p:nvSpPr>
          <p:cNvPr id="55" name="Inhaltsplatzhalter 2">
            <a:extLst>
              <a:ext uri="{FF2B5EF4-FFF2-40B4-BE49-F238E27FC236}">
                <a16:creationId xmlns:a16="http://schemas.microsoft.com/office/drawing/2014/main" id="{F89E774A-0902-461B-84E4-5D0355B1C727}"/>
              </a:ext>
            </a:extLst>
          </p:cNvPr>
          <p:cNvSpPr>
            <a:spLocks noGrp="1"/>
          </p:cNvSpPr>
          <p:nvPr>
            <p:ph idx="24"/>
          </p:nvPr>
        </p:nvSpPr>
        <p:spPr>
          <a:xfrm>
            <a:off x="6883536" y="5886298"/>
            <a:ext cx="4221094" cy="640631"/>
          </a:xfrm>
        </p:spPr>
        <p:txBody>
          <a:bodyPr>
            <a:normAutofit/>
          </a:bodyPr>
          <a:lstStyle>
            <a:lvl1pPr marL="0" indent="0">
              <a:lnSpc>
                <a:spcPts val="2000"/>
              </a:lnSpc>
              <a:spcBef>
                <a:spcPts val="0"/>
              </a:spcBef>
              <a:buNone/>
              <a:defRPr sz="2000">
                <a:solidFill>
                  <a:schemeClr val="tx1">
                    <a:lumMod val="85000"/>
                    <a:lumOff val="15000"/>
                  </a:schemeClr>
                </a:solidFill>
              </a:defRPr>
            </a:lvl1pPr>
            <a:lvl2pPr>
              <a:defRPr>
                <a:solidFill>
                  <a:schemeClr val="bg1"/>
                </a:solidFill>
              </a:defRPr>
            </a:lvl2pPr>
          </a:lstStyle>
          <a:p>
            <a:pPr lvl="0"/>
            <a:r>
              <a:rPr lang="de-DE"/>
              <a:t>Mastertextformat bearbeiten</a:t>
            </a:r>
          </a:p>
        </p:txBody>
      </p:sp>
    </p:spTree>
    <p:extLst>
      <p:ext uri="{BB962C8B-B14F-4D97-AF65-F5344CB8AC3E}">
        <p14:creationId xmlns:p14="http://schemas.microsoft.com/office/powerpoint/2010/main" val="939834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mit 7 Punkten">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615C82F-70BA-4206-9959-C2490CDA69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096000" cy="6858000"/>
          </a:xfrm>
          <a:prstGeom prst="rect">
            <a:avLst/>
          </a:prstGeom>
        </p:spPr>
      </p:pic>
      <p:sp>
        <p:nvSpPr>
          <p:cNvPr id="2" name="Titel 1">
            <a:extLst>
              <a:ext uri="{FF2B5EF4-FFF2-40B4-BE49-F238E27FC236}">
                <a16:creationId xmlns:a16="http://schemas.microsoft.com/office/drawing/2014/main" id="{7C2C5CE2-93DD-4F87-B440-A48511101D4D}"/>
              </a:ext>
            </a:extLst>
          </p:cNvPr>
          <p:cNvSpPr>
            <a:spLocks noGrp="1"/>
          </p:cNvSpPr>
          <p:nvPr>
            <p:ph type="title"/>
          </p:nvPr>
        </p:nvSpPr>
        <p:spPr>
          <a:xfrm>
            <a:off x="506897" y="4379974"/>
            <a:ext cx="3607903" cy="1325563"/>
          </a:xfrm>
        </p:spPr>
        <p:txBody>
          <a:bodyPr/>
          <a:lstStyle>
            <a:lvl1pPr>
              <a:defRPr>
                <a:solidFill>
                  <a:schemeClr val="bg1"/>
                </a:solidFill>
              </a:defRPr>
            </a:lvl1pPr>
          </a:lstStyle>
          <a:p>
            <a:r>
              <a:rPr lang="de-DE"/>
              <a:t>Mastertitelformat bearbeiten</a:t>
            </a:r>
            <a:endParaRPr lang="de-DE" dirty="0"/>
          </a:p>
        </p:txBody>
      </p:sp>
      <p:sp>
        <p:nvSpPr>
          <p:cNvPr id="6" name="Foliennummernplatzhalter 5">
            <a:extLst>
              <a:ext uri="{FF2B5EF4-FFF2-40B4-BE49-F238E27FC236}">
                <a16:creationId xmlns:a16="http://schemas.microsoft.com/office/drawing/2014/main" id="{7D6DCD67-5A89-4FB9-B616-A3E12E7472A7}"/>
              </a:ext>
            </a:extLst>
          </p:cNvPr>
          <p:cNvSpPr>
            <a:spLocks noGrp="1"/>
          </p:cNvSpPr>
          <p:nvPr>
            <p:ph type="sldNum" sz="quarter" idx="12"/>
          </p:nvPr>
        </p:nvSpPr>
        <p:spPr/>
        <p:txBody>
          <a:bodyPr/>
          <a:lstStyle/>
          <a:p>
            <a:fld id="{CF09E71C-E28E-4651-98EC-18FC6C4E9AE7}" type="slidenum">
              <a:rPr lang="de-DE" smtClean="0"/>
              <a:t>‹#›</a:t>
            </a:fld>
            <a:endParaRPr lang="de-DE"/>
          </a:p>
        </p:txBody>
      </p:sp>
      <p:sp>
        <p:nvSpPr>
          <p:cNvPr id="13" name="Inhaltsplatzhalter 2">
            <a:extLst>
              <a:ext uri="{FF2B5EF4-FFF2-40B4-BE49-F238E27FC236}">
                <a16:creationId xmlns:a16="http://schemas.microsoft.com/office/drawing/2014/main" id="{44B18EC1-0592-4B36-A163-AFA49B288631}"/>
              </a:ext>
            </a:extLst>
          </p:cNvPr>
          <p:cNvSpPr>
            <a:spLocks noGrp="1"/>
          </p:cNvSpPr>
          <p:nvPr>
            <p:ph idx="15"/>
          </p:nvPr>
        </p:nvSpPr>
        <p:spPr>
          <a:xfrm>
            <a:off x="6883536" y="796628"/>
            <a:ext cx="4221094" cy="640631"/>
          </a:xfrm>
        </p:spPr>
        <p:txBody>
          <a:bodyPr>
            <a:normAutofit/>
          </a:bodyPr>
          <a:lstStyle>
            <a:lvl1pPr marL="0" indent="0">
              <a:lnSpc>
                <a:spcPts val="2000"/>
              </a:lnSpc>
              <a:spcBef>
                <a:spcPts val="0"/>
              </a:spcBef>
              <a:buNone/>
              <a:defRPr sz="2000">
                <a:solidFill>
                  <a:schemeClr val="tx1">
                    <a:lumMod val="85000"/>
                    <a:lumOff val="15000"/>
                  </a:schemeClr>
                </a:solidFill>
              </a:defRPr>
            </a:lvl1pPr>
            <a:lvl2pPr>
              <a:defRPr>
                <a:solidFill>
                  <a:schemeClr val="bg1"/>
                </a:solidFill>
              </a:defRPr>
            </a:lvl2pPr>
          </a:lstStyle>
          <a:p>
            <a:pPr lvl="0"/>
            <a:r>
              <a:rPr lang="de-DE"/>
              <a:t>Mastertextformat bearbeiten</a:t>
            </a:r>
          </a:p>
        </p:txBody>
      </p:sp>
      <p:grpSp>
        <p:nvGrpSpPr>
          <p:cNvPr id="3" name="Gruppieren 2">
            <a:extLst>
              <a:ext uri="{FF2B5EF4-FFF2-40B4-BE49-F238E27FC236}">
                <a16:creationId xmlns:a16="http://schemas.microsoft.com/office/drawing/2014/main" id="{B29E9B3C-6B95-4D20-98B6-9A235A223770}"/>
              </a:ext>
            </a:extLst>
          </p:cNvPr>
          <p:cNvGrpSpPr/>
          <p:nvPr userDrawn="1"/>
        </p:nvGrpSpPr>
        <p:grpSpPr>
          <a:xfrm>
            <a:off x="5570332" y="605149"/>
            <a:ext cx="1049409" cy="690086"/>
            <a:chOff x="3896964" y="1005931"/>
            <a:chExt cx="1049409" cy="690086"/>
          </a:xfrm>
        </p:grpSpPr>
        <p:pic>
          <p:nvPicPr>
            <p:cNvPr id="16" name="Grafik 15">
              <a:extLst>
                <a:ext uri="{FF2B5EF4-FFF2-40B4-BE49-F238E27FC236}">
                  <a16:creationId xmlns:a16="http://schemas.microsoft.com/office/drawing/2014/main" id="{BF4E95DF-BF86-4F66-8E08-EFE280094A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3889" y="1005931"/>
              <a:ext cx="715804" cy="690086"/>
            </a:xfrm>
            <a:prstGeom prst="rect">
              <a:avLst/>
            </a:prstGeom>
          </p:spPr>
        </p:pic>
        <p:sp>
          <p:nvSpPr>
            <p:cNvPr id="19" name="Textfeld 18">
              <a:extLst>
                <a:ext uri="{FF2B5EF4-FFF2-40B4-BE49-F238E27FC236}">
                  <a16:creationId xmlns:a16="http://schemas.microsoft.com/office/drawing/2014/main" id="{CBCF650C-273A-4D47-98D3-4E292609BDC1}"/>
                </a:ext>
              </a:extLst>
            </p:cNvPr>
            <p:cNvSpPr txBox="1"/>
            <p:nvPr userDrawn="1"/>
          </p:nvSpPr>
          <p:spPr>
            <a:xfrm>
              <a:off x="3896964" y="1061387"/>
              <a:ext cx="1049409" cy="584775"/>
            </a:xfrm>
            <a:prstGeom prst="rect">
              <a:avLst/>
            </a:prstGeom>
            <a:noFill/>
          </p:spPr>
          <p:txBody>
            <a:bodyPr wrap="square" rtlCol="0">
              <a:spAutoFit/>
            </a:bodyPr>
            <a:lstStyle/>
            <a:p>
              <a:pPr algn="ctr"/>
              <a:r>
                <a:rPr lang="de-DE" sz="3200" b="1" dirty="0">
                  <a:solidFill>
                    <a:schemeClr val="bg1"/>
                  </a:solidFill>
                  <a:latin typeface="Arial" panose="020B0604020202020204" pitchFamily="34" charset="0"/>
                  <a:cs typeface="Arial" panose="020B0604020202020204" pitchFamily="34" charset="0"/>
                </a:rPr>
                <a:t>01</a:t>
              </a:r>
            </a:p>
          </p:txBody>
        </p:sp>
      </p:grpSp>
      <p:grpSp>
        <p:nvGrpSpPr>
          <p:cNvPr id="27" name="Gruppieren 26">
            <a:extLst>
              <a:ext uri="{FF2B5EF4-FFF2-40B4-BE49-F238E27FC236}">
                <a16:creationId xmlns:a16="http://schemas.microsoft.com/office/drawing/2014/main" id="{A89FA660-80B8-451A-986E-79CEFC2AEDA9}"/>
              </a:ext>
            </a:extLst>
          </p:cNvPr>
          <p:cNvGrpSpPr/>
          <p:nvPr userDrawn="1"/>
        </p:nvGrpSpPr>
        <p:grpSpPr>
          <a:xfrm>
            <a:off x="5571295" y="1401681"/>
            <a:ext cx="1049409" cy="690086"/>
            <a:chOff x="3896964" y="1005931"/>
            <a:chExt cx="1049409" cy="690086"/>
          </a:xfrm>
        </p:grpSpPr>
        <p:pic>
          <p:nvPicPr>
            <p:cNvPr id="28" name="Grafik 27">
              <a:extLst>
                <a:ext uri="{FF2B5EF4-FFF2-40B4-BE49-F238E27FC236}">
                  <a16:creationId xmlns:a16="http://schemas.microsoft.com/office/drawing/2014/main" id="{C9BCC616-E110-46B5-9D2E-552E8B7A6F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3889" y="1005931"/>
              <a:ext cx="715804" cy="690086"/>
            </a:xfrm>
            <a:prstGeom prst="rect">
              <a:avLst/>
            </a:prstGeom>
          </p:spPr>
        </p:pic>
        <p:sp>
          <p:nvSpPr>
            <p:cNvPr id="29" name="Textfeld 28">
              <a:extLst>
                <a:ext uri="{FF2B5EF4-FFF2-40B4-BE49-F238E27FC236}">
                  <a16:creationId xmlns:a16="http://schemas.microsoft.com/office/drawing/2014/main" id="{D19F9120-0FAF-4822-A39F-96528E3332D9}"/>
                </a:ext>
              </a:extLst>
            </p:cNvPr>
            <p:cNvSpPr txBox="1"/>
            <p:nvPr userDrawn="1"/>
          </p:nvSpPr>
          <p:spPr>
            <a:xfrm>
              <a:off x="3896964" y="1061387"/>
              <a:ext cx="1049409" cy="584775"/>
            </a:xfrm>
            <a:prstGeom prst="rect">
              <a:avLst/>
            </a:prstGeom>
            <a:noFill/>
          </p:spPr>
          <p:txBody>
            <a:bodyPr wrap="square" rtlCol="0">
              <a:spAutoFit/>
            </a:bodyPr>
            <a:lstStyle/>
            <a:p>
              <a:pPr algn="ctr"/>
              <a:r>
                <a:rPr lang="de-DE" sz="3200" b="1" dirty="0">
                  <a:solidFill>
                    <a:schemeClr val="bg1"/>
                  </a:solidFill>
                  <a:latin typeface="Arial" panose="020B0604020202020204" pitchFamily="34" charset="0"/>
                  <a:cs typeface="Arial" panose="020B0604020202020204" pitchFamily="34" charset="0"/>
                </a:rPr>
                <a:t>02</a:t>
              </a:r>
            </a:p>
          </p:txBody>
        </p:sp>
      </p:grpSp>
      <p:grpSp>
        <p:nvGrpSpPr>
          <p:cNvPr id="30" name="Gruppieren 29">
            <a:extLst>
              <a:ext uri="{FF2B5EF4-FFF2-40B4-BE49-F238E27FC236}">
                <a16:creationId xmlns:a16="http://schemas.microsoft.com/office/drawing/2014/main" id="{6DE2864D-CE78-481D-B82A-E6EBF3C96491}"/>
              </a:ext>
            </a:extLst>
          </p:cNvPr>
          <p:cNvGrpSpPr/>
          <p:nvPr userDrawn="1"/>
        </p:nvGrpSpPr>
        <p:grpSpPr>
          <a:xfrm>
            <a:off x="5571295" y="2207590"/>
            <a:ext cx="1049409" cy="690086"/>
            <a:chOff x="3896964" y="1005931"/>
            <a:chExt cx="1049409" cy="690086"/>
          </a:xfrm>
        </p:grpSpPr>
        <p:pic>
          <p:nvPicPr>
            <p:cNvPr id="31" name="Grafik 30">
              <a:extLst>
                <a:ext uri="{FF2B5EF4-FFF2-40B4-BE49-F238E27FC236}">
                  <a16:creationId xmlns:a16="http://schemas.microsoft.com/office/drawing/2014/main" id="{6F4E5440-CD09-4166-BF66-3E8E94A7CC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3889" y="1005931"/>
              <a:ext cx="715804" cy="690086"/>
            </a:xfrm>
            <a:prstGeom prst="rect">
              <a:avLst/>
            </a:prstGeom>
          </p:spPr>
        </p:pic>
        <p:sp>
          <p:nvSpPr>
            <p:cNvPr id="32" name="Textfeld 31">
              <a:extLst>
                <a:ext uri="{FF2B5EF4-FFF2-40B4-BE49-F238E27FC236}">
                  <a16:creationId xmlns:a16="http://schemas.microsoft.com/office/drawing/2014/main" id="{C282BF0D-8567-4E41-A2FF-88C1FEB5E5EC}"/>
                </a:ext>
              </a:extLst>
            </p:cNvPr>
            <p:cNvSpPr txBox="1"/>
            <p:nvPr userDrawn="1"/>
          </p:nvSpPr>
          <p:spPr>
            <a:xfrm>
              <a:off x="3896964" y="1061387"/>
              <a:ext cx="1049409" cy="584775"/>
            </a:xfrm>
            <a:prstGeom prst="rect">
              <a:avLst/>
            </a:prstGeom>
            <a:noFill/>
          </p:spPr>
          <p:txBody>
            <a:bodyPr wrap="square" rtlCol="0">
              <a:spAutoFit/>
            </a:bodyPr>
            <a:lstStyle/>
            <a:p>
              <a:pPr algn="ctr"/>
              <a:r>
                <a:rPr lang="de-DE" sz="3200" b="1" dirty="0">
                  <a:solidFill>
                    <a:schemeClr val="bg1"/>
                  </a:solidFill>
                  <a:latin typeface="Arial" panose="020B0604020202020204" pitchFamily="34" charset="0"/>
                  <a:cs typeface="Arial" panose="020B0604020202020204" pitchFamily="34" charset="0"/>
                </a:rPr>
                <a:t>03</a:t>
              </a:r>
            </a:p>
          </p:txBody>
        </p:sp>
      </p:grpSp>
      <p:grpSp>
        <p:nvGrpSpPr>
          <p:cNvPr id="33" name="Gruppieren 32">
            <a:extLst>
              <a:ext uri="{FF2B5EF4-FFF2-40B4-BE49-F238E27FC236}">
                <a16:creationId xmlns:a16="http://schemas.microsoft.com/office/drawing/2014/main" id="{8CD1D547-5C5F-4781-A229-55BCF07A12AF}"/>
              </a:ext>
            </a:extLst>
          </p:cNvPr>
          <p:cNvGrpSpPr/>
          <p:nvPr userDrawn="1"/>
        </p:nvGrpSpPr>
        <p:grpSpPr>
          <a:xfrm>
            <a:off x="5580821" y="3013499"/>
            <a:ext cx="1049409" cy="690086"/>
            <a:chOff x="3896964" y="1005931"/>
            <a:chExt cx="1049409" cy="690086"/>
          </a:xfrm>
        </p:grpSpPr>
        <p:pic>
          <p:nvPicPr>
            <p:cNvPr id="34" name="Grafik 33">
              <a:extLst>
                <a:ext uri="{FF2B5EF4-FFF2-40B4-BE49-F238E27FC236}">
                  <a16:creationId xmlns:a16="http://schemas.microsoft.com/office/drawing/2014/main" id="{19E0769B-96D4-4B2F-843D-B294E2BD61B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3889" y="1005931"/>
              <a:ext cx="715804" cy="690086"/>
            </a:xfrm>
            <a:prstGeom prst="rect">
              <a:avLst/>
            </a:prstGeom>
          </p:spPr>
        </p:pic>
        <p:sp>
          <p:nvSpPr>
            <p:cNvPr id="35" name="Textfeld 34">
              <a:extLst>
                <a:ext uri="{FF2B5EF4-FFF2-40B4-BE49-F238E27FC236}">
                  <a16:creationId xmlns:a16="http://schemas.microsoft.com/office/drawing/2014/main" id="{5470E393-11DA-4C4D-BFBF-BA483C5448B8}"/>
                </a:ext>
              </a:extLst>
            </p:cNvPr>
            <p:cNvSpPr txBox="1"/>
            <p:nvPr userDrawn="1"/>
          </p:nvSpPr>
          <p:spPr>
            <a:xfrm>
              <a:off x="3896964" y="1061387"/>
              <a:ext cx="1049409" cy="584775"/>
            </a:xfrm>
            <a:prstGeom prst="rect">
              <a:avLst/>
            </a:prstGeom>
            <a:noFill/>
          </p:spPr>
          <p:txBody>
            <a:bodyPr wrap="square" rtlCol="0">
              <a:spAutoFit/>
            </a:bodyPr>
            <a:lstStyle/>
            <a:p>
              <a:pPr algn="ctr"/>
              <a:r>
                <a:rPr lang="de-DE" sz="3200" b="1" dirty="0">
                  <a:solidFill>
                    <a:schemeClr val="bg1"/>
                  </a:solidFill>
                  <a:latin typeface="Arial" panose="020B0604020202020204" pitchFamily="34" charset="0"/>
                  <a:cs typeface="Arial" panose="020B0604020202020204" pitchFamily="34" charset="0"/>
                </a:rPr>
                <a:t>04</a:t>
              </a:r>
            </a:p>
          </p:txBody>
        </p:sp>
      </p:grpSp>
      <p:grpSp>
        <p:nvGrpSpPr>
          <p:cNvPr id="36" name="Gruppieren 35">
            <a:extLst>
              <a:ext uri="{FF2B5EF4-FFF2-40B4-BE49-F238E27FC236}">
                <a16:creationId xmlns:a16="http://schemas.microsoft.com/office/drawing/2014/main" id="{D05006CA-6B6B-4428-9BB9-84474473F017}"/>
              </a:ext>
            </a:extLst>
          </p:cNvPr>
          <p:cNvGrpSpPr/>
          <p:nvPr userDrawn="1"/>
        </p:nvGrpSpPr>
        <p:grpSpPr>
          <a:xfrm>
            <a:off x="5581784" y="3810031"/>
            <a:ext cx="1049409" cy="690086"/>
            <a:chOff x="3896964" y="1005931"/>
            <a:chExt cx="1049409" cy="690086"/>
          </a:xfrm>
        </p:grpSpPr>
        <p:pic>
          <p:nvPicPr>
            <p:cNvPr id="37" name="Grafik 36">
              <a:extLst>
                <a:ext uri="{FF2B5EF4-FFF2-40B4-BE49-F238E27FC236}">
                  <a16:creationId xmlns:a16="http://schemas.microsoft.com/office/drawing/2014/main" id="{6E8A288A-BEA4-4DF4-92C6-0A48A3E4D8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3889" y="1005931"/>
              <a:ext cx="715804" cy="690086"/>
            </a:xfrm>
            <a:prstGeom prst="rect">
              <a:avLst/>
            </a:prstGeom>
          </p:spPr>
        </p:pic>
        <p:sp>
          <p:nvSpPr>
            <p:cNvPr id="38" name="Textfeld 37">
              <a:extLst>
                <a:ext uri="{FF2B5EF4-FFF2-40B4-BE49-F238E27FC236}">
                  <a16:creationId xmlns:a16="http://schemas.microsoft.com/office/drawing/2014/main" id="{61255ADD-F184-4B10-8C41-F1E34D4952A5}"/>
                </a:ext>
              </a:extLst>
            </p:cNvPr>
            <p:cNvSpPr txBox="1"/>
            <p:nvPr userDrawn="1"/>
          </p:nvSpPr>
          <p:spPr>
            <a:xfrm>
              <a:off x="3896964" y="1061387"/>
              <a:ext cx="1049409" cy="584775"/>
            </a:xfrm>
            <a:prstGeom prst="rect">
              <a:avLst/>
            </a:prstGeom>
            <a:noFill/>
          </p:spPr>
          <p:txBody>
            <a:bodyPr wrap="square" rtlCol="0">
              <a:spAutoFit/>
            </a:bodyPr>
            <a:lstStyle/>
            <a:p>
              <a:pPr algn="ctr"/>
              <a:r>
                <a:rPr lang="de-DE" sz="3200" b="1" dirty="0">
                  <a:solidFill>
                    <a:schemeClr val="bg1"/>
                  </a:solidFill>
                  <a:latin typeface="Arial" panose="020B0604020202020204" pitchFamily="34" charset="0"/>
                  <a:cs typeface="Arial" panose="020B0604020202020204" pitchFamily="34" charset="0"/>
                </a:rPr>
                <a:t>05</a:t>
              </a:r>
            </a:p>
          </p:txBody>
        </p:sp>
      </p:grpSp>
      <p:grpSp>
        <p:nvGrpSpPr>
          <p:cNvPr id="39" name="Gruppieren 38">
            <a:extLst>
              <a:ext uri="{FF2B5EF4-FFF2-40B4-BE49-F238E27FC236}">
                <a16:creationId xmlns:a16="http://schemas.microsoft.com/office/drawing/2014/main" id="{D165EC57-D3FA-462A-94FE-9B9B539195B2}"/>
              </a:ext>
            </a:extLst>
          </p:cNvPr>
          <p:cNvGrpSpPr/>
          <p:nvPr userDrawn="1"/>
        </p:nvGrpSpPr>
        <p:grpSpPr>
          <a:xfrm>
            <a:off x="5581784" y="4615940"/>
            <a:ext cx="1049409" cy="690086"/>
            <a:chOff x="3896964" y="1005931"/>
            <a:chExt cx="1049409" cy="690086"/>
          </a:xfrm>
        </p:grpSpPr>
        <p:pic>
          <p:nvPicPr>
            <p:cNvPr id="40" name="Grafik 39">
              <a:extLst>
                <a:ext uri="{FF2B5EF4-FFF2-40B4-BE49-F238E27FC236}">
                  <a16:creationId xmlns:a16="http://schemas.microsoft.com/office/drawing/2014/main" id="{8AFA01AA-3ABB-4B21-88CE-4C0906557FB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3889" y="1005931"/>
              <a:ext cx="715804" cy="690086"/>
            </a:xfrm>
            <a:prstGeom prst="rect">
              <a:avLst/>
            </a:prstGeom>
          </p:spPr>
        </p:pic>
        <p:sp>
          <p:nvSpPr>
            <p:cNvPr id="41" name="Textfeld 40">
              <a:extLst>
                <a:ext uri="{FF2B5EF4-FFF2-40B4-BE49-F238E27FC236}">
                  <a16:creationId xmlns:a16="http://schemas.microsoft.com/office/drawing/2014/main" id="{6F2D2C1D-E6C7-4310-BD4F-53E9AED81502}"/>
                </a:ext>
              </a:extLst>
            </p:cNvPr>
            <p:cNvSpPr txBox="1"/>
            <p:nvPr userDrawn="1"/>
          </p:nvSpPr>
          <p:spPr>
            <a:xfrm>
              <a:off x="3896964" y="1061387"/>
              <a:ext cx="1049409" cy="584775"/>
            </a:xfrm>
            <a:prstGeom prst="rect">
              <a:avLst/>
            </a:prstGeom>
            <a:noFill/>
          </p:spPr>
          <p:txBody>
            <a:bodyPr wrap="square" rtlCol="0">
              <a:spAutoFit/>
            </a:bodyPr>
            <a:lstStyle/>
            <a:p>
              <a:pPr algn="ctr"/>
              <a:r>
                <a:rPr lang="de-DE" sz="3200" b="1" dirty="0">
                  <a:solidFill>
                    <a:schemeClr val="bg1"/>
                  </a:solidFill>
                  <a:latin typeface="Arial" panose="020B0604020202020204" pitchFamily="34" charset="0"/>
                  <a:cs typeface="Arial" panose="020B0604020202020204" pitchFamily="34" charset="0"/>
                </a:rPr>
                <a:t>06</a:t>
              </a:r>
            </a:p>
          </p:txBody>
        </p:sp>
      </p:grpSp>
      <p:sp>
        <p:nvSpPr>
          <p:cNvPr id="42" name="Inhaltsplatzhalter 2">
            <a:extLst>
              <a:ext uri="{FF2B5EF4-FFF2-40B4-BE49-F238E27FC236}">
                <a16:creationId xmlns:a16="http://schemas.microsoft.com/office/drawing/2014/main" id="{AC71134E-E8B2-4856-999D-9F4366249CA7}"/>
              </a:ext>
            </a:extLst>
          </p:cNvPr>
          <p:cNvSpPr>
            <a:spLocks noGrp="1"/>
          </p:cNvSpPr>
          <p:nvPr>
            <p:ph idx="18"/>
          </p:nvPr>
        </p:nvSpPr>
        <p:spPr>
          <a:xfrm>
            <a:off x="6883536" y="1592818"/>
            <a:ext cx="4221094" cy="640631"/>
          </a:xfrm>
        </p:spPr>
        <p:txBody>
          <a:bodyPr>
            <a:normAutofit/>
          </a:bodyPr>
          <a:lstStyle>
            <a:lvl1pPr marL="0" indent="0">
              <a:lnSpc>
                <a:spcPts val="2000"/>
              </a:lnSpc>
              <a:spcBef>
                <a:spcPts val="0"/>
              </a:spcBef>
              <a:buNone/>
              <a:defRPr sz="2000">
                <a:solidFill>
                  <a:schemeClr val="tx1">
                    <a:lumMod val="85000"/>
                    <a:lumOff val="15000"/>
                  </a:schemeClr>
                </a:solidFill>
              </a:defRPr>
            </a:lvl1pPr>
            <a:lvl2pPr>
              <a:defRPr>
                <a:solidFill>
                  <a:schemeClr val="bg1"/>
                </a:solidFill>
              </a:defRPr>
            </a:lvl2pPr>
          </a:lstStyle>
          <a:p>
            <a:pPr lvl="0"/>
            <a:r>
              <a:rPr lang="de-DE"/>
              <a:t>Mastertextformat bearbeiten</a:t>
            </a:r>
          </a:p>
        </p:txBody>
      </p:sp>
      <p:sp>
        <p:nvSpPr>
          <p:cNvPr id="43" name="Inhaltsplatzhalter 2">
            <a:extLst>
              <a:ext uri="{FF2B5EF4-FFF2-40B4-BE49-F238E27FC236}">
                <a16:creationId xmlns:a16="http://schemas.microsoft.com/office/drawing/2014/main" id="{FFD9D24B-552D-48F8-B555-283BE5B4F5C0}"/>
              </a:ext>
            </a:extLst>
          </p:cNvPr>
          <p:cNvSpPr>
            <a:spLocks noGrp="1"/>
          </p:cNvSpPr>
          <p:nvPr>
            <p:ph idx="19"/>
          </p:nvPr>
        </p:nvSpPr>
        <p:spPr>
          <a:xfrm>
            <a:off x="6883536" y="2388268"/>
            <a:ext cx="4221094" cy="640631"/>
          </a:xfrm>
        </p:spPr>
        <p:txBody>
          <a:bodyPr>
            <a:normAutofit/>
          </a:bodyPr>
          <a:lstStyle>
            <a:lvl1pPr marL="0" indent="0">
              <a:lnSpc>
                <a:spcPts val="2000"/>
              </a:lnSpc>
              <a:spcBef>
                <a:spcPts val="0"/>
              </a:spcBef>
              <a:buNone/>
              <a:defRPr sz="2000">
                <a:solidFill>
                  <a:schemeClr val="tx1">
                    <a:lumMod val="85000"/>
                    <a:lumOff val="15000"/>
                  </a:schemeClr>
                </a:solidFill>
              </a:defRPr>
            </a:lvl1pPr>
            <a:lvl2pPr>
              <a:defRPr>
                <a:solidFill>
                  <a:schemeClr val="bg1"/>
                </a:solidFill>
              </a:defRPr>
            </a:lvl2pPr>
          </a:lstStyle>
          <a:p>
            <a:pPr lvl="0"/>
            <a:r>
              <a:rPr lang="de-DE"/>
              <a:t>Mastertextformat bearbeiten</a:t>
            </a:r>
          </a:p>
        </p:txBody>
      </p:sp>
      <p:sp>
        <p:nvSpPr>
          <p:cNvPr id="44" name="Inhaltsplatzhalter 2">
            <a:extLst>
              <a:ext uri="{FF2B5EF4-FFF2-40B4-BE49-F238E27FC236}">
                <a16:creationId xmlns:a16="http://schemas.microsoft.com/office/drawing/2014/main" id="{34436B93-3CC8-4D6D-81F7-BB49C43F8080}"/>
              </a:ext>
            </a:extLst>
          </p:cNvPr>
          <p:cNvSpPr>
            <a:spLocks noGrp="1"/>
          </p:cNvSpPr>
          <p:nvPr>
            <p:ph idx="20"/>
          </p:nvPr>
        </p:nvSpPr>
        <p:spPr>
          <a:xfrm>
            <a:off x="6883536" y="3199217"/>
            <a:ext cx="4221094" cy="640631"/>
          </a:xfrm>
        </p:spPr>
        <p:txBody>
          <a:bodyPr>
            <a:normAutofit/>
          </a:bodyPr>
          <a:lstStyle>
            <a:lvl1pPr marL="0" indent="0">
              <a:lnSpc>
                <a:spcPts val="2000"/>
              </a:lnSpc>
              <a:spcBef>
                <a:spcPts val="0"/>
              </a:spcBef>
              <a:buNone/>
              <a:defRPr sz="2000">
                <a:solidFill>
                  <a:schemeClr val="tx1">
                    <a:lumMod val="85000"/>
                    <a:lumOff val="15000"/>
                  </a:schemeClr>
                </a:solidFill>
              </a:defRPr>
            </a:lvl1pPr>
            <a:lvl2pPr>
              <a:defRPr>
                <a:solidFill>
                  <a:schemeClr val="bg1"/>
                </a:solidFill>
              </a:defRPr>
            </a:lvl2pPr>
          </a:lstStyle>
          <a:p>
            <a:pPr lvl="0"/>
            <a:r>
              <a:rPr lang="de-DE"/>
              <a:t>Mastertextformat bearbeiten</a:t>
            </a:r>
          </a:p>
        </p:txBody>
      </p:sp>
      <p:sp>
        <p:nvSpPr>
          <p:cNvPr id="45" name="Inhaltsplatzhalter 2">
            <a:extLst>
              <a:ext uri="{FF2B5EF4-FFF2-40B4-BE49-F238E27FC236}">
                <a16:creationId xmlns:a16="http://schemas.microsoft.com/office/drawing/2014/main" id="{069E9CC1-AC36-4F54-A368-8C214C3A6762}"/>
              </a:ext>
            </a:extLst>
          </p:cNvPr>
          <p:cNvSpPr>
            <a:spLocks noGrp="1"/>
          </p:cNvSpPr>
          <p:nvPr>
            <p:ph idx="21"/>
          </p:nvPr>
        </p:nvSpPr>
        <p:spPr>
          <a:xfrm>
            <a:off x="6883536" y="3995407"/>
            <a:ext cx="4221094" cy="640631"/>
          </a:xfrm>
        </p:spPr>
        <p:txBody>
          <a:bodyPr>
            <a:normAutofit/>
          </a:bodyPr>
          <a:lstStyle>
            <a:lvl1pPr marL="0" indent="0">
              <a:lnSpc>
                <a:spcPts val="2000"/>
              </a:lnSpc>
              <a:spcBef>
                <a:spcPts val="0"/>
              </a:spcBef>
              <a:buNone/>
              <a:defRPr sz="2000">
                <a:solidFill>
                  <a:schemeClr val="tx1">
                    <a:lumMod val="85000"/>
                    <a:lumOff val="15000"/>
                  </a:schemeClr>
                </a:solidFill>
              </a:defRPr>
            </a:lvl1pPr>
            <a:lvl2pPr>
              <a:defRPr>
                <a:solidFill>
                  <a:schemeClr val="bg1"/>
                </a:solidFill>
              </a:defRPr>
            </a:lvl2pPr>
          </a:lstStyle>
          <a:p>
            <a:pPr lvl="0"/>
            <a:r>
              <a:rPr lang="de-DE"/>
              <a:t>Mastertextformat bearbeiten</a:t>
            </a:r>
          </a:p>
        </p:txBody>
      </p:sp>
      <p:sp>
        <p:nvSpPr>
          <p:cNvPr id="46" name="Inhaltsplatzhalter 2">
            <a:extLst>
              <a:ext uri="{FF2B5EF4-FFF2-40B4-BE49-F238E27FC236}">
                <a16:creationId xmlns:a16="http://schemas.microsoft.com/office/drawing/2014/main" id="{3B6A6993-BB73-46B4-8351-E7EE098A6C38}"/>
              </a:ext>
            </a:extLst>
          </p:cNvPr>
          <p:cNvSpPr>
            <a:spLocks noGrp="1"/>
          </p:cNvSpPr>
          <p:nvPr>
            <p:ph idx="22"/>
          </p:nvPr>
        </p:nvSpPr>
        <p:spPr>
          <a:xfrm>
            <a:off x="6883536" y="4790857"/>
            <a:ext cx="4221094" cy="640631"/>
          </a:xfrm>
        </p:spPr>
        <p:txBody>
          <a:bodyPr>
            <a:normAutofit/>
          </a:bodyPr>
          <a:lstStyle>
            <a:lvl1pPr marL="0" indent="0">
              <a:lnSpc>
                <a:spcPts val="2000"/>
              </a:lnSpc>
              <a:spcBef>
                <a:spcPts val="0"/>
              </a:spcBef>
              <a:buNone/>
              <a:defRPr sz="2000">
                <a:solidFill>
                  <a:schemeClr val="tx1">
                    <a:lumMod val="85000"/>
                    <a:lumOff val="15000"/>
                  </a:schemeClr>
                </a:solidFill>
              </a:defRPr>
            </a:lvl1pPr>
            <a:lvl2pPr>
              <a:defRPr>
                <a:solidFill>
                  <a:schemeClr val="bg1"/>
                </a:solidFill>
              </a:defRPr>
            </a:lvl2pPr>
          </a:lstStyle>
          <a:p>
            <a:pPr lvl="0"/>
            <a:r>
              <a:rPr lang="de-DE"/>
              <a:t>Mastertextformat bearbeiten</a:t>
            </a:r>
          </a:p>
        </p:txBody>
      </p:sp>
      <p:pic>
        <p:nvPicPr>
          <p:cNvPr id="51" name="Grafik 50">
            <a:extLst>
              <a:ext uri="{FF2B5EF4-FFF2-40B4-BE49-F238E27FC236}">
                <a16:creationId xmlns:a16="http://schemas.microsoft.com/office/drawing/2014/main" id="{7712B649-272F-4B76-8567-81CF027B5BE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6105" y="633947"/>
            <a:ext cx="2842592" cy="601788"/>
          </a:xfrm>
          <a:prstGeom prst="rect">
            <a:avLst/>
          </a:prstGeom>
        </p:spPr>
      </p:pic>
      <p:sp>
        <p:nvSpPr>
          <p:cNvPr id="4" name="Rechteck 3">
            <a:extLst>
              <a:ext uri="{FF2B5EF4-FFF2-40B4-BE49-F238E27FC236}">
                <a16:creationId xmlns:a16="http://schemas.microsoft.com/office/drawing/2014/main" id="{F84696C8-FCC0-4783-AF07-C06A32C61120}"/>
              </a:ext>
            </a:extLst>
          </p:cNvPr>
          <p:cNvSpPr/>
          <p:nvPr userDrawn="1"/>
        </p:nvSpPr>
        <p:spPr>
          <a:xfrm>
            <a:off x="8994083" y="0"/>
            <a:ext cx="3197917" cy="1010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7" name="Gruppieren 46">
            <a:extLst>
              <a:ext uri="{FF2B5EF4-FFF2-40B4-BE49-F238E27FC236}">
                <a16:creationId xmlns:a16="http://schemas.microsoft.com/office/drawing/2014/main" id="{B27AD7AD-6FF4-4A9C-B7E9-0440764EF6F5}"/>
              </a:ext>
            </a:extLst>
          </p:cNvPr>
          <p:cNvGrpSpPr/>
          <p:nvPr userDrawn="1"/>
        </p:nvGrpSpPr>
        <p:grpSpPr>
          <a:xfrm>
            <a:off x="5581784" y="5410990"/>
            <a:ext cx="1049409" cy="690086"/>
            <a:chOff x="3896964" y="1005931"/>
            <a:chExt cx="1049409" cy="690086"/>
          </a:xfrm>
        </p:grpSpPr>
        <p:pic>
          <p:nvPicPr>
            <p:cNvPr id="48" name="Grafik 47">
              <a:extLst>
                <a:ext uri="{FF2B5EF4-FFF2-40B4-BE49-F238E27FC236}">
                  <a16:creationId xmlns:a16="http://schemas.microsoft.com/office/drawing/2014/main" id="{F5F7EE01-3975-43BB-8F97-8249044B88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3889" y="1005931"/>
              <a:ext cx="715804" cy="690086"/>
            </a:xfrm>
            <a:prstGeom prst="rect">
              <a:avLst/>
            </a:prstGeom>
          </p:spPr>
        </p:pic>
        <p:sp>
          <p:nvSpPr>
            <p:cNvPr id="49" name="Textfeld 48">
              <a:extLst>
                <a:ext uri="{FF2B5EF4-FFF2-40B4-BE49-F238E27FC236}">
                  <a16:creationId xmlns:a16="http://schemas.microsoft.com/office/drawing/2014/main" id="{7E2D34D6-71B2-4D51-B0F3-E1215EB4E8BB}"/>
                </a:ext>
              </a:extLst>
            </p:cNvPr>
            <p:cNvSpPr txBox="1"/>
            <p:nvPr userDrawn="1"/>
          </p:nvSpPr>
          <p:spPr>
            <a:xfrm>
              <a:off x="3896964" y="1061387"/>
              <a:ext cx="1049409" cy="584775"/>
            </a:xfrm>
            <a:prstGeom prst="rect">
              <a:avLst/>
            </a:prstGeom>
            <a:noFill/>
          </p:spPr>
          <p:txBody>
            <a:bodyPr wrap="square" rtlCol="0">
              <a:spAutoFit/>
            </a:bodyPr>
            <a:lstStyle/>
            <a:p>
              <a:pPr algn="ctr"/>
              <a:r>
                <a:rPr lang="de-DE" sz="3200" b="1" dirty="0">
                  <a:solidFill>
                    <a:schemeClr val="bg1"/>
                  </a:solidFill>
                  <a:latin typeface="Arial" panose="020B0604020202020204" pitchFamily="34" charset="0"/>
                  <a:cs typeface="Arial" panose="020B0604020202020204" pitchFamily="34" charset="0"/>
                </a:rPr>
                <a:t>07</a:t>
              </a:r>
            </a:p>
          </p:txBody>
        </p:sp>
      </p:grpSp>
      <p:sp>
        <p:nvSpPr>
          <p:cNvPr id="50" name="Inhaltsplatzhalter 2">
            <a:extLst>
              <a:ext uri="{FF2B5EF4-FFF2-40B4-BE49-F238E27FC236}">
                <a16:creationId xmlns:a16="http://schemas.microsoft.com/office/drawing/2014/main" id="{0ED887B3-A39D-44A8-B5EF-E5BCFE724802}"/>
              </a:ext>
            </a:extLst>
          </p:cNvPr>
          <p:cNvSpPr>
            <a:spLocks noGrp="1"/>
          </p:cNvSpPr>
          <p:nvPr>
            <p:ph idx="23"/>
          </p:nvPr>
        </p:nvSpPr>
        <p:spPr>
          <a:xfrm>
            <a:off x="6883536" y="5585907"/>
            <a:ext cx="4221094" cy="640631"/>
          </a:xfrm>
        </p:spPr>
        <p:txBody>
          <a:bodyPr>
            <a:normAutofit/>
          </a:bodyPr>
          <a:lstStyle>
            <a:lvl1pPr marL="0" indent="0">
              <a:lnSpc>
                <a:spcPts val="2000"/>
              </a:lnSpc>
              <a:spcBef>
                <a:spcPts val="0"/>
              </a:spcBef>
              <a:buNone/>
              <a:defRPr sz="2000">
                <a:solidFill>
                  <a:schemeClr val="tx1">
                    <a:lumMod val="85000"/>
                    <a:lumOff val="15000"/>
                  </a:schemeClr>
                </a:solidFill>
              </a:defRPr>
            </a:lvl1pPr>
            <a:lvl2pPr>
              <a:defRPr>
                <a:solidFill>
                  <a:schemeClr val="bg1"/>
                </a:solidFill>
              </a:defRPr>
            </a:lvl2pPr>
          </a:lstStyle>
          <a:p>
            <a:pPr lvl="0"/>
            <a:r>
              <a:rPr lang="de-DE"/>
              <a:t>Mastertextformat bearbeiten</a:t>
            </a:r>
          </a:p>
        </p:txBody>
      </p:sp>
    </p:spTree>
    <p:extLst>
      <p:ext uri="{BB962C8B-B14F-4D97-AF65-F5344CB8AC3E}">
        <p14:creationId xmlns:p14="http://schemas.microsoft.com/office/powerpoint/2010/main" val="1655334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1F7B6D-2F68-487D-B04F-14D7D963E474}"/>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49215322-F48A-4C66-9183-B905AE12E848}"/>
              </a:ext>
            </a:extLst>
          </p:cNvPr>
          <p:cNvSpPr>
            <a:spLocks noGrp="1"/>
          </p:cNvSpPr>
          <p:nvPr>
            <p:ph type="dt" sz="half" idx="10"/>
          </p:nvPr>
        </p:nvSpPr>
        <p:spPr/>
        <p:txBody>
          <a:bodyPr/>
          <a:lstStyle/>
          <a:p>
            <a:fld id="{7076041C-BE14-452C-A9A9-11515DA72741}" type="datetime1">
              <a:rPr lang="de-DE" smtClean="0"/>
              <a:t>20.11.2020</a:t>
            </a:fld>
            <a:endParaRPr lang="de-DE"/>
          </a:p>
        </p:txBody>
      </p:sp>
      <p:sp>
        <p:nvSpPr>
          <p:cNvPr id="4" name="Fußzeilenplatzhalter 3">
            <a:extLst>
              <a:ext uri="{FF2B5EF4-FFF2-40B4-BE49-F238E27FC236}">
                <a16:creationId xmlns:a16="http://schemas.microsoft.com/office/drawing/2014/main" id="{39358A77-57C1-476A-96BE-213730FB52CC}"/>
              </a:ext>
            </a:extLst>
          </p:cNvPr>
          <p:cNvSpPr>
            <a:spLocks noGrp="1"/>
          </p:cNvSpPr>
          <p:nvPr>
            <p:ph type="ftr" sz="quarter" idx="11"/>
          </p:nvPr>
        </p:nvSpPr>
        <p:spPr/>
        <p:txBody>
          <a:bodyPr/>
          <a:lstStyle>
            <a:lvl1pPr>
              <a:defRPr/>
            </a:lvl1pPr>
          </a:lstStyle>
          <a:p>
            <a:r>
              <a:rPr lang="de-DE" dirty="0"/>
              <a:t>Silicon Austria Labs GmbH</a:t>
            </a:r>
          </a:p>
        </p:txBody>
      </p:sp>
      <p:sp>
        <p:nvSpPr>
          <p:cNvPr id="5" name="Foliennummernplatzhalter 4">
            <a:extLst>
              <a:ext uri="{FF2B5EF4-FFF2-40B4-BE49-F238E27FC236}">
                <a16:creationId xmlns:a16="http://schemas.microsoft.com/office/drawing/2014/main" id="{D94D94EA-B68C-487E-9758-C942B89A11E5}"/>
              </a:ext>
            </a:extLst>
          </p:cNvPr>
          <p:cNvSpPr>
            <a:spLocks noGrp="1"/>
          </p:cNvSpPr>
          <p:nvPr>
            <p:ph type="sldNum" sz="quarter" idx="12"/>
          </p:nvPr>
        </p:nvSpPr>
        <p:spPr/>
        <p:txBody>
          <a:bodyPr/>
          <a:lstStyle/>
          <a:p>
            <a:fld id="{CF09E71C-E28E-4651-98EC-18FC6C4E9AE7}" type="slidenum">
              <a:rPr lang="de-DE" smtClean="0"/>
              <a:t>‹#›</a:t>
            </a:fld>
            <a:endParaRPr lang="de-DE"/>
          </a:p>
        </p:txBody>
      </p:sp>
    </p:spTree>
    <p:extLst>
      <p:ext uri="{BB962C8B-B14F-4D97-AF65-F5344CB8AC3E}">
        <p14:creationId xmlns:p14="http://schemas.microsoft.com/office/powerpoint/2010/main" val="2251273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F87292F-82B0-4147-ABD7-59AB95717E57}"/>
              </a:ext>
            </a:extLst>
          </p:cNvPr>
          <p:cNvSpPr>
            <a:spLocks noGrp="1"/>
          </p:cNvSpPr>
          <p:nvPr>
            <p:ph type="dt" sz="half" idx="10"/>
          </p:nvPr>
        </p:nvSpPr>
        <p:spPr/>
        <p:txBody>
          <a:bodyPr/>
          <a:lstStyle/>
          <a:p>
            <a:fld id="{24DE2A4B-21FA-4BB9-A04E-3CB0A015B9FF}" type="datetime1">
              <a:rPr lang="de-DE" smtClean="0"/>
              <a:t>20.11.2020</a:t>
            </a:fld>
            <a:endParaRPr lang="de-DE"/>
          </a:p>
        </p:txBody>
      </p:sp>
      <p:sp>
        <p:nvSpPr>
          <p:cNvPr id="3" name="Fußzeilenplatzhalter 2">
            <a:extLst>
              <a:ext uri="{FF2B5EF4-FFF2-40B4-BE49-F238E27FC236}">
                <a16:creationId xmlns:a16="http://schemas.microsoft.com/office/drawing/2014/main" id="{01DE6EC8-B4D0-41F5-AB5F-339E9CAA1185}"/>
              </a:ext>
            </a:extLst>
          </p:cNvPr>
          <p:cNvSpPr>
            <a:spLocks noGrp="1"/>
          </p:cNvSpPr>
          <p:nvPr>
            <p:ph type="ftr" sz="quarter" idx="11"/>
          </p:nvPr>
        </p:nvSpPr>
        <p:spPr/>
        <p:txBody>
          <a:bodyPr/>
          <a:lstStyle>
            <a:lvl1pPr>
              <a:defRPr/>
            </a:lvl1pPr>
          </a:lstStyle>
          <a:p>
            <a:r>
              <a:rPr lang="de-DE" dirty="0"/>
              <a:t>Silicon Austria Labs GmbH</a:t>
            </a:r>
          </a:p>
        </p:txBody>
      </p:sp>
      <p:sp>
        <p:nvSpPr>
          <p:cNvPr id="4" name="Foliennummernplatzhalter 3">
            <a:extLst>
              <a:ext uri="{FF2B5EF4-FFF2-40B4-BE49-F238E27FC236}">
                <a16:creationId xmlns:a16="http://schemas.microsoft.com/office/drawing/2014/main" id="{1FE39B62-BF3A-43E2-AD27-C18A1F0ADDC9}"/>
              </a:ext>
            </a:extLst>
          </p:cNvPr>
          <p:cNvSpPr>
            <a:spLocks noGrp="1"/>
          </p:cNvSpPr>
          <p:nvPr>
            <p:ph type="sldNum" sz="quarter" idx="12"/>
          </p:nvPr>
        </p:nvSpPr>
        <p:spPr/>
        <p:txBody>
          <a:bodyPr/>
          <a:lstStyle/>
          <a:p>
            <a:fld id="{CF09E71C-E28E-4651-98EC-18FC6C4E9AE7}" type="slidenum">
              <a:rPr lang="de-DE" smtClean="0"/>
              <a:t>‹#›</a:t>
            </a:fld>
            <a:endParaRPr lang="de-DE"/>
          </a:p>
        </p:txBody>
      </p:sp>
      <p:sp>
        <p:nvSpPr>
          <p:cNvPr id="5" name="Rechteck 4">
            <a:extLst>
              <a:ext uri="{FF2B5EF4-FFF2-40B4-BE49-F238E27FC236}">
                <a16:creationId xmlns:a16="http://schemas.microsoft.com/office/drawing/2014/main" id="{FA2F817C-273A-45FF-BAB3-91360BB9344B}"/>
              </a:ext>
            </a:extLst>
          </p:cNvPr>
          <p:cNvSpPr/>
          <p:nvPr userDrawn="1"/>
        </p:nvSpPr>
        <p:spPr>
          <a:xfrm>
            <a:off x="0" y="0"/>
            <a:ext cx="3124200" cy="2019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70873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Agenda mit 6 Punkten">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615C82F-70BA-4206-9959-C2490CDA69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096000" cy="6858000"/>
          </a:xfrm>
          <a:prstGeom prst="rect">
            <a:avLst/>
          </a:prstGeom>
        </p:spPr>
      </p:pic>
      <p:sp>
        <p:nvSpPr>
          <p:cNvPr id="2" name="Titel 1">
            <a:extLst>
              <a:ext uri="{FF2B5EF4-FFF2-40B4-BE49-F238E27FC236}">
                <a16:creationId xmlns:a16="http://schemas.microsoft.com/office/drawing/2014/main" id="{7C2C5CE2-93DD-4F87-B440-A48511101D4D}"/>
              </a:ext>
            </a:extLst>
          </p:cNvPr>
          <p:cNvSpPr>
            <a:spLocks noGrp="1"/>
          </p:cNvSpPr>
          <p:nvPr>
            <p:ph type="title"/>
          </p:nvPr>
        </p:nvSpPr>
        <p:spPr>
          <a:xfrm>
            <a:off x="506897" y="4379974"/>
            <a:ext cx="3607903" cy="1325563"/>
          </a:xfrm>
        </p:spPr>
        <p:txBody>
          <a:bodyPr/>
          <a:lstStyle>
            <a:lvl1pPr>
              <a:defRPr>
                <a:solidFill>
                  <a:schemeClr val="bg1"/>
                </a:solidFill>
              </a:defRPr>
            </a:lvl1pPr>
          </a:lstStyle>
          <a:p>
            <a:r>
              <a:rPr lang="de-DE"/>
              <a:t>Mastertitelformat bearbeiten</a:t>
            </a:r>
            <a:endParaRPr lang="de-DE" dirty="0"/>
          </a:p>
        </p:txBody>
      </p:sp>
      <p:sp>
        <p:nvSpPr>
          <p:cNvPr id="6" name="Foliennummernplatzhalter 5">
            <a:extLst>
              <a:ext uri="{FF2B5EF4-FFF2-40B4-BE49-F238E27FC236}">
                <a16:creationId xmlns:a16="http://schemas.microsoft.com/office/drawing/2014/main" id="{7D6DCD67-5A89-4FB9-B616-A3E12E7472A7}"/>
              </a:ext>
            </a:extLst>
          </p:cNvPr>
          <p:cNvSpPr>
            <a:spLocks noGrp="1"/>
          </p:cNvSpPr>
          <p:nvPr>
            <p:ph type="sldNum" sz="quarter" idx="12"/>
          </p:nvPr>
        </p:nvSpPr>
        <p:spPr/>
        <p:txBody>
          <a:bodyPr/>
          <a:lstStyle/>
          <a:p>
            <a:fld id="{CF09E71C-E28E-4651-98EC-18FC6C4E9AE7}" type="slidenum">
              <a:rPr lang="de-DE" smtClean="0"/>
              <a:t>‹#›</a:t>
            </a:fld>
            <a:endParaRPr lang="de-DE"/>
          </a:p>
        </p:txBody>
      </p:sp>
      <p:sp>
        <p:nvSpPr>
          <p:cNvPr id="13" name="Inhaltsplatzhalter 2">
            <a:extLst>
              <a:ext uri="{FF2B5EF4-FFF2-40B4-BE49-F238E27FC236}">
                <a16:creationId xmlns:a16="http://schemas.microsoft.com/office/drawing/2014/main" id="{44B18EC1-0592-4B36-A163-AFA49B288631}"/>
              </a:ext>
            </a:extLst>
          </p:cNvPr>
          <p:cNvSpPr>
            <a:spLocks noGrp="1"/>
          </p:cNvSpPr>
          <p:nvPr>
            <p:ph idx="15"/>
          </p:nvPr>
        </p:nvSpPr>
        <p:spPr>
          <a:xfrm>
            <a:off x="6883536" y="972116"/>
            <a:ext cx="4221094" cy="640631"/>
          </a:xfrm>
        </p:spPr>
        <p:txBody>
          <a:bodyPr>
            <a:normAutofit/>
          </a:bodyPr>
          <a:lstStyle>
            <a:lvl1pPr marL="0" indent="0">
              <a:lnSpc>
                <a:spcPts val="2000"/>
              </a:lnSpc>
              <a:spcBef>
                <a:spcPts val="0"/>
              </a:spcBef>
              <a:buNone/>
              <a:defRPr sz="2000">
                <a:solidFill>
                  <a:schemeClr val="tx1">
                    <a:lumMod val="85000"/>
                    <a:lumOff val="15000"/>
                  </a:schemeClr>
                </a:solidFill>
              </a:defRPr>
            </a:lvl1pPr>
            <a:lvl2pPr>
              <a:defRPr>
                <a:solidFill>
                  <a:schemeClr val="bg1"/>
                </a:solidFill>
              </a:defRPr>
            </a:lvl2pPr>
          </a:lstStyle>
          <a:p>
            <a:pPr lvl="0"/>
            <a:r>
              <a:rPr lang="de-DE"/>
              <a:t>Mastertextformat bearbeiten</a:t>
            </a:r>
          </a:p>
        </p:txBody>
      </p:sp>
      <p:grpSp>
        <p:nvGrpSpPr>
          <p:cNvPr id="3" name="Gruppieren 2">
            <a:extLst>
              <a:ext uri="{FF2B5EF4-FFF2-40B4-BE49-F238E27FC236}">
                <a16:creationId xmlns:a16="http://schemas.microsoft.com/office/drawing/2014/main" id="{B29E9B3C-6B95-4D20-98B6-9A235A223770}"/>
              </a:ext>
            </a:extLst>
          </p:cNvPr>
          <p:cNvGrpSpPr/>
          <p:nvPr userDrawn="1"/>
        </p:nvGrpSpPr>
        <p:grpSpPr>
          <a:xfrm>
            <a:off x="5570332" y="780637"/>
            <a:ext cx="1049409" cy="690086"/>
            <a:chOff x="3896964" y="1005931"/>
            <a:chExt cx="1049409" cy="690086"/>
          </a:xfrm>
        </p:grpSpPr>
        <p:pic>
          <p:nvPicPr>
            <p:cNvPr id="16" name="Grafik 15">
              <a:extLst>
                <a:ext uri="{FF2B5EF4-FFF2-40B4-BE49-F238E27FC236}">
                  <a16:creationId xmlns:a16="http://schemas.microsoft.com/office/drawing/2014/main" id="{BF4E95DF-BF86-4F66-8E08-EFE280094A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3889" y="1005931"/>
              <a:ext cx="715804" cy="690086"/>
            </a:xfrm>
            <a:prstGeom prst="rect">
              <a:avLst/>
            </a:prstGeom>
          </p:spPr>
        </p:pic>
        <p:sp>
          <p:nvSpPr>
            <p:cNvPr id="19" name="Textfeld 18">
              <a:extLst>
                <a:ext uri="{FF2B5EF4-FFF2-40B4-BE49-F238E27FC236}">
                  <a16:creationId xmlns:a16="http://schemas.microsoft.com/office/drawing/2014/main" id="{CBCF650C-273A-4D47-98D3-4E292609BDC1}"/>
                </a:ext>
              </a:extLst>
            </p:cNvPr>
            <p:cNvSpPr txBox="1"/>
            <p:nvPr userDrawn="1"/>
          </p:nvSpPr>
          <p:spPr>
            <a:xfrm>
              <a:off x="3896964" y="1061387"/>
              <a:ext cx="1049409" cy="584775"/>
            </a:xfrm>
            <a:prstGeom prst="rect">
              <a:avLst/>
            </a:prstGeom>
            <a:noFill/>
          </p:spPr>
          <p:txBody>
            <a:bodyPr wrap="square" rtlCol="0">
              <a:spAutoFit/>
            </a:bodyPr>
            <a:lstStyle/>
            <a:p>
              <a:pPr algn="ctr"/>
              <a:r>
                <a:rPr lang="de-DE" sz="3200" b="1" dirty="0">
                  <a:solidFill>
                    <a:schemeClr val="bg1"/>
                  </a:solidFill>
                  <a:latin typeface="Arial" panose="020B0604020202020204" pitchFamily="34" charset="0"/>
                  <a:cs typeface="Arial" panose="020B0604020202020204" pitchFamily="34" charset="0"/>
                </a:rPr>
                <a:t>01</a:t>
              </a:r>
            </a:p>
          </p:txBody>
        </p:sp>
      </p:grpSp>
      <p:grpSp>
        <p:nvGrpSpPr>
          <p:cNvPr id="27" name="Gruppieren 26">
            <a:extLst>
              <a:ext uri="{FF2B5EF4-FFF2-40B4-BE49-F238E27FC236}">
                <a16:creationId xmlns:a16="http://schemas.microsoft.com/office/drawing/2014/main" id="{A89FA660-80B8-451A-986E-79CEFC2AEDA9}"/>
              </a:ext>
            </a:extLst>
          </p:cNvPr>
          <p:cNvGrpSpPr/>
          <p:nvPr userDrawn="1"/>
        </p:nvGrpSpPr>
        <p:grpSpPr>
          <a:xfrm>
            <a:off x="5571295" y="1577169"/>
            <a:ext cx="1049409" cy="690086"/>
            <a:chOff x="3896964" y="1005931"/>
            <a:chExt cx="1049409" cy="690086"/>
          </a:xfrm>
        </p:grpSpPr>
        <p:pic>
          <p:nvPicPr>
            <p:cNvPr id="28" name="Grafik 27">
              <a:extLst>
                <a:ext uri="{FF2B5EF4-FFF2-40B4-BE49-F238E27FC236}">
                  <a16:creationId xmlns:a16="http://schemas.microsoft.com/office/drawing/2014/main" id="{C9BCC616-E110-46B5-9D2E-552E8B7A6F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3889" y="1005931"/>
              <a:ext cx="715804" cy="690086"/>
            </a:xfrm>
            <a:prstGeom prst="rect">
              <a:avLst/>
            </a:prstGeom>
          </p:spPr>
        </p:pic>
        <p:sp>
          <p:nvSpPr>
            <p:cNvPr id="29" name="Textfeld 28">
              <a:extLst>
                <a:ext uri="{FF2B5EF4-FFF2-40B4-BE49-F238E27FC236}">
                  <a16:creationId xmlns:a16="http://schemas.microsoft.com/office/drawing/2014/main" id="{D19F9120-0FAF-4822-A39F-96528E3332D9}"/>
                </a:ext>
              </a:extLst>
            </p:cNvPr>
            <p:cNvSpPr txBox="1"/>
            <p:nvPr userDrawn="1"/>
          </p:nvSpPr>
          <p:spPr>
            <a:xfrm>
              <a:off x="3896964" y="1061387"/>
              <a:ext cx="1049409" cy="584775"/>
            </a:xfrm>
            <a:prstGeom prst="rect">
              <a:avLst/>
            </a:prstGeom>
            <a:noFill/>
          </p:spPr>
          <p:txBody>
            <a:bodyPr wrap="square" rtlCol="0">
              <a:spAutoFit/>
            </a:bodyPr>
            <a:lstStyle/>
            <a:p>
              <a:pPr algn="ctr"/>
              <a:r>
                <a:rPr lang="de-DE" sz="3200" b="1" dirty="0">
                  <a:solidFill>
                    <a:schemeClr val="bg1"/>
                  </a:solidFill>
                  <a:latin typeface="Arial" panose="020B0604020202020204" pitchFamily="34" charset="0"/>
                  <a:cs typeface="Arial" panose="020B0604020202020204" pitchFamily="34" charset="0"/>
                </a:rPr>
                <a:t>02</a:t>
              </a:r>
            </a:p>
          </p:txBody>
        </p:sp>
      </p:grpSp>
      <p:sp>
        <p:nvSpPr>
          <p:cNvPr id="42" name="Inhaltsplatzhalter 2">
            <a:extLst>
              <a:ext uri="{FF2B5EF4-FFF2-40B4-BE49-F238E27FC236}">
                <a16:creationId xmlns:a16="http://schemas.microsoft.com/office/drawing/2014/main" id="{AC71134E-E8B2-4856-999D-9F4366249CA7}"/>
              </a:ext>
            </a:extLst>
          </p:cNvPr>
          <p:cNvSpPr>
            <a:spLocks noGrp="1"/>
          </p:cNvSpPr>
          <p:nvPr>
            <p:ph idx="18"/>
          </p:nvPr>
        </p:nvSpPr>
        <p:spPr>
          <a:xfrm>
            <a:off x="6883536" y="1768306"/>
            <a:ext cx="4221094" cy="640631"/>
          </a:xfrm>
        </p:spPr>
        <p:txBody>
          <a:bodyPr>
            <a:normAutofit/>
          </a:bodyPr>
          <a:lstStyle>
            <a:lvl1pPr marL="0" indent="0">
              <a:lnSpc>
                <a:spcPts val="2000"/>
              </a:lnSpc>
              <a:spcBef>
                <a:spcPts val="0"/>
              </a:spcBef>
              <a:buNone/>
              <a:defRPr sz="2000">
                <a:solidFill>
                  <a:schemeClr val="tx1">
                    <a:lumMod val="85000"/>
                    <a:lumOff val="15000"/>
                  </a:schemeClr>
                </a:solidFill>
              </a:defRPr>
            </a:lvl1pPr>
            <a:lvl2pPr>
              <a:defRPr>
                <a:solidFill>
                  <a:schemeClr val="bg1"/>
                </a:solidFill>
              </a:defRPr>
            </a:lvl2pPr>
          </a:lstStyle>
          <a:p>
            <a:pPr lvl="0"/>
            <a:r>
              <a:rPr lang="de-DE"/>
              <a:t>Mastertextformat bearbeiten</a:t>
            </a:r>
          </a:p>
        </p:txBody>
      </p:sp>
      <p:pic>
        <p:nvPicPr>
          <p:cNvPr id="51" name="Grafik 50">
            <a:extLst>
              <a:ext uri="{FF2B5EF4-FFF2-40B4-BE49-F238E27FC236}">
                <a16:creationId xmlns:a16="http://schemas.microsoft.com/office/drawing/2014/main" id="{7712B649-272F-4B76-8567-81CF027B5BE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6105" y="633947"/>
            <a:ext cx="2842592" cy="601788"/>
          </a:xfrm>
          <a:prstGeom prst="rect">
            <a:avLst/>
          </a:prstGeom>
        </p:spPr>
      </p:pic>
      <p:sp>
        <p:nvSpPr>
          <p:cNvPr id="4" name="Rechteck 3">
            <a:extLst>
              <a:ext uri="{FF2B5EF4-FFF2-40B4-BE49-F238E27FC236}">
                <a16:creationId xmlns:a16="http://schemas.microsoft.com/office/drawing/2014/main" id="{F84696C8-FCC0-4783-AF07-C06A32C61120}"/>
              </a:ext>
            </a:extLst>
          </p:cNvPr>
          <p:cNvSpPr/>
          <p:nvPr userDrawn="1"/>
        </p:nvSpPr>
        <p:spPr>
          <a:xfrm>
            <a:off x="8994083" y="0"/>
            <a:ext cx="3197917" cy="1010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5" name="Gruppieren 14">
            <a:extLst>
              <a:ext uri="{FF2B5EF4-FFF2-40B4-BE49-F238E27FC236}">
                <a16:creationId xmlns:a16="http://schemas.microsoft.com/office/drawing/2014/main" id="{BDF40345-CB3B-41E1-99D4-27A4C73B57C7}"/>
              </a:ext>
            </a:extLst>
          </p:cNvPr>
          <p:cNvGrpSpPr/>
          <p:nvPr userDrawn="1"/>
        </p:nvGrpSpPr>
        <p:grpSpPr>
          <a:xfrm>
            <a:off x="5571295" y="2373841"/>
            <a:ext cx="1049409" cy="690086"/>
            <a:chOff x="3896964" y="1005931"/>
            <a:chExt cx="1049409" cy="690086"/>
          </a:xfrm>
        </p:grpSpPr>
        <p:pic>
          <p:nvPicPr>
            <p:cNvPr id="17" name="Grafik 16">
              <a:extLst>
                <a:ext uri="{FF2B5EF4-FFF2-40B4-BE49-F238E27FC236}">
                  <a16:creationId xmlns:a16="http://schemas.microsoft.com/office/drawing/2014/main" id="{3F7A0012-A10B-4C1E-AFC8-0D60022F2B3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3889" y="1005931"/>
              <a:ext cx="715804" cy="690086"/>
            </a:xfrm>
            <a:prstGeom prst="rect">
              <a:avLst/>
            </a:prstGeom>
          </p:spPr>
        </p:pic>
        <p:sp>
          <p:nvSpPr>
            <p:cNvPr id="18" name="Textfeld 17">
              <a:extLst>
                <a:ext uri="{FF2B5EF4-FFF2-40B4-BE49-F238E27FC236}">
                  <a16:creationId xmlns:a16="http://schemas.microsoft.com/office/drawing/2014/main" id="{1E969B85-B407-4678-A3E9-95E28DF27574}"/>
                </a:ext>
              </a:extLst>
            </p:cNvPr>
            <p:cNvSpPr txBox="1"/>
            <p:nvPr userDrawn="1"/>
          </p:nvSpPr>
          <p:spPr>
            <a:xfrm>
              <a:off x="3896964" y="1061387"/>
              <a:ext cx="1049409" cy="584775"/>
            </a:xfrm>
            <a:prstGeom prst="rect">
              <a:avLst/>
            </a:prstGeom>
            <a:noFill/>
          </p:spPr>
          <p:txBody>
            <a:bodyPr wrap="square" rtlCol="0">
              <a:spAutoFit/>
            </a:bodyPr>
            <a:lstStyle/>
            <a:p>
              <a:pPr algn="ctr"/>
              <a:r>
                <a:rPr lang="de-DE" sz="3200" b="1" dirty="0">
                  <a:solidFill>
                    <a:schemeClr val="bg1"/>
                  </a:solidFill>
                  <a:latin typeface="Arial" panose="020B0604020202020204" pitchFamily="34" charset="0"/>
                  <a:cs typeface="Arial" panose="020B0604020202020204" pitchFamily="34" charset="0"/>
                </a:rPr>
                <a:t>03</a:t>
              </a:r>
            </a:p>
          </p:txBody>
        </p:sp>
      </p:grpSp>
      <p:grpSp>
        <p:nvGrpSpPr>
          <p:cNvPr id="20" name="Gruppieren 19">
            <a:extLst>
              <a:ext uri="{FF2B5EF4-FFF2-40B4-BE49-F238E27FC236}">
                <a16:creationId xmlns:a16="http://schemas.microsoft.com/office/drawing/2014/main" id="{5C1A21F9-D1F7-4A27-8B5A-539F5BA17B70}"/>
              </a:ext>
            </a:extLst>
          </p:cNvPr>
          <p:cNvGrpSpPr/>
          <p:nvPr userDrawn="1"/>
        </p:nvGrpSpPr>
        <p:grpSpPr>
          <a:xfrm>
            <a:off x="5580821" y="3179750"/>
            <a:ext cx="1049409" cy="690086"/>
            <a:chOff x="3896964" y="1005931"/>
            <a:chExt cx="1049409" cy="690086"/>
          </a:xfrm>
        </p:grpSpPr>
        <p:pic>
          <p:nvPicPr>
            <p:cNvPr id="21" name="Grafik 20">
              <a:extLst>
                <a:ext uri="{FF2B5EF4-FFF2-40B4-BE49-F238E27FC236}">
                  <a16:creationId xmlns:a16="http://schemas.microsoft.com/office/drawing/2014/main" id="{BE25B7A8-63EB-48CE-BF36-0B2DA6CCF17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3889" y="1005931"/>
              <a:ext cx="715804" cy="690086"/>
            </a:xfrm>
            <a:prstGeom prst="rect">
              <a:avLst/>
            </a:prstGeom>
          </p:spPr>
        </p:pic>
        <p:sp>
          <p:nvSpPr>
            <p:cNvPr id="22" name="Textfeld 21">
              <a:extLst>
                <a:ext uri="{FF2B5EF4-FFF2-40B4-BE49-F238E27FC236}">
                  <a16:creationId xmlns:a16="http://schemas.microsoft.com/office/drawing/2014/main" id="{9C47EF73-0038-45B0-9AD9-88C1DA5B708C}"/>
                </a:ext>
              </a:extLst>
            </p:cNvPr>
            <p:cNvSpPr txBox="1"/>
            <p:nvPr userDrawn="1"/>
          </p:nvSpPr>
          <p:spPr>
            <a:xfrm>
              <a:off x="3896964" y="1061387"/>
              <a:ext cx="1049409" cy="584775"/>
            </a:xfrm>
            <a:prstGeom prst="rect">
              <a:avLst/>
            </a:prstGeom>
            <a:noFill/>
          </p:spPr>
          <p:txBody>
            <a:bodyPr wrap="square" rtlCol="0">
              <a:spAutoFit/>
            </a:bodyPr>
            <a:lstStyle/>
            <a:p>
              <a:pPr algn="ctr"/>
              <a:r>
                <a:rPr lang="de-DE" sz="3200" b="1" dirty="0">
                  <a:solidFill>
                    <a:schemeClr val="bg1"/>
                  </a:solidFill>
                  <a:latin typeface="Arial" panose="020B0604020202020204" pitchFamily="34" charset="0"/>
                  <a:cs typeface="Arial" panose="020B0604020202020204" pitchFamily="34" charset="0"/>
                </a:rPr>
                <a:t>04</a:t>
              </a:r>
            </a:p>
          </p:txBody>
        </p:sp>
      </p:grpSp>
      <p:grpSp>
        <p:nvGrpSpPr>
          <p:cNvPr id="23" name="Gruppieren 22">
            <a:extLst>
              <a:ext uri="{FF2B5EF4-FFF2-40B4-BE49-F238E27FC236}">
                <a16:creationId xmlns:a16="http://schemas.microsoft.com/office/drawing/2014/main" id="{E1B628CC-9BCC-4556-ACE4-27B0C740BC00}"/>
              </a:ext>
            </a:extLst>
          </p:cNvPr>
          <p:cNvGrpSpPr/>
          <p:nvPr userDrawn="1"/>
        </p:nvGrpSpPr>
        <p:grpSpPr>
          <a:xfrm>
            <a:off x="5581784" y="3976282"/>
            <a:ext cx="1049409" cy="690086"/>
            <a:chOff x="3896964" y="1005931"/>
            <a:chExt cx="1049409" cy="690086"/>
          </a:xfrm>
        </p:grpSpPr>
        <p:pic>
          <p:nvPicPr>
            <p:cNvPr id="24" name="Grafik 23">
              <a:extLst>
                <a:ext uri="{FF2B5EF4-FFF2-40B4-BE49-F238E27FC236}">
                  <a16:creationId xmlns:a16="http://schemas.microsoft.com/office/drawing/2014/main" id="{DDAE085D-C047-49B1-99B5-4E2A9E8EDC9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3889" y="1005931"/>
              <a:ext cx="715804" cy="690086"/>
            </a:xfrm>
            <a:prstGeom prst="rect">
              <a:avLst/>
            </a:prstGeom>
          </p:spPr>
        </p:pic>
        <p:sp>
          <p:nvSpPr>
            <p:cNvPr id="25" name="Textfeld 24">
              <a:extLst>
                <a:ext uri="{FF2B5EF4-FFF2-40B4-BE49-F238E27FC236}">
                  <a16:creationId xmlns:a16="http://schemas.microsoft.com/office/drawing/2014/main" id="{06BE0B83-585E-43C4-961C-A25A86456DCE}"/>
                </a:ext>
              </a:extLst>
            </p:cNvPr>
            <p:cNvSpPr txBox="1"/>
            <p:nvPr userDrawn="1"/>
          </p:nvSpPr>
          <p:spPr>
            <a:xfrm>
              <a:off x="3896964" y="1061387"/>
              <a:ext cx="1049409" cy="584775"/>
            </a:xfrm>
            <a:prstGeom prst="rect">
              <a:avLst/>
            </a:prstGeom>
            <a:noFill/>
          </p:spPr>
          <p:txBody>
            <a:bodyPr wrap="square" rtlCol="0">
              <a:spAutoFit/>
            </a:bodyPr>
            <a:lstStyle/>
            <a:p>
              <a:pPr algn="ctr"/>
              <a:r>
                <a:rPr lang="de-DE" sz="3200" b="1" dirty="0">
                  <a:solidFill>
                    <a:schemeClr val="bg1"/>
                  </a:solidFill>
                  <a:latin typeface="Arial" panose="020B0604020202020204" pitchFamily="34" charset="0"/>
                  <a:cs typeface="Arial" panose="020B0604020202020204" pitchFamily="34" charset="0"/>
                </a:rPr>
                <a:t>05</a:t>
              </a:r>
            </a:p>
          </p:txBody>
        </p:sp>
      </p:grpSp>
      <p:grpSp>
        <p:nvGrpSpPr>
          <p:cNvPr id="26" name="Gruppieren 25">
            <a:extLst>
              <a:ext uri="{FF2B5EF4-FFF2-40B4-BE49-F238E27FC236}">
                <a16:creationId xmlns:a16="http://schemas.microsoft.com/office/drawing/2014/main" id="{A01EE29D-FAC3-46AB-8D34-43A59193D710}"/>
              </a:ext>
            </a:extLst>
          </p:cNvPr>
          <p:cNvGrpSpPr/>
          <p:nvPr userDrawn="1"/>
        </p:nvGrpSpPr>
        <p:grpSpPr>
          <a:xfrm>
            <a:off x="5581784" y="4782191"/>
            <a:ext cx="1049409" cy="690086"/>
            <a:chOff x="3896964" y="1005931"/>
            <a:chExt cx="1049409" cy="690086"/>
          </a:xfrm>
        </p:grpSpPr>
        <p:pic>
          <p:nvPicPr>
            <p:cNvPr id="30" name="Grafik 29">
              <a:extLst>
                <a:ext uri="{FF2B5EF4-FFF2-40B4-BE49-F238E27FC236}">
                  <a16:creationId xmlns:a16="http://schemas.microsoft.com/office/drawing/2014/main" id="{6C9E5D82-C046-4EB0-8C59-A293C64B32E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3889" y="1005931"/>
              <a:ext cx="715804" cy="690086"/>
            </a:xfrm>
            <a:prstGeom prst="rect">
              <a:avLst/>
            </a:prstGeom>
          </p:spPr>
        </p:pic>
        <p:sp>
          <p:nvSpPr>
            <p:cNvPr id="31" name="Textfeld 30">
              <a:extLst>
                <a:ext uri="{FF2B5EF4-FFF2-40B4-BE49-F238E27FC236}">
                  <a16:creationId xmlns:a16="http://schemas.microsoft.com/office/drawing/2014/main" id="{D43720E2-4542-412E-93C6-7F06206CDDB2}"/>
                </a:ext>
              </a:extLst>
            </p:cNvPr>
            <p:cNvSpPr txBox="1"/>
            <p:nvPr userDrawn="1"/>
          </p:nvSpPr>
          <p:spPr>
            <a:xfrm>
              <a:off x="3896964" y="1061387"/>
              <a:ext cx="1049409" cy="584775"/>
            </a:xfrm>
            <a:prstGeom prst="rect">
              <a:avLst/>
            </a:prstGeom>
            <a:noFill/>
          </p:spPr>
          <p:txBody>
            <a:bodyPr wrap="square" rtlCol="0">
              <a:spAutoFit/>
            </a:bodyPr>
            <a:lstStyle/>
            <a:p>
              <a:pPr algn="ctr"/>
              <a:r>
                <a:rPr lang="de-DE" sz="3200" b="1" dirty="0">
                  <a:solidFill>
                    <a:schemeClr val="bg1"/>
                  </a:solidFill>
                  <a:latin typeface="Arial" panose="020B0604020202020204" pitchFamily="34" charset="0"/>
                  <a:cs typeface="Arial" panose="020B0604020202020204" pitchFamily="34" charset="0"/>
                </a:rPr>
                <a:t>06</a:t>
              </a:r>
            </a:p>
          </p:txBody>
        </p:sp>
      </p:grpSp>
      <p:sp>
        <p:nvSpPr>
          <p:cNvPr id="32" name="Inhaltsplatzhalter 2">
            <a:extLst>
              <a:ext uri="{FF2B5EF4-FFF2-40B4-BE49-F238E27FC236}">
                <a16:creationId xmlns:a16="http://schemas.microsoft.com/office/drawing/2014/main" id="{4816CA59-3DC6-4368-B1F7-BC388217FD7B}"/>
              </a:ext>
            </a:extLst>
          </p:cNvPr>
          <p:cNvSpPr>
            <a:spLocks noGrp="1"/>
          </p:cNvSpPr>
          <p:nvPr>
            <p:ph idx="19"/>
          </p:nvPr>
        </p:nvSpPr>
        <p:spPr>
          <a:xfrm>
            <a:off x="6883536" y="2554519"/>
            <a:ext cx="4221094" cy="640631"/>
          </a:xfrm>
        </p:spPr>
        <p:txBody>
          <a:bodyPr>
            <a:normAutofit/>
          </a:bodyPr>
          <a:lstStyle>
            <a:lvl1pPr marL="0" indent="0">
              <a:lnSpc>
                <a:spcPts val="2000"/>
              </a:lnSpc>
              <a:spcBef>
                <a:spcPts val="0"/>
              </a:spcBef>
              <a:buNone/>
              <a:defRPr sz="2000">
                <a:solidFill>
                  <a:schemeClr val="tx1">
                    <a:lumMod val="85000"/>
                    <a:lumOff val="15000"/>
                  </a:schemeClr>
                </a:solidFill>
              </a:defRPr>
            </a:lvl1pPr>
            <a:lvl2pPr>
              <a:defRPr>
                <a:solidFill>
                  <a:schemeClr val="bg1"/>
                </a:solidFill>
              </a:defRPr>
            </a:lvl2pPr>
          </a:lstStyle>
          <a:p>
            <a:pPr lvl="0"/>
            <a:r>
              <a:rPr lang="de-DE"/>
              <a:t>Mastertextformat bearbeiten</a:t>
            </a:r>
          </a:p>
        </p:txBody>
      </p:sp>
      <p:sp>
        <p:nvSpPr>
          <p:cNvPr id="33" name="Inhaltsplatzhalter 2">
            <a:extLst>
              <a:ext uri="{FF2B5EF4-FFF2-40B4-BE49-F238E27FC236}">
                <a16:creationId xmlns:a16="http://schemas.microsoft.com/office/drawing/2014/main" id="{6CA1FDC7-76E4-4130-9375-508AD3256DBA}"/>
              </a:ext>
            </a:extLst>
          </p:cNvPr>
          <p:cNvSpPr>
            <a:spLocks noGrp="1"/>
          </p:cNvSpPr>
          <p:nvPr>
            <p:ph idx="20"/>
          </p:nvPr>
        </p:nvSpPr>
        <p:spPr>
          <a:xfrm>
            <a:off x="6883536" y="3365468"/>
            <a:ext cx="4221094" cy="640631"/>
          </a:xfrm>
        </p:spPr>
        <p:txBody>
          <a:bodyPr>
            <a:normAutofit/>
          </a:bodyPr>
          <a:lstStyle>
            <a:lvl1pPr marL="0" indent="0">
              <a:lnSpc>
                <a:spcPts val="2000"/>
              </a:lnSpc>
              <a:spcBef>
                <a:spcPts val="0"/>
              </a:spcBef>
              <a:buNone/>
              <a:defRPr sz="2000">
                <a:solidFill>
                  <a:schemeClr val="tx1">
                    <a:lumMod val="85000"/>
                    <a:lumOff val="15000"/>
                  </a:schemeClr>
                </a:solidFill>
              </a:defRPr>
            </a:lvl1pPr>
            <a:lvl2pPr>
              <a:defRPr>
                <a:solidFill>
                  <a:schemeClr val="bg1"/>
                </a:solidFill>
              </a:defRPr>
            </a:lvl2pPr>
          </a:lstStyle>
          <a:p>
            <a:pPr lvl="0"/>
            <a:r>
              <a:rPr lang="de-DE"/>
              <a:t>Mastertextformat bearbeiten</a:t>
            </a:r>
          </a:p>
        </p:txBody>
      </p:sp>
      <p:sp>
        <p:nvSpPr>
          <p:cNvPr id="34" name="Inhaltsplatzhalter 2">
            <a:extLst>
              <a:ext uri="{FF2B5EF4-FFF2-40B4-BE49-F238E27FC236}">
                <a16:creationId xmlns:a16="http://schemas.microsoft.com/office/drawing/2014/main" id="{EEA9D931-DB39-4786-A39B-93A1368B44C3}"/>
              </a:ext>
            </a:extLst>
          </p:cNvPr>
          <p:cNvSpPr>
            <a:spLocks noGrp="1"/>
          </p:cNvSpPr>
          <p:nvPr>
            <p:ph idx="21"/>
          </p:nvPr>
        </p:nvSpPr>
        <p:spPr>
          <a:xfrm>
            <a:off x="6883536" y="4161658"/>
            <a:ext cx="4221094" cy="640631"/>
          </a:xfrm>
        </p:spPr>
        <p:txBody>
          <a:bodyPr>
            <a:normAutofit/>
          </a:bodyPr>
          <a:lstStyle>
            <a:lvl1pPr marL="0" indent="0">
              <a:lnSpc>
                <a:spcPts val="2000"/>
              </a:lnSpc>
              <a:spcBef>
                <a:spcPts val="0"/>
              </a:spcBef>
              <a:buNone/>
              <a:defRPr sz="2000">
                <a:solidFill>
                  <a:schemeClr val="tx1">
                    <a:lumMod val="85000"/>
                    <a:lumOff val="15000"/>
                  </a:schemeClr>
                </a:solidFill>
              </a:defRPr>
            </a:lvl1pPr>
            <a:lvl2pPr>
              <a:defRPr>
                <a:solidFill>
                  <a:schemeClr val="bg1"/>
                </a:solidFill>
              </a:defRPr>
            </a:lvl2pPr>
          </a:lstStyle>
          <a:p>
            <a:pPr lvl="0"/>
            <a:r>
              <a:rPr lang="de-DE"/>
              <a:t>Mastertextformat bearbeiten</a:t>
            </a:r>
          </a:p>
        </p:txBody>
      </p:sp>
      <p:sp>
        <p:nvSpPr>
          <p:cNvPr id="35" name="Inhaltsplatzhalter 2">
            <a:extLst>
              <a:ext uri="{FF2B5EF4-FFF2-40B4-BE49-F238E27FC236}">
                <a16:creationId xmlns:a16="http://schemas.microsoft.com/office/drawing/2014/main" id="{42131D24-47F9-4771-B584-CF2BFAB18373}"/>
              </a:ext>
            </a:extLst>
          </p:cNvPr>
          <p:cNvSpPr>
            <a:spLocks noGrp="1"/>
          </p:cNvSpPr>
          <p:nvPr>
            <p:ph idx="22"/>
          </p:nvPr>
        </p:nvSpPr>
        <p:spPr>
          <a:xfrm>
            <a:off x="6883536" y="4957108"/>
            <a:ext cx="4221094" cy="640631"/>
          </a:xfrm>
        </p:spPr>
        <p:txBody>
          <a:bodyPr>
            <a:normAutofit/>
          </a:bodyPr>
          <a:lstStyle>
            <a:lvl1pPr marL="0" indent="0">
              <a:lnSpc>
                <a:spcPts val="2000"/>
              </a:lnSpc>
              <a:spcBef>
                <a:spcPts val="0"/>
              </a:spcBef>
              <a:buNone/>
              <a:defRPr sz="2000">
                <a:solidFill>
                  <a:schemeClr val="tx1">
                    <a:lumMod val="85000"/>
                    <a:lumOff val="15000"/>
                  </a:schemeClr>
                </a:solidFill>
              </a:defRPr>
            </a:lvl1pPr>
            <a:lvl2pPr>
              <a:defRPr>
                <a:solidFill>
                  <a:schemeClr val="bg1"/>
                </a:solidFill>
              </a:defRPr>
            </a:lvl2pPr>
          </a:lstStyle>
          <a:p>
            <a:pPr lvl="0"/>
            <a:r>
              <a:rPr lang="de-DE"/>
              <a:t>Mastertextformat bearbeiten</a:t>
            </a:r>
          </a:p>
        </p:txBody>
      </p:sp>
      <p:grpSp>
        <p:nvGrpSpPr>
          <p:cNvPr id="36" name="Gruppieren 35">
            <a:extLst>
              <a:ext uri="{FF2B5EF4-FFF2-40B4-BE49-F238E27FC236}">
                <a16:creationId xmlns:a16="http://schemas.microsoft.com/office/drawing/2014/main" id="{EDE7196E-A723-4396-B43E-C63436666B15}"/>
              </a:ext>
            </a:extLst>
          </p:cNvPr>
          <p:cNvGrpSpPr/>
          <p:nvPr userDrawn="1"/>
        </p:nvGrpSpPr>
        <p:grpSpPr>
          <a:xfrm>
            <a:off x="5581784" y="5577241"/>
            <a:ext cx="1049409" cy="690086"/>
            <a:chOff x="3896964" y="1005931"/>
            <a:chExt cx="1049409" cy="690086"/>
          </a:xfrm>
        </p:grpSpPr>
        <p:pic>
          <p:nvPicPr>
            <p:cNvPr id="37" name="Grafik 36">
              <a:extLst>
                <a:ext uri="{FF2B5EF4-FFF2-40B4-BE49-F238E27FC236}">
                  <a16:creationId xmlns:a16="http://schemas.microsoft.com/office/drawing/2014/main" id="{DE1EFF6C-4491-4C1B-A75F-C7033438F41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3889" y="1005931"/>
              <a:ext cx="715804" cy="690086"/>
            </a:xfrm>
            <a:prstGeom prst="rect">
              <a:avLst/>
            </a:prstGeom>
          </p:spPr>
        </p:pic>
        <p:sp>
          <p:nvSpPr>
            <p:cNvPr id="38" name="Textfeld 37">
              <a:extLst>
                <a:ext uri="{FF2B5EF4-FFF2-40B4-BE49-F238E27FC236}">
                  <a16:creationId xmlns:a16="http://schemas.microsoft.com/office/drawing/2014/main" id="{3DBDD90A-CD38-466D-9570-5BCF20917E23}"/>
                </a:ext>
              </a:extLst>
            </p:cNvPr>
            <p:cNvSpPr txBox="1"/>
            <p:nvPr userDrawn="1"/>
          </p:nvSpPr>
          <p:spPr>
            <a:xfrm>
              <a:off x="3896964" y="1061387"/>
              <a:ext cx="1049409" cy="584775"/>
            </a:xfrm>
            <a:prstGeom prst="rect">
              <a:avLst/>
            </a:prstGeom>
            <a:noFill/>
          </p:spPr>
          <p:txBody>
            <a:bodyPr wrap="square" rtlCol="0">
              <a:spAutoFit/>
            </a:bodyPr>
            <a:lstStyle/>
            <a:p>
              <a:pPr algn="ctr"/>
              <a:r>
                <a:rPr lang="de-DE" sz="3200" b="1" dirty="0">
                  <a:solidFill>
                    <a:schemeClr val="bg1"/>
                  </a:solidFill>
                  <a:latin typeface="Arial" panose="020B0604020202020204" pitchFamily="34" charset="0"/>
                  <a:cs typeface="Arial" panose="020B0604020202020204" pitchFamily="34" charset="0"/>
                </a:rPr>
                <a:t>07</a:t>
              </a:r>
            </a:p>
          </p:txBody>
        </p:sp>
      </p:grpSp>
      <p:sp>
        <p:nvSpPr>
          <p:cNvPr id="39" name="Inhaltsplatzhalter 2">
            <a:extLst>
              <a:ext uri="{FF2B5EF4-FFF2-40B4-BE49-F238E27FC236}">
                <a16:creationId xmlns:a16="http://schemas.microsoft.com/office/drawing/2014/main" id="{3CB10ED3-2B16-4C93-95B7-937DFAFEBEAB}"/>
              </a:ext>
            </a:extLst>
          </p:cNvPr>
          <p:cNvSpPr>
            <a:spLocks noGrp="1"/>
          </p:cNvSpPr>
          <p:nvPr>
            <p:ph idx="23"/>
          </p:nvPr>
        </p:nvSpPr>
        <p:spPr>
          <a:xfrm>
            <a:off x="6883536" y="5752158"/>
            <a:ext cx="4221094" cy="640631"/>
          </a:xfrm>
        </p:spPr>
        <p:txBody>
          <a:bodyPr>
            <a:normAutofit/>
          </a:bodyPr>
          <a:lstStyle>
            <a:lvl1pPr marL="0" indent="0">
              <a:lnSpc>
                <a:spcPts val="2000"/>
              </a:lnSpc>
              <a:spcBef>
                <a:spcPts val="0"/>
              </a:spcBef>
              <a:buNone/>
              <a:defRPr sz="2000">
                <a:solidFill>
                  <a:schemeClr val="tx1">
                    <a:lumMod val="85000"/>
                    <a:lumOff val="15000"/>
                  </a:schemeClr>
                </a:solidFill>
              </a:defRPr>
            </a:lvl1pPr>
            <a:lvl2pPr>
              <a:defRPr>
                <a:solidFill>
                  <a:schemeClr val="bg1"/>
                </a:solidFill>
              </a:defRPr>
            </a:lvl2pPr>
          </a:lstStyle>
          <a:p>
            <a:pPr lvl="0"/>
            <a:r>
              <a:rPr lang="de-DE"/>
              <a:t>Mastertextformat bearbeiten</a:t>
            </a:r>
          </a:p>
        </p:txBody>
      </p:sp>
    </p:spTree>
    <p:extLst>
      <p:ext uri="{BB962C8B-B14F-4D97-AF65-F5344CB8AC3E}">
        <p14:creationId xmlns:p14="http://schemas.microsoft.com/office/powerpoint/2010/main" val="431885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Herber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588C27CB-EE61-4EB8-8CE4-CD3F2E9CA3BB}"/>
              </a:ext>
            </a:extLst>
          </p:cNvPr>
          <p:cNvSpPr/>
          <p:nvPr userDrawn="1"/>
        </p:nvSpPr>
        <p:spPr>
          <a:xfrm>
            <a:off x="0" y="0"/>
            <a:ext cx="3737113" cy="25046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Datumsplatzhalter 3">
            <a:extLst>
              <a:ext uri="{FF2B5EF4-FFF2-40B4-BE49-F238E27FC236}">
                <a16:creationId xmlns:a16="http://schemas.microsoft.com/office/drawing/2014/main" id="{D366126B-838F-4AF5-B990-9C0A3B8F1C35}"/>
              </a:ext>
            </a:extLst>
          </p:cNvPr>
          <p:cNvSpPr>
            <a:spLocks noGrp="1"/>
          </p:cNvSpPr>
          <p:nvPr>
            <p:ph type="dt" sz="half" idx="10"/>
          </p:nvPr>
        </p:nvSpPr>
        <p:spPr>
          <a:xfrm>
            <a:off x="5259456" y="6427061"/>
            <a:ext cx="2743200" cy="365125"/>
          </a:xfrm>
          <a:prstGeom prst="rect">
            <a:avLst/>
          </a:prstGeom>
        </p:spPr>
        <p:txBody>
          <a:bodyPr/>
          <a:lstStyle/>
          <a:p>
            <a:r>
              <a:rPr lang="en-US" dirty="0"/>
              <a:t>04.07.2019</a:t>
            </a:r>
            <a:endParaRPr lang="de-DE" dirty="0"/>
          </a:p>
        </p:txBody>
      </p:sp>
      <p:sp>
        <p:nvSpPr>
          <p:cNvPr id="6" name="Foliennummernplatzhalter 5">
            <a:extLst>
              <a:ext uri="{FF2B5EF4-FFF2-40B4-BE49-F238E27FC236}">
                <a16:creationId xmlns:a16="http://schemas.microsoft.com/office/drawing/2014/main" id="{7D6DCD67-5A89-4FB9-B616-A3E12E7472A7}"/>
              </a:ext>
            </a:extLst>
          </p:cNvPr>
          <p:cNvSpPr>
            <a:spLocks noGrp="1"/>
          </p:cNvSpPr>
          <p:nvPr>
            <p:ph type="sldNum" sz="quarter" idx="12"/>
          </p:nvPr>
        </p:nvSpPr>
        <p:spPr/>
        <p:txBody>
          <a:bodyPr/>
          <a:lstStyle/>
          <a:p>
            <a:fld id="{CF09E71C-E28E-4651-98EC-18FC6C4E9AE7}" type="slidenum">
              <a:rPr lang="de-DE" smtClean="0"/>
              <a:t>‹#›</a:t>
            </a:fld>
            <a:endParaRPr lang="de-DE"/>
          </a:p>
        </p:txBody>
      </p:sp>
      <p:sp>
        <p:nvSpPr>
          <p:cNvPr id="11" name="Titel 1">
            <a:extLst>
              <a:ext uri="{FF2B5EF4-FFF2-40B4-BE49-F238E27FC236}">
                <a16:creationId xmlns:a16="http://schemas.microsoft.com/office/drawing/2014/main" id="{C6B4898A-7CD7-4A36-82F1-6393BD10E027}"/>
              </a:ext>
            </a:extLst>
          </p:cNvPr>
          <p:cNvSpPr>
            <a:spLocks noGrp="1"/>
          </p:cNvSpPr>
          <p:nvPr>
            <p:ph type="title"/>
          </p:nvPr>
        </p:nvSpPr>
        <p:spPr>
          <a:xfrm>
            <a:off x="511200" y="453600"/>
            <a:ext cx="8503200" cy="1321200"/>
          </a:xfrm>
        </p:spPr>
        <p:txBody>
          <a:bodyPr/>
          <a:lstStyle>
            <a:lvl1pPr>
              <a:defRPr>
                <a:solidFill>
                  <a:srgbClr val="009B9B"/>
                </a:solidFill>
              </a:defRPr>
            </a:lvl1pPr>
          </a:lstStyle>
          <a:p>
            <a:r>
              <a:rPr lang="de-DE"/>
              <a:t>Mastertitelformat bearbeiten</a:t>
            </a:r>
            <a:endParaRPr lang="de-DE" dirty="0"/>
          </a:p>
        </p:txBody>
      </p:sp>
      <p:sp>
        <p:nvSpPr>
          <p:cNvPr id="13" name="Inhaltsplatzhalter 2">
            <a:extLst>
              <a:ext uri="{FF2B5EF4-FFF2-40B4-BE49-F238E27FC236}">
                <a16:creationId xmlns:a16="http://schemas.microsoft.com/office/drawing/2014/main" id="{7B137B9D-6760-406F-8325-EEF72D2D6207}"/>
              </a:ext>
            </a:extLst>
          </p:cNvPr>
          <p:cNvSpPr>
            <a:spLocks noGrp="1"/>
          </p:cNvSpPr>
          <p:nvPr>
            <p:ph sz="quarter" idx="16"/>
          </p:nvPr>
        </p:nvSpPr>
        <p:spPr>
          <a:xfrm>
            <a:off x="536400" y="1272210"/>
            <a:ext cx="9404350" cy="5046454"/>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p:txBody>
      </p:sp>
      <p:sp>
        <p:nvSpPr>
          <p:cNvPr id="5" name="Fußzeilenplatzhalter 4">
            <a:extLst>
              <a:ext uri="{FF2B5EF4-FFF2-40B4-BE49-F238E27FC236}">
                <a16:creationId xmlns:a16="http://schemas.microsoft.com/office/drawing/2014/main" id="{71C93BDD-8B16-46C9-A96E-85FECCDBF3F7}"/>
              </a:ext>
            </a:extLst>
          </p:cNvPr>
          <p:cNvSpPr>
            <a:spLocks noGrp="1"/>
          </p:cNvSpPr>
          <p:nvPr>
            <p:ph type="ftr" sz="quarter" idx="11"/>
          </p:nvPr>
        </p:nvSpPr>
        <p:spPr>
          <a:xfrm>
            <a:off x="536712" y="6427062"/>
            <a:ext cx="4114800" cy="365125"/>
          </a:xfrm>
          <a:prstGeom prst="rect">
            <a:avLst/>
          </a:prstGeom>
        </p:spPr>
        <p:txBody>
          <a:bodyPr/>
          <a:lstStyle/>
          <a:p>
            <a:r>
              <a:rPr lang="de-DE" b="1" dirty="0"/>
              <a:t>INTERNAL</a:t>
            </a:r>
          </a:p>
        </p:txBody>
      </p:sp>
    </p:spTree>
    <p:extLst>
      <p:ext uri="{BB962C8B-B14F-4D97-AF65-F5344CB8AC3E}">
        <p14:creationId xmlns:p14="http://schemas.microsoft.com/office/powerpoint/2010/main" val="3984354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schlussfolie">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D7BE137E-0FB3-4886-9836-17DEA5B668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96100"/>
          </a:xfrm>
          <a:prstGeom prst="rect">
            <a:avLst/>
          </a:prstGeom>
        </p:spPr>
      </p:pic>
      <p:sp>
        <p:nvSpPr>
          <p:cNvPr id="2" name="Titel 1">
            <a:extLst>
              <a:ext uri="{FF2B5EF4-FFF2-40B4-BE49-F238E27FC236}">
                <a16:creationId xmlns:a16="http://schemas.microsoft.com/office/drawing/2014/main" id="{D510669C-DF2A-435A-A0EA-603EDFF59509}"/>
              </a:ext>
            </a:extLst>
          </p:cNvPr>
          <p:cNvSpPr>
            <a:spLocks noGrp="1"/>
          </p:cNvSpPr>
          <p:nvPr>
            <p:ph type="ctrTitle"/>
          </p:nvPr>
        </p:nvSpPr>
        <p:spPr>
          <a:xfrm>
            <a:off x="1524000" y="3130061"/>
            <a:ext cx="9144000" cy="2387600"/>
          </a:xfrm>
        </p:spPr>
        <p:txBody>
          <a:bodyPr anchor="t" anchorCtr="0"/>
          <a:lstStyle>
            <a:lvl1pPr algn="ctr">
              <a:lnSpc>
                <a:spcPts val="5000"/>
              </a:lnSpc>
              <a:defRPr sz="5000">
                <a:solidFill>
                  <a:schemeClr val="bg1"/>
                </a:solidFill>
              </a:defRPr>
            </a:lvl1pPr>
          </a:lstStyle>
          <a:p>
            <a:r>
              <a:rPr lang="de-DE" dirty="0"/>
              <a:t>Mastertitelformat bearbeiten</a:t>
            </a:r>
          </a:p>
        </p:txBody>
      </p:sp>
      <p:pic>
        <p:nvPicPr>
          <p:cNvPr id="10" name="Grafik 9">
            <a:extLst>
              <a:ext uri="{FF2B5EF4-FFF2-40B4-BE49-F238E27FC236}">
                <a16:creationId xmlns:a16="http://schemas.microsoft.com/office/drawing/2014/main" id="{77888F16-F582-48D2-92C4-BBAB02D9047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3998" y="932233"/>
            <a:ext cx="2842592" cy="601788"/>
          </a:xfrm>
          <a:prstGeom prst="rect">
            <a:avLst/>
          </a:prstGeom>
        </p:spPr>
      </p:pic>
      <p:sp>
        <p:nvSpPr>
          <p:cNvPr id="5" name="Textplatzhalter 2">
            <a:extLst>
              <a:ext uri="{FF2B5EF4-FFF2-40B4-BE49-F238E27FC236}">
                <a16:creationId xmlns:a16="http://schemas.microsoft.com/office/drawing/2014/main" id="{B6993683-EC2F-4087-9DB5-B86544068299}"/>
              </a:ext>
            </a:extLst>
          </p:cNvPr>
          <p:cNvSpPr>
            <a:spLocks noGrp="1"/>
          </p:cNvSpPr>
          <p:nvPr>
            <p:ph type="body" idx="1"/>
          </p:nvPr>
        </p:nvSpPr>
        <p:spPr>
          <a:xfrm>
            <a:off x="1523998" y="4022936"/>
            <a:ext cx="9144001" cy="1500187"/>
          </a:xfrm>
        </p:spPr>
        <p:txBody>
          <a:bodyPr/>
          <a:lstStyle>
            <a:lvl1pPr marL="0" indent="0" algn="ctr">
              <a:buNone/>
              <a:defRPr sz="2400" cap="all"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pic>
        <p:nvPicPr>
          <p:cNvPr id="6" name="Picture 5" descr="A drawing of a cartoon character&#10;&#10;Description automatically generated">
            <a:extLst>
              <a:ext uri="{FF2B5EF4-FFF2-40B4-BE49-F238E27FC236}">
                <a16:creationId xmlns:a16="http://schemas.microsoft.com/office/drawing/2014/main" id="{462177AB-DCA1-4A8F-A4EE-2799A96AC4D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38102" y="837127"/>
            <a:ext cx="1795919" cy="792000"/>
          </a:xfrm>
          <a:prstGeom prst="rect">
            <a:avLst/>
          </a:prstGeom>
        </p:spPr>
      </p:pic>
    </p:spTree>
    <p:extLst>
      <p:ext uri="{BB962C8B-B14F-4D97-AF65-F5344CB8AC3E}">
        <p14:creationId xmlns:p14="http://schemas.microsoft.com/office/powerpoint/2010/main" val="412714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1 Sp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2C5CE2-93DD-4F87-B440-A48511101D4D}"/>
              </a:ext>
            </a:extLst>
          </p:cNvPr>
          <p:cNvSpPr>
            <a:spLocks noGrp="1"/>
          </p:cNvSpPr>
          <p:nvPr>
            <p:ph type="title"/>
          </p:nvPr>
        </p:nvSpPr>
        <p:spPr>
          <a:xfrm>
            <a:off x="511200" y="452325"/>
            <a:ext cx="8503200" cy="567583"/>
          </a:xfrm>
        </p:spPr>
        <p:txBody>
          <a:bodyPr/>
          <a:lstStyle/>
          <a:p>
            <a:r>
              <a:rPr lang="de-DE" dirty="0"/>
              <a:t>Mastertitelformat bearbeiten</a:t>
            </a:r>
          </a:p>
        </p:txBody>
      </p:sp>
      <p:sp>
        <p:nvSpPr>
          <p:cNvPr id="3" name="Inhaltsplatzhalter 2">
            <a:extLst>
              <a:ext uri="{FF2B5EF4-FFF2-40B4-BE49-F238E27FC236}">
                <a16:creationId xmlns:a16="http://schemas.microsoft.com/office/drawing/2014/main" id="{0701AFFA-7842-4029-8BED-E21DBDF847F0}"/>
              </a:ext>
            </a:extLst>
          </p:cNvPr>
          <p:cNvSpPr>
            <a:spLocks noGrp="1"/>
          </p:cNvSpPr>
          <p:nvPr>
            <p:ph idx="1"/>
          </p:nvPr>
        </p:nvSpPr>
        <p:spPr>
          <a:xfrm>
            <a:off x="536712" y="1169376"/>
            <a:ext cx="10963137" cy="5139347"/>
          </a:xfrm>
        </p:spPr>
        <p:txBody>
          <a:bodyPr/>
          <a:lstStyle>
            <a:lvl2pPr>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p:txBody>
      </p:sp>
      <p:sp>
        <p:nvSpPr>
          <p:cNvPr id="4" name="Datumsplatzhalter 3">
            <a:extLst>
              <a:ext uri="{FF2B5EF4-FFF2-40B4-BE49-F238E27FC236}">
                <a16:creationId xmlns:a16="http://schemas.microsoft.com/office/drawing/2014/main" id="{D366126B-838F-4AF5-B990-9C0A3B8F1C35}"/>
              </a:ext>
            </a:extLst>
          </p:cNvPr>
          <p:cNvSpPr>
            <a:spLocks noGrp="1"/>
          </p:cNvSpPr>
          <p:nvPr>
            <p:ph type="dt" sz="half" idx="10"/>
          </p:nvPr>
        </p:nvSpPr>
        <p:spPr/>
        <p:txBody>
          <a:bodyPr/>
          <a:lstStyle/>
          <a:p>
            <a:fld id="{4B8558E9-9DA8-4C15-9B2F-A826689BB878}" type="datetime1">
              <a:rPr lang="de-DE" smtClean="0"/>
              <a:t>20.11.2020</a:t>
            </a:fld>
            <a:endParaRPr lang="de-DE"/>
          </a:p>
        </p:txBody>
      </p:sp>
      <p:sp>
        <p:nvSpPr>
          <p:cNvPr id="5" name="Fußzeilenplatzhalter 4">
            <a:extLst>
              <a:ext uri="{FF2B5EF4-FFF2-40B4-BE49-F238E27FC236}">
                <a16:creationId xmlns:a16="http://schemas.microsoft.com/office/drawing/2014/main" id="{71C93BDD-8B16-46C9-A96E-85FECCDBF3F7}"/>
              </a:ext>
            </a:extLst>
          </p:cNvPr>
          <p:cNvSpPr>
            <a:spLocks noGrp="1"/>
          </p:cNvSpPr>
          <p:nvPr>
            <p:ph type="ftr" sz="quarter" idx="11"/>
          </p:nvPr>
        </p:nvSpPr>
        <p:spPr/>
        <p:txBody>
          <a:bodyPr/>
          <a:lstStyle>
            <a:lvl1pPr>
              <a:defRPr/>
            </a:lvl1pPr>
          </a:lstStyle>
          <a:p>
            <a:r>
              <a:rPr lang="de-DE" dirty="0"/>
              <a:t>Silicon Austria Labs GmbH</a:t>
            </a:r>
          </a:p>
        </p:txBody>
      </p:sp>
      <p:sp>
        <p:nvSpPr>
          <p:cNvPr id="6" name="Foliennummernplatzhalter 5">
            <a:extLst>
              <a:ext uri="{FF2B5EF4-FFF2-40B4-BE49-F238E27FC236}">
                <a16:creationId xmlns:a16="http://schemas.microsoft.com/office/drawing/2014/main" id="{7D6DCD67-5A89-4FB9-B616-A3E12E7472A7}"/>
              </a:ext>
            </a:extLst>
          </p:cNvPr>
          <p:cNvSpPr>
            <a:spLocks noGrp="1"/>
          </p:cNvSpPr>
          <p:nvPr>
            <p:ph type="sldNum" sz="quarter" idx="12"/>
          </p:nvPr>
        </p:nvSpPr>
        <p:spPr/>
        <p:txBody>
          <a:bodyPr/>
          <a:lstStyle/>
          <a:p>
            <a:fld id="{CF09E71C-E28E-4651-98EC-18FC6C4E9AE7}" type="slidenum">
              <a:rPr lang="de-DE" smtClean="0"/>
              <a:t>‹#›</a:t>
            </a:fld>
            <a:endParaRPr lang="de-DE"/>
          </a:p>
        </p:txBody>
      </p:sp>
      <p:sp>
        <p:nvSpPr>
          <p:cNvPr id="8" name="Textplatzhalter 7">
            <a:extLst>
              <a:ext uri="{FF2B5EF4-FFF2-40B4-BE49-F238E27FC236}">
                <a16:creationId xmlns:a16="http://schemas.microsoft.com/office/drawing/2014/main" id="{1E8A135D-9F20-4C13-AB1F-3598581A268D}"/>
              </a:ext>
            </a:extLst>
          </p:cNvPr>
          <p:cNvSpPr>
            <a:spLocks noGrp="1"/>
          </p:cNvSpPr>
          <p:nvPr>
            <p:ph type="body" sz="quarter" idx="13"/>
          </p:nvPr>
        </p:nvSpPr>
        <p:spPr>
          <a:xfrm>
            <a:off x="536711" y="176400"/>
            <a:ext cx="6577671" cy="376997"/>
          </a:xfrm>
        </p:spPr>
        <p:txBody>
          <a:bodyPr>
            <a:normAutofit/>
          </a:bodyPr>
          <a:lstStyle>
            <a:lvl1pPr marL="0" indent="0">
              <a:buNone/>
              <a:defRPr sz="1200" cap="all" baseline="0">
                <a:latin typeface="Arial" panose="020B0604020202020204" pitchFamily="34" charset="0"/>
                <a:cs typeface="Arial" panose="020B0604020202020204" pitchFamily="34" charset="0"/>
              </a:defRPr>
            </a:lvl1pPr>
          </a:lstStyle>
          <a:p>
            <a:pPr lvl="0"/>
            <a:r>
              <a:rPr lang="de-DE"/>
              <a:t>Mastertextformat bearbeiten</a:t>
            </a:r>
          </a:p>
        </p:txBody>
      </p:sp>
    </p:spTree>
    <p:extLst>
      <p:ext uri="{BB962C8B-B14F-4D97-AF65-F5344CB8AC3E}">
        <p14:creationId xmlns:p14="http://schemas.microsoft.com/office/powerpoint/2010/main" val="3440722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2 Spalt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2C5CE2-93DD-4F87-B440-A48511101D4D}"/>
              </a:ext>
            </a:extLst>
          </p:cNvPr>
          <p:cNvSpPr>
            <a:spLocks noGrp="1"/>
          </p:cNvSpPr>
          <p:nvPr>
            <p:ph type="title"/>
          </p:nvPr>
        </p:nvSpPr>
        <p:spPr>
          <a:xfrm>
            <a:off x="511200" y="452325"/>
            <a:ext cx="8503200" cy="1321200"/>
          </a:xfrm>
        </p:spPr>
        <p:txBody>
          <a:bodyPr/>
          <a:lstStyle/>
          <a:p>
            <a:r>
              <a:rPr lang="de-DE"/>
              <a:t>Mastertitelformat bearbeiten</a:t>
            </a:r>
            <a:endParaRPr lang="de-DE" dirty="0"/>
          </a:p>
        </p:txBody>
      </p:sp>
      <p:sp>
        <p:nvSpPr>
          <p:cNvPr id="3" name="Inhaltsplatzhalter 2">
            <a:extLst>
              <a:ext uri="{FF2B5EF4-FFF2-40B4-BE49-F238E27FC236}">
                <a16:creationId xmlns:a16="http://schemas.microsoft.com/office/drawing/2014/main" id="{0701AFFA-7842-4029-8BED-E21DBDF847F0}"/>
              </a:ext>
            </a:extLst>
          </p:cNvPr>
          <p:cNvSpPr>
            <a:spLocks noGrp="1"/>
          </p:cNvSpPr>
          <p:nvPr>
            <p:ph idx="1"/>
          </p:nvPr>
        </p:nvSpPr>
        <p:spPr>
          <a:xfrm>
            <a:off x="536713" y="1764000"/>
            <a:ext cx="5230800" cy="4544723"/>
          </a:xfrm>
        </p:spPr>
        <p:txBody>
          <a:bodyPr/>
          <a:lstStyle>
            <a:lvl2pPr>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p:txBody>
      </p:sp>
      <p:sp>
        <p:nvSpPr>
          <p:cNvPr id="4" name="Datumsplatzhalter 3">
            <a:extLst>
              <a:ext uri="{FF2B5EF4-FFF2-40B4-BE49-F238E27FC236}">
                <a16:creationId xmlns:a16="http://schemas.microsoft.com/office/drawing/2014/main" id="{D366126B-838F-4AF5-B990-9C0A3B8F1C35}"/>
              </a:ext>
            </a:extLst>
          </p:cNvPr>
          <p:cNvSpPr>
            <a:spLocks noGrp="1"/>
          </p:cNvSpPr>
          <p:nvPr>
            <p:ph type="dt" sz="half" idx="10"/>
          </p:nvPr>
        </p:nvSpPr>
        <p:spPr/>
        <p:txBody>
          <a:bodyPr/>
          <a:lstStyle/>
          <a:p>
            <a:fld id="{4B8558E9-9DA8-4C15-9B2F-A826689BB878}" type="datetime1">
              <a:rPr lang="de-DE" smtClean="0"/>
              <a:t>20.11.2020</a:t>
            </a:fld>
            <a:endParaRPr lang="de-DE"/>
          </a:p>
        </p:txBody>
      </p:sp>
      <p:sp>
        <p:nvSpPr>
          <p:cNvPr id="5" name="Fußzeilenplatzhalter 4">
            <a:extLst>
              <a:ext uri="{FF2B5EF4-FFF2-40B4-BE49-F238E27FC236}">
                <a16:creationId xmlns:a16="http://schemas.microsoft.com/office/drawing/2014/main" id="{71C93BDD-8B16-46C9-A96E-85FECCDBF3F7}"/>
              </a:ext>
            </a:extLst>
          </p:cNvPr>
          <p:cNvSpPr>
            <a:spLocks noGrp="1"/>
          </p:cNvSpPr>
          <p:nvPr>
            <p:ph type="ftr" sz="quarter" idx="11"/>
          </p:nvPr>
        </p:nvSpPr>
        <p:spPr/>
        <p:txBody>
          <a:bodyPr/>
          <a:lstStyle>
            <a:lvl1pPr>
              <a:defRPr/>
            </a:lvl1pPr>
          </a:lstStyle>
          <a:p>
            <a:r>
              <a:rPr lang="de-DE" dirty="0"/>
              <a:t>Silicon Austria Labs GmbH</a:t>
            </a:r>
          </a:p>
        </p:txBody>
      </p:sp>
      <p:sp>
        <p:nvSpPr>
          <p:cNvPr id="6" name="Foliennummernplatzhalter 5">
            <a:extLst>
              <a:ext uri="{FF2B5EF4-FFF2-40B4-BE49-F238E27FC236}">
                <a16:creationId xmlns:a16="http://schemas.microsoft.com/office/drawing/2014/main" id="{7D6DCD67-5A89-4FB9-B616-A3E12E7472A7}"/>
              </a:ext>
            </a:extLst>
          </p:cNvPr>
          <p:cNvSpPr>
            <a:spLocks noGrp="1"/>
          </p:cNvSpPr>
          <p:nvPr>
            <p:ph type="sldNum" sz="quarter" idx="12"/>
          </p:nvPr>
        </p:nvSpPr>
        <p:spPr/>
        <p:txBody>
          <a:bodyPr/>
          <a:lstStyle/>
          <a:p>
            <a:fld id="{CF09E71C-E28E-4651-98EC-18FC6C4E9AE7}" type="slidenum">
              <a:rPr lang="de-DE" smtClean="0"/>
              <a:t>‹#›</a:t>
            </a:fld>
            <a:endParaRPr lang="de-DE"/>
          </a:p>
        </p:txBody>
      </p:sp>
      <p:sp>
        <p:nvSpPr>
          <p:cNvPr id="8" name="Textplatzhalter 7">
            <a:extLst>
              <a:ext uri="{FF2B5EF4-FFF2-40B4-BE49-F238E27FC236}">
                <a16:creationId xmlns:a16="http://schemas.microsoft.com/office/drawing/2014/main" id="{1E8A135D-9F20-4C13-AB1F-3598581A268D}"/>
              </a:ext>
            </a:extLst>
          </p:cNvPr>
          <p:cNvSpPr>
            <a:spLocks noGrp="1"/>
          </p:cNvSpPr>
          <p:nvPr>
            <p:ph type="body" sz="quarter" idx="13"/>
          </p:nvPr>
        </p:nvSpPr>
        <p:spPr>
          <a:xfrm>
            <a:off x="536711" y="176400"/>
            <a:ext cx="6577671" cy="376997"/>
          </a:xfrm>
        </p:spPr>
        <p:txBody>
          <a:bodyPr>
            <a:normAutofit/>
          </a:bodyPr>
          <a:lstStyle>
            <a:lvl1pPr marL="0" indent="0">
              <a:buNone/>
              <a:defRPr sz="1200" cap="all" baseline="0">
                <a:latin typeface="Arial" panose="020B0604020202020204" pitchFamily="34" charset="0"/>
                <a:cs typeface="Arial" panose="020B0604020202020204" pitchFamily="34" charset="0"/>
              </a:defRPr>
            </a:lvl1pPr>
          </a:lstStyle>
          <a:p>
            <a:pPr lvl="0"/>
            <a:r>
              <a:rPr lang="de-DE"/>
              <a:t>Mastertextformat bearbeiten</a:t>
            </a:r>
          </a:p>
        </p:txBody>
      </p:sp>
      <p:sp>
        <p:nvSpPr>
          <p:cNvPr id="10" name="Inhaltsplatzhalter 2">
            <a:extLst>
              <a:ext uri="{FF2B5EF4-FFF2-40B4-BE49-F238E27FC236}">
                <a16:creationId xmlns:a16="http://schemas.microsoft.com/office/drawing/2014/main" id="{BE4D4AD1-4E6B-43B7-A807-85DDC4AA5DBF}"/>
              </a:ext>
            </a:extLst>
          </p:cNvPr>
          <p:cNvSpPr>
            <a:spLocks noGrp="1"/>
          </p:cNvSpPr>
          <p:nvPr>
            <p:ph idx="14"/>
          </p:nvPr>
        </p:nvSpPr>
        <p:spPr>
          <a:xfrm>
            <a:off x="6269050" y="1763999"/>
            <a:ext cx="5230800" cy="4544725"/>
          </a:xfrm>
        </p:spPr>
        <p:txBody>
          <a:bodyPr/>
          <a:lstStyle>
            <a:lvl2pPr>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p:txBody>
      </p:sp>
    </p:spTree>
    <p:extLst>
      <p:ext uri="{BB962C8B-B14F-4D97-AF65-F5344CB8AC3E}">
        <p14:creationId xmlns:p14="http://schemas.microsoft.com/office/powerpoint/2010/main" val="1305937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2 Spalten, türkiser Hintergrun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AE9116E8-49FF-4953-A2D9-324A8CB6BEFD}"/>
              </a:ext>
            </a:extLst>
          </p:cNvPr>
          <p:cNvSpPr/>
          <p:nvPr userDrawn="1"/>
        </p:nvSpPr>
        <p:spPr>
          <a:xfrm>
            <a:off x="268357" y="1093304"/>
            <a:ext cx="3940356" cy="1166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F1C93A16-D682-4A5F-A75E-658A76B7937D}"/>
              </a:ext>
            </a:extLst>
          </p:cNvPr>
          <p:cNvSpPr/>
          <p:nvPr userDrawn="1"/>
        </p:nvSpPr>
        <p:spPr>
          <a:xfrm>
            <a:off x="0" y="3548270"/>
            <a:ext cx="12192000" cy="3309730"/>
          </a:xfrm>
          <a:prstGeom prst="rect">
            <a:avLst/>
          </a:prstGeom>
          <a:solidFill>
            <a:srgbClr val="009B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Inhaltsplatzhalter 2">
            <a:extLst>
              <a:ext uri="{FF2B5EF4-FFF2-40B4-BE49-F238E27FC236}">
                <a16:creationId xmlns:a16="http://schemas.microsoft.com/office/drawing/2014/main" id="{0701AFFA-7842-4029-8BED-E21DBDF847F0}"/>
              </a:ext>
            </a:extLst>
          </p:cNvPr>
          <p:cNvSpPr>
            <a:spLocks noGrp="1"/>
          </p:cNvSpPr>
          <p:nvPr>
            <p:ph idx="1"/>
          </p:nvPr>
        </p:nvSpPr>
        <p:spPr>
          <a:xfrm>
            <a:off x="536713" y="3886200"/>
            <a:ext cx="3672000" cy="2100330"/>
          </a:xfrm>
        </p:spPr>
        <p:txBody>
          <a:bodyPr/>
          <a:lstStyle>
            <a:lvl1pPr marL="357188" indent="-357188">
              <a:buFontTx/>
              <a:buBlip>
                <a:blip r:embed="rId2"/>
              </a:buBlip>
              <a:defRPr>
                <a:solidFill>
                  <a:schemeClr val="bg1"/>
                </a:solidFill>
              </a:defRPr>
            </a:lvl1pPr>
            <a:lvl2pPr marL="715963" indent="-358775">
              <a:buFontTx/>
              <a:buBlip>
                <a:blip r:embed="rId2"/>
              </a:buBlip>
              <a:defRPr>
                <a:solidFill>
                  <a:schemeClr val="bg1"/>
                </a:solidFill>
              </a:defRPr>
            </a:lvl2pPr>
          </a:lstStyle>
          <a:p>
            <a:pPr lvl="0"/>
            <a:r>
              <a:rPr lang="de-DE"/>
              <a:t>Mastertextformat bearbeiten</a:t>
            </a:r>
          </a:p>
          <a:p>
            <a:pPr lvl="1"/>
            <a:r>
              <a:rPr lang="de-DE"/>
              <a:t>Zweite Ebene</a:t>
            </a:r>
          </a:p>
        </p:txBody>
      </p:sp>
      <p:sp>
        <p:nvSpPr>
          <p:cNvPr id="5" name="Fußzeilenplatzhalter 4">
            <a:extLst>
              <a:ext uri="{FF2B5EF4-FFF2-40B4-BE49-F238E27FC236}">
                <a16:creationId xmlns:a16="http://schemas.microsoft.com/office/drawing/2014/main" id="{71C93BDD-8B16-46C9-A96E-85FECCDBF3F7}"/>
              </a:ext>
            </a:extLst>
          </p:cNvPr>
          <p:cNvSpPr>
            <a:spLocks noGrp="1"/>
          </p:cNvSpPr>
          <p:nvPr>
            <p:ph type="ftr" sz="quarter" idx="11"/>
          </p:nvPr>
        </p:nvSpPr>
        <p:spPr/>
        <p:txBody>
          <a:bodyPr/>
          <a:lstStyle>
            <a:lvl1pPr>
              <a:defRPr>
                <a:solidFill>
                  <a:schemeClr val="bg1"/>
                </a:solidFill>
              </a:defRPr>
            </a:lvl1pPr>
          </a:lstStyle>
          <a:p>
            <a:r>
              <a:rPr lang="de-DE" dirty="0"/>
              <a:t>Silicon Austria Labs GmbH</a:t>
            </a:r>
          </a:p>
        </p:txBody>
      </p:sp>
      <p:sp>
        <p:nvSpPr>
          <p:cNvPr id="6" name="Foliennummernplatzhalter 5">
            <a:extLst>
              <a:ext uri="{FF2B5EF4-FFF2-40B4-BE49-F238E27FC236}">
                <a16:creationId xmlns:a16="http://schemas.microsoft.com/office/drawing/2014/main" id="{7D6DCD67-5A89-4FB9-B616-A3E12E7472A7}"/>
              </a:ext>
            </a:extLst>
          </p:cNvPr>
          <p:cNvSpPr>
            <a:spLocks noGrp="1"/>
          </p:cNvSpPr>
          <p:nvPr>
            <p:ph type="sldNum" sz="quarter" idx="12"/>
          </p:nvPr>
        </p:nvSpPr>
        <p:spPr/>
        <p:txBody>
          <a:bodyPr/>
          <a:lstStyle>
            <a:lvl1pPr>
              <a:defRPr>
                <a:solidFill>
                  <a:schemeClr val="bg1"/>
                </a:solidFill>
              </a:defRPr>
            </a:lvl1pPr>
          </a:lstStyle>
          <a:p>
            <a:fld id="{CF09E71C-E28E-4651-98EC-18FC6C4E9AE7}" type="slidenum">
              <a:rPr lang="de-DE" smtClean="0"/>
              <a:pPr/>
              <a:t>‹#›</a:t>
            </a:fld>
            <a:endParaRPr lang="de-DE" dirty="0"/>
          </a:p>
        </p:txBody>
      </p:sp>
      <p:sp>
        <p:nvSpPr>
          <p:cNvPr id="11" name="Inhaltsplatzhalter 2">
            <a:extLst>
              <a:ext uri="{FF2B5EF4-FFF2-40B4-BE49-F238E27FC236}">
                <a16:creationId xmlns:a16="http://schemas.microsoft.com/office/drawing/2014/main" id="{ADF33120-AD8C-437D-9821-93B71F08C34A}"/>
              </a:ext>
            </a:extLst>
          </p:cNvPr>
          <p:cNvSpPr>
            <a:spLocks noGrp="1"/>
          </p:cNvSpPr>
          <p:nvPr>
            <p:ph idx="14"/>
          </p:nvPr>
        </p:nvSpPr>
        <p:spPr>
          <a:xfrm>
            <a:off x="4458783" y="3879574"/>
            <a:ext cx="3672000" cy="2100330"/>
          </a:xfrm>
        </p:spPr>
        <p:txBody>
          <a:bodyPr/>
          <a:lstStyle>
            <a:lvl1pPr marL="357188" indent="-357188">
              <a:buFontTx/>
              <a:buBlip>
                <a:blip r:embed="rId2"/>
              </a:buBlip>
              <a:defRPr>
                <a:solidFill>
                  <a:schemeClr val="bg1"/>
                </a:solidFill>
              </a:defRPr>
            </a:lvl1pPr>
            <a:lvl2pPr marL="715963" indent="-358775">
              <a:buFontTx/>
              <a:buBlip>
                <a:blip r:embed="rId2"/>
              </a:buBlip>
              <a:defRPr>
                <a:solidFill>
                  <a:schemeClr val="bg1"/>
                </a:solidFill>
              </a:defRPr>
            </a:lvl2pPr>
          </a:lstStyle>
          <a:p>
            <a:pPr lvl="0"/>
            <a:r>
              <a:rPr lang="de-DE"/>
              <a:t>Mastertextformat bearbeiten</a:t>
            </a:r>
          </a:p>
          <a:p>
            <a:pPr lvl="1"/>
            <a:r>
              <a:rPr lang="de-DE"/>
              <a:t>Zweite Ebene</a:t>
            </a:r>
          </a:p>
        </p:txBody>
      </p:sp>
      <p:sp>
        <p:nvSpPr>
          <p:cNvPr id="2" name="Titel 1">
            <a:extLst>
              <a:ext uri="{FF2B5EF4-FFF2-40B4-BE49-F238E27FC236}">
                <a16:creationId xmlns:a16="http://schemas.microsoft.com/office/drawing/2014/main" id="{7C2C5CE2-93DD-4F87-B440-A48511101D4D}"/>
              </a:ext>
            </a:extLst>
          </p:cNvPr>
          <p:cNvSpPr>
            <a:spLocks noGrp="1"/>
          </p:cNvSpPr>
          <p:nvPr>
            <p:ph type="title"/>
          </p:nvPr>
        </p:nvSpPr>
        <p:spPr>
          <a:xfrm>
            <a:off x="496958" y="1736174"/>
            <a:ext cx="8983592" cy="1325563"/>
          </a:xfrm>
        </p:spPr>
        <p:txBody>
          <a:bodyPr/>
          <a:lstStyle/>
          <a:p>
            <a:r>
              <a:rPr lang="de-DE" dirty="0"/>
              <a:t>Mastertitelformat bearbeiten</a:t>
            </a:r>
          </a:p>
        </p:txBody>
      </p:sp>
      <p:sp>
        <p:nvSpPr>
          <p:cNvPr id="8" name="Textplatzhalter 7">
            <a:extLst>
              <a:ext uri="{FF2B5EF4-FFF2-40B4-BE49-F238E27FC236}">
                <a16:creationId xmlns:a16="http://schemas.microsoft.com/office/drawing/2014/main" id="{1E8A135D-9F20-4C13-AB1F-3598581A268D}"/>
              </a:ext>
            </a:extLst>
          </p:cNvPr>
          <p:cNvSpPr>
            <a:spLocks noGrp="1"/>
          </p:cNvSpPr>
          <p:nvPr>
            <p:ph type="body" sz="quarter" idx="13"/>
          </p:nvPr>
        </p:nvSpPr>
        <p:spPr>
          <a:xfrm>
            <a:off x="536711" y="1508162"/>
            <a:ext cx="6577671" cy="376997"/>
          </a:xfrm>
        </p:spPr>
        <p:txBody>
          <a:bodyPr>
            <a:normAutofit/>
          </a:bodyPr>
          <a:lstStyle>
            <a:lvl1pPr marL="0" indent="0">
              <a:buNone/>
              <a:defRPr sz="1200" cap="all" baseline="0">
                <a:latin typeface="Arial" panose="020B0604020202020204" pitchFamily="34" charset="0"/>
                <a:cs typeface="Arial" panose="020B0604020202020204" pitchFamily="34" charset="0"/>
              </a:defRPr>
            </a:lvl1pPr>
          </a:lstStyle>
          <a:p>
            <a:pPr lvl="0"/>
            <a:r>
              <a:rPr lang="de-DE"/>
              <a:t>Mastertextformat bearbeiten</a:t>
            </a:r>
          </a:p>
        </p:txBody>
      </p:sp>
      <p:sp>
        <p:nvSpPr>
          <p:cNvPr id="13" name="Inhaltsplatzhalter 2">
            <a:extLst>
              <a:ext uri="{FF2B5EF4-FFF2-40B4-BE49-F238E27FC236}">
                <a16:creationId xmlns:a16="http://schemas.microsoft.com/office/drawing/2014/main" id="{20CD0E8C-3A49-4B98-892D-02C15E8C4D49}"/>
              </a:ext>
            </a:extLst>
          </p:cNvPr>
          <p:cNvSpPr>
            <a:spLocks noGrp="1"/>
          </p:cNvSpPr>
          <p:nvPr>
            <p:ph idx="15"/>
          </p:nvPr>
        </p:nvSpPr>
        <p:spPr>
          <a:xfrm>
            <a:off x="536713" y="2547800"/>
            <a:ext cx="7594070" cy="712234"/>
          </a:xfrm>
        </p:spPr>
        <p:txBody>
          <a:bodyPr/>
          <a:lstStyle>
            <a:lvl1pPr marL="0" indent="0">
              <a:buFontTx/>
              <a:buNone/>
              <a:defRPr>
                <a:solidFill>
                  <a:schemeClr val="tx1">
                    <a:lumMod val="75000"/>
                    <a:lumOff val="25000"/>
                  </a:schemeClr>
                </a:solidFill>
              </a:defRPr>
            </a:lvl1pPr>
            <a:lvl2pPr marL="715963" indent="-358775">
              <a:buFontTx/>
              <a:buBlip>
                <a:blip r:embed="rId2"/>
              </a:buBlip>
              <a:defRPr>
                <a:solidFill>
                  <a:srgbClr val="6F6F6F"/>
                </a:solidFill>
              </a:defRPr>
            </a:lvl2pPr>
          </a:lstStyle>
          <a:p>
            <a:pPr lvl="0"/>
            <a:r>
              <a:rPr lang="de-DE" dirty="0"/>
              <a:t>Mastertextformat bearbeiten</a:t>
            </a:r>
          </a:p>
        </p:txBody>
      </p:sp>
    </p:spTree>
    <p:extLst>
      <p:ext uri="{BB962C8B-B14F-4D97-AF65-F5344CB8AC3E}">
        <p14:creationId xmlns:p14="http://schemas.microsoft.com/office/powerpoint/2010/main" val="2124307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leines Bild u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2C5CE2-93DD-4F87-B440-A48511101D4D}"/>
              </a:ext>
            </a:extLst>
          </p:cNvPr>
          <p:cNvSpPr>
            <a:spLocks noGrp="1"/>
          </p:cNvSpPr>
          <p:nvPr>
            <p:ph type="title"/>
          </p:nvPr>
        </p:nvSpPr>
        <p:spPr>
          <a:xfrm>
            <a:off x="511200" y="452325"/>
            <a:ext cx="8503200" cy="1321200"/>
          </a:xfrm>
        </p:spPr>
        <p:txBody>
          <a:bodyPr/>
          <a:lstStyle/>
          <a:p>
            <a:r>
              <a:rPr lang="de-DE"/>
              <a:t>Mastertitelformat bearbeiten</a:t>
            </a:r>
            <a:endParaRPr lang="de-DE" dirty="0"/>
          </a:p>
        </p:txBody>
      </p:sp>
      <p:sp>
        <p:nvSpPr>
          <p:cNvPr id="4" name="Datumsplatzhalter 3">
            <a:extLst>
              <a:ext uri="{FF2B5EF4-FFF2-40B4-BE49-F238E27FC236}">
                <a16:creationId xmlns:a16="http://schemas.microsoft.com/office/drawing/2014/main" id="{D366126B-838F-4AF5-B990-9C0A3B8F1C35}"/>
              </a:ext>
            </a:extLst>
          </p:cNvPr>
          <p:cNvSpPr>
            <a:spLocks noGrp="1"/>
          </p:cNvSpPr>
          <p:nvPr>
            <p:ph type="dt" sz="half" idx="10"/>
          </p:nvPr>
        </p:nvSpPr>
        <p:spPr/>
        <p:txBody>
          <a:bodyPr/>
          <a:lstStyle/>
          <a:p>
            <a:fld id="{E3DA4A9B-2369-4279-B36C-87B04F8F81B3}" type="datetime1">
              <a:rPr lang="de-DE" smtClean="0"/>
              <a:t>20.11.2020</a:t>
            </a:fld>
            <a:endParaRPr lang="de-DE"/>
          </a:p>
        </p:txBody>
      </p:sp>
      <p:sp>
        <p:nvSpPr>
          <p:cNvPr id="5" name="Fußzeilenplatzhalter 4">
            <a:extLst>
              <a:ext uri="{FF2B5EF4-FFF2-40B4-BE49-F238E27FC236}">
                <a16:creationId xmlns:a16="http://schemas.microsoft.com/office/drawing/2014/main" id="{71C93BDD-8B16-46C9-A96E-85FECCDBF3F7}"/>
              </a:ext>
            </a:extLst>
          </p:cNvPr>
          <p:cNvSpPr>
            <a:spLocks noGrp="1"/>
          </p:cNvSpPr>
          <p:nvPr>
            <p:ph type="ftr" sz="quarter" idx="11"/>
          </p:nvPr>
        </p:nvSpPr>
        <p:spPr/>
        <p:txBody>
          <a:bodyPr/>
          <a:lstStyle>
            <a:lvl1pPr>
              <a:defRPr/>
            </a:lvl1pPr>
          </a:lstStyle>
          <a:p>
            <a:r>
              <a:rPr lang="de-DE" dirty="0"/>
              <a:t>Silicon Austria Labs GmbH</a:t>
            </a:r>
          </a:p>
        </p:txBody>
      </p:sp>
      <p:sp>
        <p:nvSpPr>
          <p:cNvPr id="6" name="Foliennummernplatzhalter 5">
            <a:extLst>
              <a:ext uri="{FF2B5EF4-FFF2-40B4-BE49-F238E27FC236}">
                <a16:creationId xmlns:a16="http://schemas.microsoft.com/office/drawing/2014/main" id="{7D6DCD67-5A89-4FB9-B616-A3E12E7472A7}"/>
              </a:ext>
            </a:extLst>
          </p:cNvPr>
          <p:cNvSpPr>
            <a:spLocks noGrp="1"/>
          </p:cNvSpPr>
          <p:nvPr>
            <p:ph type="sldNum" sz="quarter" idx="12"/>
          </p:nvPr>
        </p:nvSpPr>
        <p:spPr/>
        <p:txBody>
          <a:bodyPr/>
          <a:lstStyle/>
          <a:p>
            <a:fld id="{CF09E71C-E28E-4651-98EC-18FC6C4E9AE7}" type="slidenum">
              <a:rPr lang="de-DE" smtClean="0"/>
              <a:t>‹#›</a:t>
            </a:fld>
            <a:endParaRPr lang="de-DE"/>
          </a:p>
        </p:txBody>
      </p:sp>
      <p:sp>
        <p:nvSpPr>
          <p:cNvPr id="8" name="Textplatzhalter 7">
            <a:extLst>
              <a:ext uri="{FF2B5EF4-FFF2-40B4-BE49-F238E27FC236}">
                <a16:creationId xmlns:a16="http://schemas.microsoft.com/office/drawing/2014/main" id="{1E8A135D-9F20-4C13-AB1F-3598581A268D}"/>
              </a:ext>
            </a:extLst>
          </p:cNvPr>
          <p:cNvSpPr>
            <a:spLocks noGrp="1"/>
          </p:cNvSpPr>
          <p:nvPr>
            <p:ph type="body" sz="quarter" idx="13"/>
          </p:nvPr>
        </p:nvSpPr>
        <p:spPr>
          <a:xfrm>
            <a:off x="536711" y="176400"/>
            <a:ext cx="6577671" cy="378000"/>
          </a:xfrm>
        </p:spPr>
        <p:txBody>
          <a:bodyPr>
            <a:normAutofit/>
          </a:bodyPr>
          <a:lstStyle>
            <a:lvl1pPr marL="0" indent="0">
              <a:buNone/>
              <a:defRPr sz="1200" cap="all" baseline="0">
                <a:latin typeface="Arial" panose="020B0604020202020204" pitchFamily="34" charset="0"/>
                <a:cs typeface="Arial" panose="020B0604020202020204" pitchFamily="34" charset="0"/>
              </a:defRPr>
            </a:lvl1pPr>
          </a:lstStyle>
          <a:p>
            <a:pPr lvl="0"/>
            <a:r>
              <a:rPr lang="de-DE"/>
              <a:t>Mastertextformat bearbeiten</a:t>
            </a:r>
          </a:p>
        </p:txBody>
      </p:sp>
      <p:sp>
        <p:nvSpPr>
          <p:cNvPr id="10" name="Inhaltsplatzhalter 2">
            <a:extLst>
              <a:ext uri="{FF2B5EF4-FFF2-40B4-BE49-F238E27FC236}">
                <a16:creationId xmlns:a16="http://schemas.microsoft.com/office/drawing/2014/main" id="{BE4D4AD1-4E6B-43B7-A807-85DDC4AA5DBF}"/>
              </a:ext>
            </a:extLst>
          </p:cNvPr>
          <p:cNvSpPr>
            <a:spLocks noGrp="1"/>
          </p:cNvSpPr>
          <p:nvPr>
            <p:ph idx="14"/>
          </p:nvPr>
        </p:nvSpPr>
        <p:spPr>
          <a:xfrm>
            <a:off x="4921527" y="1764000"/>
            <a:ext cx="6577671" cy="4356905"/>
          </a:xfrm>
        </p:spPr>
        <p:txBody>
          <a:bodyPr/>
          <a:lstStyle>
            <a:lvl2pPr>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p:txBody>
      </p:sp>
      <p:sp>
        <p:nvSpPr>
          <p:cNvPr id="12" name="Bildplatzhalter 11">
            <a:extLst>
              <a:ext uri="{FF2B5EF4-FFF2-40B4-BE49-F238E27FC236}">
                <a16:creationId xmlns:a16="http://schemas.microsoft.com/office/drawing/2014/main" id="{836488BD-6790-450F-9FA1-C149E00CE4BA}"/>
              </a:ext>
            </a:extLst>
          </p:cNvPr>
          <p:cNvSpPr>
            <a:spLocks noGrp="1"/>
          </p:cNvSpPr>
          <p:nvPr>
            <p:ph type="pic" sz="quarter" idx="15" hasCustomPrompt="1"/>
          </p:nvPr>
        </p:nvSpPr>
        <p:spPr>
          <a:xfrm>
            <a:off x="636103" y="1828800"/>
            <a:ext cx="3716821" cy="4292105"/>
          </a:xfrm>
        </p:spPr>
        <p:txBody>
          <a:bodyPr/>
          <a:lstStyle>
            <a:lvl1pPr marL="0" indent="0">
              <a:buNone/>
              <a:defRPr/>
            </a:lvl1pPr>
          </a:lstStyle>
          <a:p>
            <a:r>
              <a:rPr lang="de-DE" dirty="0"/>
              <a:t>Bild oder Grafik einfügen</a:t>
            </a:r>
          </a:p>
        </p:txBody>
      </p:sp>
    </p:spTree>
    <p:extLst>
      <p:ext uri="{BB962C8B-B14F-4D97-AF65-F5344CB8AC3E}">
        <p14:creationId xmlns:p14="http://schemas.microsoft.com/office/powerpoint/2010/main" val="3912867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lie für Grafiken, Tabellen etc. ">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588C27CB-EE61-4EB8-8CE4-CD3F2E9CA3BB}"/>
              </a:ext>
            </a:extLst>
          </p:cNvPr>
          <p:cNvSpPr/>
          <p:nvPr userDrawn="1"/>
        </p:nvSpPr>
        <p:spPr>
          <a:xfrm>
            <a:off x="0" y="0"/>
            <a:ext cx="3737113" cy="25046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Datumsplatzhalter 3">
            <a:extLst>
              <a:ext uri="{FF2B5EF4-FFF2-40B4-BE49-F238E27FC236}">
                <a16:creationId xmlns:a16="http://schemas.microsoft.com/office/drawing/2014/main" id="{D366126B-838F-4AF5-B990-9C0A3B8F1C35}"/>
              </a:ext>
            </a:extLst>
          </p:cNvPr>
          <p:cNvSpPr>
            <a:spLocks noGrp="1"/>
          </p:cNvSpPr>
          <p:nvPr>
            <p:ph type="dt" sz="half" idx="10"/>
          </p:nvPr>
        </p:nvSpPr>
        <p:spPr/>
        <p:txBody>
          <a:bodyPr/>
          <a:lstStyle/>
          <a:p>
            <a:fld id="{5EA109B4-E769-49B7-BDED-151CB9406B96}" type="datetime1">
              <a:rPr lang="de-DE" smtClean="0"/>
              <a:t>20.11.2020</a:t>
            </a:fld>
            <a:endParaRPr lang="de-DE"/>
          </a:p>
        </p:txBody>
      </p:sp>
      <p:sp>
        <p:nvSpPr>
          <p:cNvPr id="5" name="Fußzeilenplatzhalter 4">
            <a:extLst>
              <a:ext uri="{FF2B5EF4-FFF2-40B4-BE49-F238E27FC236}">
                <a16:creationId xmlns:a16="http://schemas.microsoft.com/office/drawing/2014/main" id="{71C93BDD-8B16-46C9-A96E-85FECCDBF3F7}"/>
              </a:ext>
            </a:extLst>
          </p:cNvPr>
          <p:cNvSpPr>
            <a:spLocks noGrp="1"/>
          </p:cNvSpPr>
          <p:nvPr>
            <p:ph type="ftr" sz="quarter" idx="11"/>
          </p:nvPr>
        </p:nvSpPr>
        <p:spPr/>
        <p:txBody>
          <a:bodyPr/>
          <a:lstStyle>
            <a:lvl1pPr>
              <a:defRPr/>
            </a:lvl1pPr>
          </a:lstStyle>
          <a:p>
            <a:r>
              <a:rPr lang="de-DE" dirty="0"/>
              <a:t>Silicon Austria Labs GmbH</a:t>
            </a:r>
          </a:p>
        </p:txBody>
      </p:sp>
      <p:sp>
        <p:nvSpPr>
          <p:cNvPr id="6" name="Foliennummernplatzhalter 5">
            <a:extLst>
              <a:ext uri="{FF2B5EF4-FFF2-40B4-BE49-F238E27FC236}">
                <a16:creationId xmlns:a16="http://schemas.microsoft.com/office/drawing/2014/main" id="{7D6DCD67-5A89-4FB9-B616-A3E12E7472A7}"/>
              </a:ext>
            </a:extLst>
          </p:cNvPr>
          <p:cNvSpPr>
            <a:spLocks noGrp="1"/>
          </p:cNvSpPr>
          <p:nvPr>
            <p:ph type="sldNum" sz="quarter" idx="12"/>
          </p:nvPr>
        </p:nvSpPr>
        <p:spPr/>
        <p:txBody>
          <a:bodyPr/>
          <a:lstStyle/>
          <a:p>
            <a:fld id="{CF09E71C-E28E-4651-98EC-18FC6C4E9AE7}" type="slidenum">
              <a:rPr lang="de-DE" smtClean="0"/>
              <a:t>‹#›</a:t>
            </a:fld>
            <a:endParaRPr lang="de-DE"/>
          </a:p>
        </p:txBody>
      </p:sp>
      <p:sp>
        <p:nvSpPr>
          <p:cNvPr id="11" name="Titel 1">
            <a:extLst>
              <a:ext uri="{FF2B5EF4-FFF2-40B4-BE49-F238E27FC236}">
                <a16:creationId xmlns:a16="http://schemas.microsoft.com/office/drawing/2014/main" id="{C6B4898A-7CD7-4A36-82F1-6393BD10E027}"/>
              </a:ext>
            </a:extLst>
          </p:cNvPr>
          <p:cNvSpPr>
            <a:spLocks noGrp="1"/>
          </p:cNvSpPr>
          <p:nvPr>
            <p:ph type="title"/>
          </p:nvPr>
        </p:nvSpPr>
        <p:spPr>
          <a:xfrm>
            <a:off x="511200" y="453600"/>
            <a:ext cx="8503200" cy="1321200"/>
          </a:xfrm>
        </p:spPr>
        <p:txBody>
          <a:bodyPr/>
          <a:lstStyle>
            <a:lvl1pPr>
              <a:defRPr>
                <a:solidFill>
                  <a:srgbClr val="009B9B"/>
                </a:solidFill>
              </a:defRPr>
            </a:lvl1pPr>
          </a:lstStyle>
          <a:p>
            <a:r>
              <a:rPr lang="de-DE"/>
              <a:t>Mastertitelformat bearbeiten</a:t>
            </a:r>
            <a:endParaRPr lang="de-DE" dirty="0"/>
          </a:p>
        </p:txBody>
      </p:sp>
      <p:sp>
        <p:nvSpPr>
          <p:cNvPr id="13" name="Inhaltsplatzhalter 2">
            <a:extLst>
              <a:ext uri="{FF2B5EF4-FFF2-40B4-BE49-F238E27FC236}">
                <a16:creationId xmlns:a16="http://schemas.microsoft.com/office/drawing/2014/main" id="{7B137B9D-6760-406F-8325-EEF72D2D6207}"/>
              </a:ext>
            </a:extLst>
          </p:cNvPr>
          <p:cNvSpPr>
            <a:spLocks noGrp="1"/>
          </p:cNvSpPr>
          <p:nvPr>
            <p:ph sz="quarter" idx="16"/>
          </p:nvPr>
        </p:nvSpPr>
        <p:spPr>
          <a:xfrm>
            <a:off x="536400" y="1272210"/>
            <a:ext cx="9404350" cy="5046454"/>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p:txBody>
      </p:sp>
    </p:spTree>
    <p:extLst>
      <p:ext uri="{BB962C8B-B14F-4D97-AF65-F5344CB8AC3E}">
        <p14:creationId xmlns:p14="http://schemas.microsoft.com/office/powerpoint/2010/main" val="2675635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mit Hervorhebung, Var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2C5CE2-93DD-4F87-B440-A48511101D4D}"/>
              </a:ext>
            </a:extLst>
          </p:cNvPr>
          <p:cNvSpPr>
            <a:spLocks noGrp="1"/>
          </p:cNvSpPr>
          <p:nvPr>
            <p:ph type="title"/>
          </p:nvPr>
        </p:nvSpPr>
        <p:spPr>
          <a:xfrm>
            <a:off x="511200" y="452325"/>
            <a:ext cx="8503200" cy="1321200"/>
          </a:xfrm>
        </p:spPr>
        <p:txBody>
          <a:bodyPr/>
          <a:lstStyle/>
          <a:p>
            <a:r>
              <a:rPr lang="de-DE" dirty="0"/>
              <a:t>Mastertitelformat bearbeiten</a:t>
            </a:r>
          </a:p>
        </p:txBody>
      </p:sp>
      <p:sp>
        <p:nvSpPr>
          <p:cNvPr id="4" name="Datumsplatzhalter 3">
            <a:extLst>
              <a:ext uri="{FF2B5EF4-FFF2-40B4-BE49-F238E27FC236}">
                <a16:creationId xmlns:a16="http://schemas.microsoft.com/office/drawing/2014/main" id="{D366126B-838F-4AF5-B990-9C0A3B8F1C35}"/>
              </a:ext>
            </a:extLst>
          </p:cNvPr>
          <p:cNvSpPr>
            <a:spLocks noGrp="1"/>
          </p:cNvSpPr>
          <p:nvPr>
            <p:ph type="dt" sz="half" idx="10"/>
          </p:nvPr>
        </p:nvSpPr>
        <p:spPr/>
        <p:txBody>
          <a:bodyPr/>
          <a:lstStyle/>
          <a:p>
            <a:fld id="{E3DA4A9B-2369-4279-B36C-87B04F8F81B3}" type="datetime1">
              <a:rPr lang="de-DE" smtClean="0"/>
              <a:t>20.11.2020</a:t>
            </a:fld>
            <a:endParaRPr lang="de-DE"/>
          </a:p>
        </p:txBody>
      </p:sp>
      <p:sp>
        <p:nvSpPr>
          <p:cNvPr id="5" name="Fußzeilenplatzhalter 4">
            <a:extLst>
              <a:ext uri="{FF2B5EF4-FFF2-40B4-BE49-F238E27FC236}">
                <a16:creationId xmlns:a16="http://schemas.microsoft.com/office/drawing/2014/main" id="{71C93BDD-8B16-46C9-A96E-85FECCDBF3F7}"/>
              </a:ext>
            </a:extLst>
          </p:cNvPr>
          <p:cNvSpPr>
            <a:spLocks noGrp="1"/>
          </p:cNvSpPr>
          <p:nvPr>
            <p:ph type="ftr" sz="quarter" idx="11"/>
          </p:nvPr>
        </p:nvSpPr>
        <p:spPr/>
        <p:txBody>
          <a:bodyPr/>
          <a:lstStyle>
            <a:lvl1pPr>
              <a:defRPr/>
            </a:lvl1pPr>
          </a:lstStyle>
          <a:p>
            <a:r>
              <a:rPr lang="de-DE" dirty="0"/>
              <a:t>Silicon Austria Labs GmbH</a:t>
            </a:r>
          </a:p>
        </p:txBody>
      </p:sp>
      <p:sp>
        <p:nvSpPr>
          <p:cNvPr id="6" name="Foliennummernplatzhalter 5">
            <a:extLst>
              <a:ext uri="{FF2B5EF4-FFF2-40B4-BE49-F238E27FC236}">
                <a16:creationId xmlns:a16="http://schemas.microsoft.com/office/drawing/2014/main" id="{7D6DCD67-5A89-4FB9-B616-A3E12E7472A7}"/>
              </a:ext>
            </a:extLst>
          </p:cNvPr>
          <p:cNvSpPr>
            <a:spLocks noGrp="1"/>
          </p:cNvSpPr>
          <p:nvPr>
            <p:ph type="sldNum" sz="quarter" idx="12"/>
          </p:nvPr>
        </p:nvSpPr>
        <p:spPr/>
        <p:txBody>
          <a:bodyPr/>
          <a:lstStyle/>
          <a:p>
            <a:fld id="{CF09E71C-E28E-4651-98EC-18FC6C4E9AE7}" type="slidenum">
              <a:rPr lang="de-DE" smtClean="0"/>
              <a:t>‹#›</a:t>
            </a:fld>
            <a:endParaRPr lang="de-DE"/>
          </a:p>
        </p:txBody>
      </p:sp>
      <p:sp>
        <p:nvSpPr>
          <p:cNvPr id="8" name="Textplatzhalter 7">
            <a:extLst>
              <a:ext uri="{FF2B5EF4-FFF2-40B4-BE49-F238E27FC236}">
                <a16:creationId xmlns:a16="http://schemas.microsoft.com/office/drawing/2014/main" id="{1E8A135D-9F20-4C13-AB1F-3598581A268D}"/>
              </a:ext>
            </a:extLst>
          </p:cNvPr>
          <p:cNvSpPr>
            <a:spLocks noGrp="1"/>
          </p:cNvSpPr>
          <p:nvPr>
            <p:ph type="body" sz="quarter" idx="13"/>
          </p:nvPr>
        </p:nvSpPr>
        <p:spPr>
          <a:xfrm>
            <a:off x="536711" y="176400"/>
            <a:ext cx="6577671" cy="378000"/>
          </a:xfrm>
        </p:spPr>
        <p:txBody>
          <a:bodyPr>
            <a:normAutofit/>
          </a:bodyPr>
          <a:lstStyle>
            <a:lvl1pPr marL="0" indent="0">
              <a:buNone/>
              <a:defRPr sz="1200" cap="all" baseline="0">
                <a:latin typeface="Arial" panose="020B0604020202020204" pitchFamily="34" charset="0"/>
                <a:cs typeface="Arial" panose="020B0604020202020204" pitchFamily="34" charset="0"/>
              </a:defRPr>
            </a:lvl1pPr>
          </a:lstStyle>
          <a:p>
            <a:pPr lvl="0"/>
            <a:r>
              <a:rPr lang="de-DE"/>
              <a:t>Mastertextformat bearbeiten</a:t>
            </a:r>
          </a:p>
        </p:txBody>
      </p:sp>
      <p:pic>
        <p:nvPicPr>
          <p:cNvPr id="7" name="Grafik 6">
            <a:extLst>
              <a:ext uri="{FF2B5EF4-FFF2-40B4-BE49-F238E27FC236}">
                <a16:creationId xmlns:a16="http://schemas.microsoft.com/office/drawing/2014/main" id="{4A1E7829-B8DD-44C0-B3C8-E8E213903F3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2929" y="1828800"/>
            <a:ext cx="3815205" cy="4292105"/>
          </a:xfrm>
          <a:prstGeom prst="rect">
            <a:avLst/>
          </a:prstGeom>
        </p:spPr>
      </p:pic>
      <p:sp>
        <p:nvSpPr>
          <p:cNvPr id="11" name="Inhaltsplatzhalter 2">
            <a:extLst>
              <a:ext uri="{FF2B5EF4-FFF2-40B4-BE49-F238E27FC236}">
                <a16:creationId xmlns:a16="http://schemas.microsoft.com/office/drawing/2014/main" id="{9C1E6590-A73D-4266-9320-EDAA898606E6}"/>
              </a:ext>
            </a:extLst>
          </p:cNvPr>
          <p:cNvSpPr>
            <a:spLocks noGrp="1"/>
          </p:cNvSpPr>
          <p:nvPr>
            <p:ph idx="14"/>
          </p:nvPr>
        </p:nvSpPr>
        <p:spPr>
          <a:xfrm>
            <a:off x="536400" y="1764000"/>
            <a:ext cx="6577671" cy="4356905"/>
          </a:xfrm>
        </p:spPr>
        <p:txBody>
          <a:bodyPr/>
          <a:lstStyle>
            <a:lvl2pPr>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p:txBody>
      </p:sp>
      <p:sp>
        <p:nvSpPr>
          <p:cNvPr id="13" name="Textplatzhalter 12">
            <a:extLst>
              <a:ext uri="{FF2B5EF4-FFF2-40B4-BE49-F238E27FC236}">
                <a16:creationId xmlns:a16="http://schemas.microsoft.com/office/drawing/2014/main" id="{F750EBED-3505-4B2A-9837-1B4E909BE1C5}"/>
              </a:ext>
            </a:extLst>
          </p:cNvPr>
          <p:cNvSpPr>
            <a:spLocks noGrp="1"/>
          </p:cNvSpPr>
          <p:nvPr>
            <p:ph type="body" sz="quarter" idx="15"/>
          </p:nvPr>
        </p:nvSpPr>
        <p:spPr>
          <a:xfrm>
            <a:off x="8209722" y="2444750"/>
            <a:ext cx="2832652" cy="2773363"/>
          </a:xfrm>
        </p:spPr>
        <p:txBody>
          <a:bodyPr>
            <a:normAutofit/>
          </a:bodyPr>
          <a:lstStyle>
            <a:lvl1pPr marL="0" indent="0">
              <a:lnSpc>
                <a:spcPts val="3400"/>
              </a:lnSpc>
              <a:spcBef>
                <a:spcPts val="0"/>
              </a:spcBef>
              <a:buNone/>
              <a:defRPr sz="3200" cap="all" baseline="0">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de-DE"/>
              <a:t>Mastertextformat bearbeiten</a:t>
            </a:r>
          </a:p>
        </p:txBody>
      </p:sp>
    </p:spTree>
    <p:extLst>
      <p:ext uri="{BB962C8B-B14F-4D97-AF65-F5344CB8AC3E}">
        <p14:creationId xmlns:p14="http://schemas.microsoft.com/office/powerpoint/2010/main" val="10012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mit Hervorhebung, Var 2">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E2F9F031-FFF8-4E59-A940-42750AEFF01C}"/>
              </a:ext>
            </a:extLst>
          </p:cNvPr>
          <p:cNvSpPr/>
          <p:nvPr userDrawn="1"/>
        </p:nvSpPr>
        <p:spPr>
          <a:xfrm>
            <a:off x="7682400" y="1828800"/>
            <a:ext cx="3816000" cy="4291200"/>
          </a:xfrm>
          <a:prstGeom prst="rect">
            <a:avLst/>
          </a:prstGeom>
          <a:solidFill>
            <a:srgbClr val="009B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7C2C5CE2-93DD-4F87-B440-A48511101D4D}"/>
              </a:ext>
            </a:extLst>
          </p:cNvPr>
          <p:cNvSpPr>
            <a:spLocks noGrp="1"/>
          </p:cNvSpPr>
          <p:nvPr>
            <p:ph type="title"/>
          </p:nvPr>
        </p:nvSpPr>
        <p:spPr>
          <a:xfrm>
            <a:off x="511200" y="452325"/>
            <a:ext cx="8503200" cy="1321200"/>
          </a:xfrm>
        </p:spPr>
        <p:txBody>
          <a:bodyPr/>
          <a:lstStyle/>
          <a:p>
            <a:r>
              <a:rPr lang="de-DE" dirty="0"/>
              <a:t>Mastertitelformat bearbeiten</a:t>
            </a:r>
          </a:p>
        </p:txBody>
      </p:sp>
      <p:sp>
        <p:nvSpPr>
          <p:cNvPr id="4" name="Datumsplatzhalter 3">
            <a:extLst>
              <a:ext uri="{FF2B5EF4-FFF2-40B4-BE49-F238E27FC236}">
                <a16:creationId xmlns:a16="http://schemas.microsoft.com/office/drawing/2014/main" id="{D366126B-838F-4AF5-B990-9C0A3B8F1C35}"/>
              </a:ext>
            </a:extLst>
          </p:cNvPr>
          <p:cNvSpPr>
            <a:spLocks noGrp="1"/>
          </p:cNvSpPr>
          <p:nvPr>
            <p:ph type="dt" sz="half" idx="10"/>
          </p:nvPr>
        </p:nvSpPr>
        <p:spPr/>
        <p:txBody>
          <a:bodyPr/>
          <a:lstStyle/>
          <a:p>
            <a:fld id="{E3DA4A9B-2369-4279-B36C-87B04F8F81B3}" type="datetime1">
              <a:rPr lang="de-DE" smtClean="0"/>
              <a:t>20.11.2020</a:t>
            </a:fld>
            <a:endParaRPr lang="de-DE"/>
          </a:p>
        </p:txBody>
      </p:sp>
      <p:sp>
        <p:nvSpPr>
          <p:cNvPr id="5" name="Fußzeilenplatzhalter 4">
            <a:extLst>
              <a:ext uri="{FF2B5EF4-FFF2-40B4-BE49-F238E27FC236}">
                <a16:creationId xmlns:a16="http://schemas.microsoft.com/office/drawing/2014/main" id="{71C93BDD-8B16-46C9-A96E-85FECCDBF3F7}"/>
              </a:ext>
            </a:extLst>
          </p:cNvPr>
          <p:cNvSpPr>
            <a:spLocks noGrp="1"/>
          </p:cNvSpPr>
          <p:nvPr>
            <p:ph type="ftr" sz="quarter" idx="11"/>
          </p:nvPr>
        </p:nvSpPr>
        <p:spPr/>
        <p:txBody>
          <a:bodyPr/>
          <a:lstStyle>
            <a:lvl1pPr>
              <a:defRPr/>
            </a:lvl1pPr>
          </a:lstStyle>
          <a:p>
            <a:r>
              <a:rPr lang="de-DE" dirty="0"/>
              <a:t>Silicon Austria Labs GmbH</a:t>
            </a:r>
          </a:p>
        </p:txBody>
      </p:sp>
      <p:sp>
        <p:nvSpPr>
          <p:cNvPr id="6" name="Foliennummernplatzhalter 5">
            <a:extLst>
              <a:ext uri="{FF2B5EF4-FFF2-40B4-BE49-F238E27FC236}">
                <a16:creationId xmlns:a16="http://schemas.microsoft.com/office/drawing/2014/main" id="{7D6DCD67-5A89-4FB9-B616-A3E12E7472A7}"/>
              </a:ext>
            </a:extLst>
          </p:cNvPr>
          <p:cNvSpPr>
            <a:spLocks noGrp="1"/>
          </p:cNvSpPr>
          <p:nvPr>
            <p:ph type="sldNum" sz="quarter" idx="12"/>
          </p:nvPr>
        </p:nvSpPr>
        <p:spPr/>
        <p:txBody>
          <a:bodyPr/>
          <a:lstStyle/>
          <a:p>
            <a:fld id="{CF09E71C-E28E-4651-98EC-18FC6C4E9AE7}" type="slidenum">
              <a:rPr lang="de-DE" smtClean="0"/>
              <a:t>‹#›</a:t>
            </a:fld>
            <a:endParaRPr lang="de-DE"/>
          </a:p>
        </p:txBody>
      </p:sp>
      <p:sp>
        <p:nvSpPr>
          <p:cNvPr id="8" name="Textplatzhalter 7">
            <a:extLst>
              <a:ext uri="{FF2B5EF4-FFF2-40B4-BE49-F238E27FC236}">
                <a16:creationId xmlns:a16="http://schemas.microsoft.com/office/drawing/2014/main" id="{1E8A135D-9F20-4C13-AB1F-3598581A268D}"/>
              </a:ext>
            </a:extLst>
          </p:cNvPr>
          <p:cNvSpPr>
            <a:spLocks noGrp="1"/>
          </p:cNvSpPr>
          <p:nvPr>
            <p:ph type="body" sz="quarter" idx="13"/>
          </p:nvPr>
        </p:nvSpPr>
        <p:spPr>
          <a:xfrm>
            <a:off x="536711" y="176400"/>
            <a:ext cx="6577671" cy="378000"/>
          </a:xfrm>
        </p:spPr>
        <p:txBody>
          <a:bodyPr>
            <a:normAutofit/>
          </a:bodyPr>
          <a:lstStyle>
            <a:lvl1pPr marL="0" indent="0">
              <a:buNone/>
              <a:defRPr sz="1200" cap="all" baseline="0">
                <a:latin typeface="Arial" panose="020B0604020202020204" pitchFamily="34" charset="0"/>
                <a:cs typeface="Arial" panose="020B0604020202020204" pitchFamily="34" charset="0"/>
              </a:defRPr>
            </a:lvl1pPr>
          </a:lstStyle>
          <a:p>
            <a:pPr lvl="0"/>
            <a:r>
              <a:rPr lang="de-DE"/>
              <a:t>Mastertextformat bearbeiten</a:t>
            </a:r>
          </a:p>
        </p:txBody>
      </p:sp>
      <p:sp>
        <p:nvSpPr>
          <p:cNvPr id="11" name="Inhaltsplatzhalter 2">
            <a:extLst>
              <a:ext uri="{FF2B5EF4-FFF2-40B4-BE49-F238E27FC236}">
                <a16:creationId xmlns:a16="http://schemas.microsoft.com/office/drawing/2014/main" id="{9C1E6590-A73D-4266-9320-EDAA898606E6}"/>
              </a:ext>
            </a:extLst>
          </p:cNvPr>
          <p:cNvSpPr>
            <a:spLocks noGrp="1"/>
          </p:cNvSpPr>
          <p:nvPr>
            <p:ph idx="14"/>
          </p:nvPr>
        </p:nvSpPr>
        <p:spPr>
          <a:xfrm>
            <a:off x="536400" y="1764000"/>
            <a:ext cx="6577671" cy="4356905"/>
          </a:xfrm>
        </p:spPr>
        <p:txBody>
          <a:bodyPr/>
          <a:lstStyle>
            <a:lvl2pPr>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p:txBody>
      </p:sp>
      <p:sp>
        <p:nvSpPr>
          <p:cNvPr id="13" name="Textplatzhalter 12">
            <a:extLst>
              <a:ext uri="{FF2B5EF4-FFF2-40B4-BE49-F238E27FC236}">
                <a16:creationId xmlns:a16="http://schemas.microsoft.com/office/drawing/2014/main" id="{F750EBED-3505-4B2A-9837-1B4E909BE1C5}"/>
              </a:ext>
            </a:extLst>
          </p:cNvPr>
          <p:cNvSpPr>
            <a:spLocks noGrp="1"/>
          </p:cNvSpPr>
          <p:nvPr>
            <p:ph type="body" sz="quarter" idx="15"/>
          </p:nvPr>
        </p:nvSpPr>
        <p:spPr>
          <a:xfrm>
            <a:off x="8209722" y="2444750"/>
            <a:ext cx="2832652" cy="2773363"/>
          </a:xfrm>
        </p:spPr>
        <p:txBody>
          <a:bodyPr>
            <a:normAutofit/>
          </a:bodyPr>
          <a:lstStyle>
            <a:lvl1pPr marL="0" indent="0">
              <a:lnSpc>
                <a:spcPts val="3400"/>
              </a:lnSpc>
              <a:spcBef>
                <a:spcPts val="0"/>
              </a:spcBef>
              <a:buNone/>
              <a:defRPr sz="3200" cap="all" baseline="0">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de-DE"/>
              <a:t>Mastertextformat bearbeiten</a:t>
            </a:r>
          </a:p>
        </p:txBody>
      </p:sp>
    </p:spTree>
    <p:extLst>
      <p:ext uri="{BB962C8B-B14F-4D97-AF65-F5344CB8AC3E}">
        <p14:creationId xmlns:p14="http://schemas.microsoft.com/office/powerpoint/2010/main" val="1229969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3BBAE2E-8926-4A16-947F-D4375C43A1A3}"/>
              </a:ext>
            </a:extLst>
          </p:cNvPr>
          <p:cNvSpPr>
            <a:spLocks noGrp="1"/>
          </p:cNvSpPr>
          <p:nvPr>
            <p:ph type="title"/>
          </p:nvPr>
        </p:nvSpPr>
        <p:spPr>
          <a:xfrm>
            <a:off x="511074" y="453600"/>
            <a:ext cx="8504738" cy="613919"/>
          </a:xfrm>
          <a:prstGeom prst="rect">
            <a:avLst/>
          </a:prstGeom>
        </p:spPr>
        <p:txBody>
          <a:bodyPr vert="horz" lIns="91440" tIns="45720" rIns="91440" bIns="45720" rtlCol="0" anchor="t" anchorCtr="0">
            <a:noAutofit/>
          </a:bodyPr>
          <a:lstStyle/>
          <a:p>
            <a:r>
              <a:rPr lang="de-DE" dirty="0"/>
              <a:t>Mastertitelformat bearbeiten</a:t>
            </a:r>
          </a:p>
        </p:txBody>
      </p:sp>
      <p:sp>
        <p:nvSpPr>
          <p:cNvPr id="3" name="Textplatzhalter 2">
            <a:extLst>
              <a:ext uri="{FF2B5EF4-FFF2-40B4-BE49-F238E27FC236}">
                <a16:creationId xmlns:a16="http://schemas.microsoft.com/office/drawing/2014/main" id="{833F4459-3CB4-45BB-B9E0-B964A525D4DB}"/>
              </a:ext>
            </a:extLst>
          </p:cNvPr>
          <p:cNvSpPr>
            <a:spLocks noGrp="1"/>
          </p:cNvSpPr>
          <p:nvPr>
            <p:ph type="body" idx="1"/>
          </p:nvPr>
        </p:nvSpPr>
        <p:spPr>
          <a:xfrm>
            <a:off x="536400" y="1134212"/>
            <a:ext cx="10959963" cy="5171892"/>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p:txBody>
      </p:sp>
      <p:sp>
        <p:nvSpPr>
          <p:cNvPr id="4" name="Datumsplatzhalter 3">
            <a:extLst>
              <a:ext uri="{FF2B5EF4-FFF2-40B4-BE49-F238E27FC236}">
                <a16:creationId xmlns:a16="http://schemas.microsoft.com/office/drawing/2014/main" id="{65CC670C-0E96-489E-AA79-C5198EEAA2E7}"/>
              </a:ext>
            </a:extLst>
          </p:cNvPr>
          <p:cNvSpPr>
            <a:spLocks noGrp="1"/>
          </p:cNvSpPr>
          <p:nvPr>
            <p:ph type="dt" sz="half" idx="2"/>
          </p:nvPr>
        </p:nvSpPr>
        <p:spPr>
          <a:xfrm>
            <a:off x="5259456" y="6427061"/>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FDDFC079-8AA0-4A99-AB82-73A8A6449F43}" type="datetime1">
              <a:rPr lang="de-DE" smtClean="0"/>
              <a:t>20.11.2020</a:t>
            </a:fld>
            <a:endParaRPr lang="de-DE" dirty="0"/>
          </a:p>
        </p:txBody>
      </p:sp>
      <p:sp>
        <p:nvSpPr>
          <p:cNvPr id="5" name="Fußzeilenplatzhalter 4">
            <a:extLst>
              <a:ext uri="{FF2B5EF4-FFF2-40B4-BE49-F238E27FC236}">
                <a16:creationId xmlns:a16="http://schemas.microsoft.com/office/drawing/2014/main" id="{4D8C66BA-BB09-49FF-8FFE-399A78B9721F}"/>
              </a:ext>
            </a:extLst>
          </p:cNvPr>
          <p:cNvSpPr>
            <a:spLocks noGrp="1"/>
          </p:cNvSpPr>
          <p:nvPr>
            <p:ph type="ftr" sz="quarter" idx="3"/>
          </p:nvPr>
        </p:nvSpPr>
        <p:spPr>
          <a:xfrm>
            <a:off x="536712" y="6427062"/>
            <a:ext cx="4114800" cy="365125"/>
          </a:xfrm>
          <a:prstGeom prst="rect">
            <a:avLst/>
          </a:prstGeom>
        </p:spPr>
        <p:txBody>
          <a:bodyPr vert="horz" lIns="91440" tIns="45720" rIns="91440" bIns="45720" rtlCol="0" anchor="ctr"/>
          <a:lstStyle>
            <a:lvl1pPr algn="l">
              <a:defRPr sz="1200">
                <a:solidFill>
                  <a:srgbClr val="6F6F6F"/>
                </a:solidFill>
                <a:latin typeface="Arial" panose="020B0604020202020204" pitchFamily="34" charset="0"/>
                <a:cs typeface="Arial" panose="020B0604020202020204" pitchFamily="34" charset="0"/>
              </a:defRPr>
            </a:lvl1pPr>
          </a:lstStyle>
          <a:p>
            <a:r>
              <a:rPr lang="de-DE"/>
              <a:t>Si.A. Errichtungs-GmbH</a:t>
            </a:r>
            <a:endParaRPr lang="de-DE" dirty="0"/>
          </a:p>
        </p:txBody>
      </p:sp>
      <p:sp>
        <p:nvSpPr>
          <p:cNvPr id="6" name="Foliennummernplatzhalter 5">
            <a:extLst>
              <a:ext uri="{FF2B5EF4-FFF2-40B4-BE49-F238E27FC236}">
                <a16:creationId xmlns:a16="http://schemas.microsoft.com/office/drawing/2014/main" id="{5C984D6E-A47D-4612-9DCD-AF0BBDFAED7F}"/>
              </a:ext>
            </a:extLst>
          </p:cNvPr>
          <p:cNvSpPr>
            <a:spLocks noGrp="1"/>
          </p:cNvSpPr>
          <p:nvPr>
            <p:ph type="sldNum" sz="quarter" idx="4"/>
          </p:nvPr>
        </p:nvSpPr>
        <p:spPr>
          <a:xfrm>
            <a:off x="8854937" y="6422367"/>
            <a:ext cx="2743200" cy="365125"/>
          </a:xfrm>
          <a:prstGeom prst="rect">
            <a:avLst/>
          </a:prstGeom>
        </p:spPr>
        <p:txBody>
          <a:bodyPr vert="horz" lIns="91440" tIns="45720" rIns="91440" bIns="45720" rtlCol="0" anchor="ctr"/>
          <a:lstStyle>
            <a:lvl1pPr algn="r">
              <a:defRPr sz="1200">
                <a:solidFill>
                  <a:srgbClr val="6F6F6F"/>
                </a:solidFill>
                <a:latin typeface="Arial" panose="020B0604020202020204" pitchFamily="34" charset="0"/>
                <a:cs typeface="Arial" panose="020B0604020202020204" pitchFamily="34" charset="0"/>
              </a:defRPr>
            </a:lvl1pPr>
          </a:lstStyle>
          <a:p>
            <a:fld id="{CF09E71C-E28E-4651-98EC-18FC6C4E9AE7}" type="slidenum">
              <a:rPr lang="de-DE" smtClean="0"/>
              <a:pPr/>
              <a:t>‹#›</a:t>
            </a:fld>
            <a:endParaRPr lang="de-DE" dirty="0"/>
          </a:p>
        </p:txBody>
      </p:sp>
      <p:pic>
        <p:nvPicPr>
          <p:cNvPr id="10" name="Grafik 9">
            <a:extLst>
              <a:ext uri="{FF2B5EF4-FFF2-40B4-BE49-F238E27FC236}">
                <a16:creationId xmlns:a16="http://schemas.microsoft.com/office/drawing/2014/main" id="{02489950-1529-4DA5-8E34-9A9E3C5DD19B}"/>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9635194" y="419680"/>
            <a:ext cx="2222086" cy="470152"/>
          </a:xfrm>
          <a:prstGeom prst="rect">
            <a:avLst/>
          </a:prstGeom>
        </p:spPr>
      </p:pic>
      <p:cxnSp>
        <p:nvCxnSpPr>
          <p:cNvPr id="8" name="Gerader Verbinder 7">
            <a:extLst>
              <a:ext uri="{FF2B5EF4-FFF2-40B4-BE49-F238E27FC236}">
                <a16:creationId xmlns:a16="http://schemas.microsoft.com/office/drawing/2014/main" id="{31793FB9-E4F5-481A-A628-78E9B3D3B5A3}"/>
              </a:ext>
            </a:extLst>
          </p:cNvPr>
          <p:cNvCxnSpPr>
            <a:cxnSpLocks/>
          </p:cNvCxnSpPr>
          <p:nvPr userDrawn="1"/>
        </p:nvCxnSpPr>
        <p:spPr>
          <a:xfrm>
            <a:off x="623842" y="1067525"/>
            <a:ext cx="1800000" cy="0"/>
          </a:xfrm>
          <a:prstGeom prst="line">
            <a:avLst/>
          </a:prstGeom>
          <a:ln w="12700">
            <a:solidFill>
              <a:srgbClr val="009B9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5971483"/>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74" r:id="rId3"/>
    <p:sldLayoutId id="2147483660" r:id="rId4"/>
    <p:sldLayoutId id="2147483665" r:id="rId5"/>
    <p:sldLayoutId id="2147483661" r:id="rId6"/>
    <p:sldLayoutId id="2147483662" r:id="rId7"/>
    <p:sldLayoutId id="2147483672" r:id="rId8"/>
    <p:sldLayoutId id="2147483673" r:id="rId9"/>
    <p:sldLayoutId id="2147483663" r:id="rId10"/>
    <p:sldLayoutId id="2147483675" r:id="rId11"/>
    <p:sldLayoutId id="2147483676" r:id="rId12"/>
    <p:sldLayoutId id="2147483670" r:id="rId13"/>
    <p:sldLayoutId id="2147483668" r:id="rId14"/>
    <p:sldLayoutId id="2147483671" r:id="rId15"/>
    <p:sldLayoutId id="2147483654" r:id="rId16"/>
    <p:sldLayoutId id="2147483655" r:id="rId17"/>
    <p:sldLayoutId id="2147483679" r:id="rId18"/>
    <p:sldLayoutId id="2147483678" r:id="rId19"/>
  </p:sldLayoutIdLst>
  <p:hf hdr="0" dt="0"/>
  <p:txStyles>
    <p:titleStyle>
      <a:lvl1pPr algn="l" defTabSz="914400" rtl="0" eaLnBrk="1" latinLnBrk="0" hangingPunct="1">
        <a:lnSpc>
          <a:spcPct val="90000"/>
        </a:lnSpc>
        <a:spcBef>
          <a:spcPct val="0"/>
        </a:spcBef>
        <a:buNone/>
        <a:defRPr sz="3600" b="1" kern="1200" cap="all" baseline="0">
          <a:solidFill>
            <a:srgbClr val="009B9B"/>
          </a:solidFill>
          <a:latin typeface="Arial" panose="020B0604020202020204" pitchFamily="34" charset="0"/>
          <a:ea typeface="+mj-ea"/>
          <a:cs typeface="Arial" panose="020B0604020202020204" pitchFamily="34" charset="0"/>
        </a:defRPr>
      </a:lvl1pPr>
    </p:titleStyle>
    <p:bodyStyle>
      <a:lvl1pPr marL="357188" indent="-357188" algn="l" defTabSz="914400" rtl="0" eaLnBrk="1" latinLnBrk="0" hangingPunct="1">
        <a:lnSpc>
          <a:spcPts val="1800"/>
        </a:lnSpc>
        <a:spcBef>
          <a:spcPts val="900"/>
        </a:spcBef>
        <a:buFontTx/>
        <a:buBlip>
          <a:blip r:embed="rId22"/>
        </a:buBlip>
        <a:defRPr sz="16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715963" indent="-358775" algn="l" defTabSz="914400" rtl="0" eaLnBrk="1" latinLnBrk="0" hangingPunct="1">
        <a:lnSpc>
          <a:spcPts val="1800"/>
        </a:lnSpc>
        <a:spcBef>
          <a:spcPts val="900"/>
        </a:spcBef>
        <a:buFontTx/>
        <a:buBlip>
          <a:blip r:embed="rId23"/>
        </a:buBlip>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076325" indent="-358775" algn="l" defTabSz="914400" rtl="0" eaLnBrk="1" latinLnBrk="0" hangingPunct="1">
        <a:lnSpc>
          <a:spcPts val="1800"/>
        </a:lnSpc>
        <a:spcBef>
          <a:spcPts val="900"/>
        </a:spcBef>
        <a:buSzPct val="100000"/>
        <a:buFontTx/>
        <a:buBlip>
          <a:blip r:embed="rId23"/>
        </a:buBlip>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431925" indent="-358775" algn="l" defTabSz="914400" rtl="0" eaLnBrk="1" latinLnBrk="0" hangingPunct="1">
        <a:lnSpc>
          <a:spcPts val="1800"/>
        </a:lnSpc>
        <a:spcBef>
          <a:spcPts val="900"/>
        </a:spcBef>
        <a:buFontTx/>
        <a:buBlip>
          <a:blip r:embed="rId23"/>
        </a:buBlip>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F6F6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4" userDrawn="1">
          <p15:clr>
            <a:srgbClr val="F26B43"/>
          </p15:clr>
        </p15:guide>
        <p15:guide id="2" pos="724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9.xml"/><Relationship Id="rId5" Type="http://schemas.openxmlformats.org/officeDocument/2006/relationships/image" Target="../media/image29.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9.xml"/><Relationship Id="rId5" Type="http://schemas.openxmlformats.org/officeDocument/2006/relationships/image" Target="../media/image30.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9.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9.xml"/><Relationship Id="rId6" Type="http://schemas.openxmlformats.org/officeDocument/2006/relationships/image" Target="../media/image7.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9.xml"/><Relationship Id="rId5" Type="http://schemas.openxmlformats.org/officeDocument/2006/relationships/image" Target="../media/image7.pn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19.xml"/><Relationship Id="rId6" Type="http://schemas.openxmlformats.org/officeDocument/2006/relationships/image" Target="../media/image22.png"/><Relationship Id="rId5" Type="http://schemas.openxmlformats.org/officeDocument/2006/relationships/image" Target="../media/image7.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png"/><Relationship Id="rId7"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19.xml"/><Relationship Id="rId6" Type="http://schemas.openxmlformats.org/officeDocument/2006/relationships/image" Target="../media/image24.png"/><Relationship Id="rId5"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9.xml"/><Relationship Id="rId5" Type="http://schemas.openxmlformats.org/officeDocument/2006/relationships/image" Target="../media/image2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28F022-29D0-4104-90B2-32BE0C48B4C7}"/>
              </a:ext>
            </a:extLst>
          </p:cNvPr>
          <p:cNvSpPr>
            <a:spLocks noGrp="1"/>
          </p:cNvSpPr>
          <p:nvPr>
            <p:ph type="ctrTitle"/>
          </p:nvPr>
        </p:nvSpPr>
        <p:spPr>
          <a:xfrm>
            <a:off x="192000" y="2350155"/>
            <a:ext cx="11808000" cy="1635171"/>
          </a:xfrm>
        </p:spPr>
        <p:txBody>
          <a:bodyPr/>
          <a:lstStyle/>
          <a:p>
            <a:r>
              <a:rPr lang="en-US" sz="3600" dirty="0"/>
              <a:t>Analytical scheme for the calibration of magnetic position systems</a:t>
            </a:r>
          </a:p>
        </p:txBody>
      </p:sp>
      <p:sp>
        <p:nvSpPr>
          <p:cNvPr id="6" name="Textplatzhalter 2">
            <a:extLst>
              <a:ext uri="{FF2B5EF4-FFF2-40B4-BE49-F238E27FC236}">
                <a16:creationId xmlns:a16="http://schemas.microsoft.com/office/drawing/2014/main" id="{92A14842-6108-4DF7-A9ED-24F8FF8A69D6}"/>
              </a:ext>
            </a:extLst>
          </p:cNvPr>
          <p:cNvSpPr>
            <a:spLocks noGrp="1"/>
          </p:cNvSpPr>
          <p:nvPr>
            <p:ph type="body" sz="quarter" idx="10"/>
          </p:nvPr>
        </p:nvSpPr>
        <p:spPr>
          <a:xfrm>
            <a:off x="427237" y="4346092"/>
            <a:ext cx="11337527" cy="1522865"/>
          </a:xfrm>
        </p:spPr>
        <p:txBody>
          <a:bodyPr>
            <a:normAutofit/>
          </a:bodyPr>
          <a:lstStyle/>
          <a:p>
            <a:pPr>
              <a:spcAft>
                <a:spcPts val="2400"/>
              </a:spcAft>
            </a:pPr>
            <a:r>
              <a:rPr lang="en-US" sz="2000" u="sng" noProof="0" dirty="0"/>
              <a:t>s</a:t>
            </a:r>
            <a:r>
              <a:rPr lang="en-US" sz="2000" u="sng" cap="none" noProof="0" dirty="0"/>
              <a:t>tefano</a:t>
            </a:r>
            <a:r>
              <a:rPr lang="en-US" sz="2000" u="sng" noProof="0" dirty="0"/>
              <a:t> Lumetti</a:t>
            </a:r>
            <a:r>
              <a:rPr lang="en-US" sz="2000" baseline="30000" noProof="0" dirty="0"/>
              <a:t>1</a:t>
            </a:r>
            <a:r>
              <a:rPr lang="en-US" sz="2000" noProof="0" dirty="0"/>
              <a:t>, P</a:t>
            </a:r>
            <a:r>
              <a:rPr lang="en-US" sz="2000" cap="none" noProof="0" dirty="0"/>
              <a:t>erla</a:t>
            </a:r>
            <a:r>
              <a:rPr lang="en-US" sz="2000" noProof="0" dirty="0"/>
              <a:t> Malagò</a:t>
            </a:r>
            <a:r>
              <a:rPr lang="en-US" sz="2000" baseline="30000" noProof="0" dirty="0"/>
              <a:t>1</a:t>
            </a:r>
            <a:r>
              <a:rPr lang="en-US" sz="2000" noProof="0" dirty="0"/>
              <a:t>, D</a:t>
            </a:r>
            <a:r>
              <a:rPr lang="en-US" sz="2000" cap="none" noProof="0" dirty="0"/>
              <a:t>ietmar</a:t>
            </a:r>
            <a:r>
              <a:rPr lang="en-US" sz="2000" noProof="0" dirty="0"/>
              <a:t> Spitzer</a:t>
            </a:r>
            <a:r>
              <a:rPr lang="en-US" sz="2000" baseline="30000" noProof="0" dirty="0"/>
              <a:t>2</a:t>
            </a:r>
            <a:r>
              <a:rPr lang="en-US" sz="2000" noProof="0" dirty="0"/>
              <a:t>, S</a:t>
            </a:r>
            <a:r>
              <a:rPr lang="en-US" sz="2000" cap="none" noProof="0" dirty="0"/>
              <a:t>igmund</a:t>
            </a:r>
            <a:r>
              <a:rPr lang="en-US" sz="2000" noProof="0" dirty="0"/>
              <a:t> Zaruba</a:t>
            </a:r>
            <a:r>
              <a:rPr lang="en-US" sz="2000" baseline="30000" noProof="0" dirty="0"/>
              <a:t>2</a:t>
            </a:r>
            <a:r>
              <a:rPr lang="en-US" sz="2000" noProof="0" dirty="0"/>
              <a:t>, M</a:t>
            </a:r>
            <a:r>
              <a:rPr lang="en-US" sz="2000" cap="none" noProof="0" dirty="0"/>
              <a:t>ichael</a:t>
            </a:r>
            <a:r>
              <a:rPr lang="en-US" sz="2000" noProof="0" dirty="0"/>
              <a:t> Ortner</a:t>
            </a:r>
            <a:r>
              <a:rPr lang="en-US" sz="2000" baseline="30000" noProof="0" dirty="0"/>
              <a:t>1</a:t>
            </a:r>
          </a:p>
          <a:p>
            <a:pPr>
              <a:spcAft>
                <a:spcPts val="1200"/>
              </a:spcAft>
            </a:pPr>
            <a:r>
              <a:rPr lang="en-US" sz="2000" baseline="30000" noProof="0" dirty="0"/>
              <a:t>1</a:t>
            </a:r>
            <a:r>
              <a:rPr lang="en-US" sz="2000" noProof="0" dirty="0"/>
              <a:t> S</a:t>
            </a:r>
            <a:r>
              <a:rPr lang="en-US" sz="2000" cap="none" noProof="0" dirty="0"/>
              <a:t>ilicon</a:t>
            </a:r>
            <a:r>
              <a:rPr lang="en-US" sz="2000" noProof="0" dirty="0"/>
              <a:t> A</a:t>
            </a:r>
            <a:r>
              <a:rPr lang="en-US" sz="2000" cap="none" noProof="0" dirty="0"/>
              <a:t>ustria</a:t>
            </a:r>
            <a:r>
              <a:rPr lang="en-US" sz="2000" noProof="0" dirty="0"/>
              <a:t> L</a:t>
            </a:r>
            <a:r>
              <a:rPr lang="en-US" sz="2000" cap="none" noProof="0" dirty="0"/>
              <a:t>abs</a:t>
            </a:r>
            <a:r>
              <a:rPr lang="en-US" sz="2000" noProof="0" dirty="0"/>
              <a:t> G</a:t>
            </a:r>
            <a:r>
              <a:rPr lang="en-US" sz="2000" cap="none" noProof="0" dirty="0"/>
              <a:t>mb</a:t>
            </a:r>
            <a:r>
              <a:rPr lang="en-US" sz="2000" noProof="0" dirty="0"/>
              <a:t>H</a:t>
            </a:r>
          </a:p>
          <a:p>
            <a:pPr>
              <a:spcAft>
                <a:spcPts val="1200"/>
              </a:spcAft>
            </a:pPr>
            <a:r>
              <a:rPr lang="en-US" sz="2000" baseline="30000" noProof="0" dirty="0"/>
              <a:t>2</a:t>
            </a:r>
            <a:r>
              <a:rPr lang="en-US" sz="2000" noProof="0" dirty="0"/>
              <a:t> I</a:t>
            </a:r>
            <a:r>
              <a:rPr lang="en-US" sz="2000" cap="none" noProof="0" dirty="0"/>
              <a:t>nfineon</a:t>
            </a:r>
            <a:r>
              <a:rPr lang="en-US" sz="2000" noProof="0" dirty="0"/>
              <a:t> T</a:t>
            </a:r>
            <a:r>
              <a:rPr lang="en-US" sz="2000" cap="none" noProof="0" dirty="0"/>
              <a:t>echnologies</a:t>
            </a:r>
            <a:r>
              <a:rPr lang="en-US" sz="2000" noProof="0" dirty="0"/>
              <a:t> AG</a:t>
            </a:r>
          </a:p>
        </p:txBody>
      </p:sp>
      <p:sp>
        <p:nvSpPr>
          <p:cNvPr id="7" name="Datumsplatzhalter 3">
            <a:extLst>
              <a:ext uri="{FF2B5EF4-FFF2-40B4-BE49-F238E27FC236}">
                <a16:creationId xmlns:a16="http://schemas.microsoft.com/office/drawing/2014/main" id="{4498F45A-F788-499E-B365-01C2B30939C1}"/>
              </a:ext>
            </a:extLst>
          </p:cNvPr>
          <p:cNvSpPr>
            <a:spLocks noGrp="1"/>
          </p:cNvSpPr>
          <p:nvPr>
            <p:ph type="dt" sz="half" idx="2"/>
          </p:nvPr>
        </p:nvSpPr>
        <p:spPr>
          <a:xfrm>
            <a:off x="4724400" y="5859999"/>
            <a:ext cx="2743200" cy="365125"/>
          </a:xfrm>
        </p:spPr>
        <p:txBody>
          <a:bodyPr/>
          <a:lstStyle/>
          <a:p>
            <a:r>
              <a:rPr lang="en-US" sz="1600" dirty="0"/>
              <a:t>November 20</a:t>
            </a:r>
            <a:r>
              <a:rPr lang="en-US" sz="1600" baseline="30000" dirty="0"/>
              <a:t>th</a:t>
            </a:r>
            <a:r>
              <a:rPr lang="en-US" sz="1600" dirty="0"/>
              <a:t>, 2020</a:t>
            </a:r>
            <a:endParaRPr lang="de-DE" sz="1600" dirty="0"/>
          </a:p>
        </p:txBody>
      </p:sp>
    </p:spTree>
    <p:extLst>
      <p:ext uri="{BB962C8B-B14F-4D97-AF65-F5344CB8AC3E}">
        <p14:creationId xmlns:p14="http://schemas.microsoft.com/office/powerpoint/2010/main" val="833209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2">
            <a:extLst>
              <a:ext uri="{FF2B5EF4-FFF2-40B4-BE49-F238E27FC236}">
                <a16:creationId xmlns:a16="http://schemas.microsoft.com/office/drawing/2014/main" id="{4E73C95B-6F8E-465E-B92C-BED160DF4F4B}"/>
              </a:ext>
            </a:extLst>
          </p:cNvPr>
          <p:cNvSpPr>
            <a:spLocks noGrp="1"/>
          </p:cNvSpPr>
          <p:nvPr>
            <p:ph type="sldNum" sz="quarter" idx="12"/>
          </p:nvPr>
        </p:nvSpPr>
        <p:spPr>
          <a:xfrm>
            <a:off x="11185235" y="6422367"/>
            <a:ext cx="421779" cy="365125"/>
          </a:xfrm>
        </p:spPr>
        <p:txBody>
          <a:bodyPr/>
          <a:lstStyle/>
          <a:p>
            <a:fld id="{CF09E71C-E28E-4651-98EC-18FC6C4E9AE7}" type="slidenum">
              <a:rPr lang="de-DE" smtClean="0"/>
              <a:t>10</a:t>
            </a:fld>
            <a:endParaRPr lang="de-DE" dirty="0"/>
          </a:p>
        </p:txBody>
      </p:sp>
      <p:sp>
        <p:nvSpPr>
          <p:cNvPr id="9" name="Titel 1">
            <a:extLst>
              <a:ext uri="{FF2B5EF4-FFF2-40B4-BE49-F238E27FC236}">
                <a16:creationId xmlns:a16="http://schemas.microsoft.com/office/drawing/2014/main" id="{F29E7B61-4BF1-496D-8F3A-66EE7C5E63CE}"/>
              </a:ext>
            </a:extLst>
          </p:cNvPr>
          <p:cNvSpPr>
            <a:spLocks noGrp="1"/>
          </p:cNvSpPr>
          <p:nvPr>
            <p:ph type="title"/>
          </p:nvPr>
        </p:nvSpPr>
        <p:spPr>
          <a:xfrm>
            <a:off x="464453" y="451974"/>
            <a:ext cx="8503200" cy="638600"/>
          </a:xfrm>
        </p:spPr>
        <p:txBody>
          <a:bodyPr/>
          <a:lstStyle/>
          <a:p>
            <a:r>
              <a:rPr lang="en-US" sz="2800" dirty="0"/>
              <a:t>Calibration scheme</a:t>
            </a:r>
          </a:p>
        </p:txBody>
      </p:sp>
      <p:cxnSp>
        <p:nvCxnSpPr>
          <p:cNvPr id="5" name="Gerader Verbinder 4">
            <a:extLst>
              <a:ext uri="{FF2B5EF4-FFF2-40B4-BE49-F238E27FC236}">
                <a16:creationId xmlns:a16="http://schemas.microsoft.com/office/drawing/2014/main" id="{F02BB3B5-9B6C-4E2B-A6EE-68DBA35716A1}"/>
              </a:ext>
            </a:extLst>
          </p:cNvPr>
          <p:cNvCxnSpPr>
            <a:cxnSpLocks/>
          </p:cNvCxnSpPr>
          <p:nvPr/>
        </p:nvCxnSpPr>
        <p:spPr>
          <a:xfrm flipH="1">
            <a:off x="570442" y="964734"/>
            <a:ext cx="2709644"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Inhaltsplatzhalter 2">
            <a:extLst>
              <a:ext uri="{FF2B5EF4-FFF2-40B4-BE49-F238E27FC236}">
                <a16:creationId xmlns:a16="http://schemas.microsoft.com/office/drawing/2014/main" id="{D6789E81-CD18-446F-AC4C-719782F7EA38}"/>
              </a:ext>
            </a:extLst>
          </p:cNvPr>
          <p:cNvSpPr txBox="1">
            <a:spLocks/>
          </p:cNvSpPr>
          <p:nvPr/>
        </p:nvSpPr>
        <p:spPr>
          <a:xfrm>
            <a:off x="536712" y="1107221"/>
            <a:ext cx="11070302" cy="4969909"/>
          </a:xfrm>
          <a:prstGeom prst="rect">
            <a:avLst/>
          </a:prstGeom>
        </p:spPr>
        <p:txBody>
          <a:bodyPr vert="horz" lIns="91440" tIns="45720" rIns="91440" bIns="45720" rtlCol="0">
            <a:noAutofit/>
          </a:bodyPr>
          <a:lstStyle>
            <a:lvl1pPr marL="357188" indent="-357188" algn="l" defTabSz="914400" rtl="0" eaLnBrk="1" latinLnBrk="0" hangingPunct="1">
              <a:lnSpc>
                <a:spcPts val="1800"/>
              </a:lnSpc>
              <a:spcBef>
                <a:spcPts val="900"/>
              </a:spcBef>
              <a:buFontTx/>
              <a:buBlip>
                <a:blip r:embed="rId2"/>
              </a:buBlip>
              <a:defRPr sz="16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715963" indent="-358775" algn="l" defTabSz="914400" rtl="0" eaLnBrk="1" latinLnBrk="0" hangingPunct="1">
              <a:lnSpc>
                <a:spcPts val="1800"/>
              </a:lnSpc>
              <a:spcBef>
                <a:spcPts val="900"/>
              </a:spcBef>
              <a:buFontTx/>
              <a:buBlip>
                <a:blip r:embed="rId3"/>
              </a:buBlip>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076325" indent="-358775" algn="l" defTabSz="914400" rtl="0" eaLnBrk="1" latinLnBrk="0" hangingPunct="1">
              <a:lnSpc>
                <a:spcPts val="1800"/>
              </a:lnSpc>
              <a:spcBef>
                <a:spcPts val="900"/>
              </a:spcBef>
              <a:buSzPct val="100000"/>
              <a:buFontTx/>
              <a:buBlip>
                <a:blip r:embed="rId3"/>
              </a:buBlip>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431925" indent="-358775" algn="l" defTabSz="914400" rtl="0" eaLnBrk="1" latinLnBrk="0" hangingPunct="1">
              <a:lnSpc>
                <a:spcPts val="1800"/>
              </a:lnSpc>
              <a:spcBef>
                <a:spcPts val="900"/>
              </a:spcBef>
              <a:buFontTx/>
              <a:buBlip>
                <a:blip r:embed="rId3"/>
              </a:buBlip>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F6F6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700"/>
              </a:spcBef>
              <a:spcAft>
                <a:spcPts val="600"/>
              </a:spcAft>
            </a:pPr>
            <a:r>
              <a:rPr lang="de-DE" dirty="0"/>
              <a:t>A</a:t>
            </a:r>
            <a:r>
              <a:rPr lang="en-US" dirty="0"/>
              <a:t> </a:t>
            </a:r>
            <a:r>
              <a:rPr lang="en-US" b="1" dirty="0"/>
              <a:t>calibration</a:t>
            </a:r>
            <a:r>
              <a:rPr lang="en-US" dirty="0"/>
              <a:t> of the Mini-Drives is necessary to eliminate the influence of the </a:t>
            </a:r>
            <a:r>
              <a:rPr lang="en-US" b="1" dirty="0"/>
              <a:t>fabrication tolerances</a:t>
            </a:r>
          </a:p>
          <a:p>
            <a:pPr algn="just">
              <a:spcBef>
                <a:spcPts val="700"/>
              </a:spcBef>
              <a:spcAft>
                <a:spcPts val="600"/>
              </a:spcAft>
            </a:pPr>
            <a:r>
              <a:rPr lang="en-US" dirty="0"/>
              <a:t>We propose a simple procedure in which the user is asked to provide </a:t>
            </a:r>
            <a:r>
              <a:rPr lang="en-US" b="1" dirty="0"/>
              <a:t>four well-separated measurement points </a:t>
            </a:r>
          </a:p>
          <a:p>
            <a:pPr lvl="1" algn="just">
              <a:spcBef>
                <a:spcPts val="700"/>
              </a:spcBef>
              <a:spcAft>
                <a:spcPts val="600"/>
              </a:spcAft>
            </a:pPr>
            <a:r>
              <a:rPr lang="en-US" dirty="0"/>
              <a:t>For each magnetic loop:</a:t>
            </a:r>
          </a:p>
          <a:p>
            <a:pPr lvl="2" algn="just">
              <a:spcBef>
                <a:spcPts val="700"/>
              </a:spcBef>
              <a:spcAft>
                <a:spcPts val="600"/>
              </a:spcAft>
            </a:pPr>
            <a:r>
              <a:rPr lang="en-US" b="1" dirty="0"/>
              <a:t>Four consecutive 90° rotations</a:t>
            </a:r>
          </a:p>
          <a:p>
            <a:pPr lvl="2" algn="just">
              <a:spcBef>
                <a:spcPts val="700"/>
              </a:spcBef>
              <a:spcAft>
                <a:spcPts val="600"/>
              </a:spcAft>
            </a:pPr>
            <a:r>
              <a:rPr lang="en-US" dirty="0"/>
              <a:t>Each rotation followed by </a:t>
            </a:r>
            <a:r>
              <a:rPr lang="en-US" b="1" dirty="0"/>
              <a:t>one tilt in all directions</a:t>
            </a:r>
          </a:p>
          <a:p>
            <a:pPr algn="just">
              <a:spcBef>
                <a:spcPts val="700"/>
              </a:spcBef>
            </a:pPr>
            <a:endParaRPr lang="en-US" dirty="0"/>
          </a:p>
          <a:p>
            <a:pPr algn="just">
              <a:spcBef>
                <a:spcPts val="700"/>
              </a:spcBef>
            </a:pPr>
            <a:endParaRPr lang="en-US" dirty="0"/>
          </a:p>
          <a:p>
            <a:pPr algn="just">
              <a:spcBef>
                <a:spcPts val="700"/>
              </a:spcBef>
            </a:pPr>
            <a:r>
              <a:rPr lang="en-US" dirty="0"/>
              <a:t>The calibration task consists in </a:t>
            </a:r>
            <a:r>
              <a:rPr lang="en-US" b="1" dirty="0"/>
              <a:t>fitting the magnetic loops onto the calibration data </a:t>
            </a:r>
            <a:r>
              <a:rPr lang="en-US" dirty="0"/>
              <a:t>by </a:t>
            </a:r>
            <a:r>
              <a:rPr lang="en-US" b="1" dirty="0"/>
              <a:t>variation of the system tolerances</a:t>
            </a:r>
          </a:p>
          <a:p>
            <a:pPr lvl="1" algn="just">
              <a:spcBef>
                <a:spcPts val="700"/>
              </a:spcBef>
            </a:pPr>
            <a:r>
              <a:rPr lang="en-US" dirty="0"/>
              <a:t>A </a:t>
            </a:r>
            <a:r>
              <a:rPr lang="en-US" b="1" dirty="0"/>
              <a:t>differential evolution optimizer </a:t>
            </a:r>
            <a:r>
              <a:rPr lang="en-US" dirty="0"/>
              <a:t>is combined with an analytical computation of the field of cuboid magnets</a:t>
            </a:r>
          </a:p>
          <a:p>
            <a:pPr lvl="1" algn="just">
              <a:spcBef>
                <a:spcPts val="700"/>
              </a:spcBef>
              <a:spcAft>
                <a:spcPts val="600"/>
              </a:spcAft>
            </a:pPr>
            <a:r>
              <a:rPr lang="en-US" dirty="0"/>
              <a:t>A </a:t>
            </a:r>
            <a:r>
              <a:rPr lang="en-US" b="1" dirty="0"/>
              <a:t>cost function </a:t>
            </a:r>
            <a:r>
              <a:rPr lang="en-US" dirty="0"/>
              <a:t>is minimized, defined as the ratio of the distance from the correct loop to the distance from the nearest incorrect loop</a:t>
            </a:r>
          </a:p>
          <a:p>
            <a:pPr algn="just">
              <a:spcBef>
                <a:spcPts val="700"/>
              </a:spcBef>
            </a:pPr>
            <a:r>
              <a:rPr lang="en-US" dirty="0"/>
              <a:t>The calibration procedure generates a set of tolerances</a:t>
            </a:r>
          </a:p>
          <a:p>
            <a:pPr lvl="1" algn="just">
              <a:spcBef>
                <a:spcPts val="700"/>
              </a:spcBef>
            </a:pPr>
            <a:r>
              <a:rPr lang="en-US" dirty="0"/>
              <a:t>The tolerances are employed to compute the 5 magnetic loops</a:t>
            </a:r>
          </a:p>
          <a:p>
            <a:pPr lvl="1" algn="just">
              <a:spcBef>
                <a:spcPts val="700"/>
              </a:spcBef>
              <a:spcAft>
                <a:spcPts val="600"/>
              </a:spcAft>
            </a:pPr>
            <a:r>
              <a:rPr lang="en-US" dirty="0"/>
              <a:t>A </a:t>
            </a:r>
            <a:r>
              <a:rPr lang="en-US" b="1" dirty="0"/>
              <a:t>look-up table </a:t>
            </a:r>
            <a:r>
              <a:rPr lang="en-US" dirty="0"/>
              <a:t>of arbitrary rotational discretization is created from the calculated loops</a:t>
            </a:r>
          </a:p>
        </p:txBody>
      </p:sp>
      <p:pic>
        <p:nvPicPr>
          <p:cNvPr id="6" name="Picture 5" descr="A drawing of a cartoon character&#10;&#10;Description automatically generated">
            <a:extLst>
              <a:ext uri="{FF2B5EF4-FFF2-40B4-BE49-F238E27FC236}">
                <a16:creationId xmlns:a16="http://schemas.microsoft.com/office/drawing/2014/main" id="{5BF375D8-914C-41BA-B779-3E5A855392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8433" y="414463"/>
            <a:ext cx="1224488" cy="540000"/>
          </a:xfrm>
          <a:prstGeom prst="rect">
            <a:avLst/>
          </a:prstGeom>
        </p:spPr>
      </p:pic>
      <p:grpSp>
        <p:nvGrpSpPr>
          <p:cNvPr id="11" name="Group 10">
            <a:extLst>
              <a:ext uri="{FF2B5EF4-FFF2-40B4-BE49-F238E27FC236}">
                <a16:creationId xmlns:a16="http://schemas.microsoft.com/office/drawing/2014/main" id="{B8857952-01EC-4922-9288-776D60E85D2A}"/>
              </a:ext>
            </a:extLst>
          </p:cNvPr>
          <p:cNvGrpSpPr/>
          <p:nvPr/>
        </p:nvGrpSpPr>
        <p:grpSpPr>
          <a:xfrm>
            <a:off x="6450208" y="2030803"/>
            <a:ext cx="1296257" cy="1260000"/>
            <a:chOff x="6606073" y="2030803"/>
            <a:chExt cx="1296257" cy="1260000"/>
          </a:xfrm>
        </p:grpSpPr>
        <p:pic>
          <p:nvPicPr>
            <p:cNvPr id="3" name="Picture 2" descr="A picture containing indoor, sitting, small, table&#10;&#10;Description automatically generated">
              <a:extLst>
                <a:ext uri="{FF2B5EF4-FFF2-40B4-BE49-F238E27FC236}">
                  <a16:creationId xmlns:a16="http://schemas.microsoft.com/office/drawing/2014/main" id="{0965D4BF-5D59-4DAC-85F6-F6343D5E2887}"/>
                </a:ext>
              </a:extLst>
            </p:cNvPr>
            <p:cNvPicPr>
              <a:picLocks noChangeAspect="1"/>
            </p:cNvPicPr>
            <p:nvPr/>
          </p:nvPicPr>
          <p:blipFill rotWithShape="1">
            <a:blip r:embed="rId5">
              <a:extLst>
                <a:ext uri="{28A0092B-C50C-407E-A947-70E740481C1C}">
                  <a14:useLocalDpi xmlns:a14="http://schemas.microsoft.com/office/drawing/2010/main" val="0"/>
                </a:ext>
              </a:extLst>
            </a:blip>
            <a:srcRect l="16509" t="7190" r="19776" b="37839"/>
            <a:stretch/>
          </p:blipFill>
          <p:spPr>
            <a:xfrm>
              <a:off x="6606073" y="2030803"/>
              <a:ext cx="1296257" cy="1260000"/>
            </a:xfrm>
            <a:prstGeom prst="rect">
              <a:avLst/>
            </a:prstGeom>
          </p:spPr>
        </p:pic>
        <p:cxnSp>
          <p:nvCxnSpPr>
            <p:cNvPr id="10" name="Straight Arrow Connector 9">
              <a:extLst>
                <a:ext uri="{FF2B5EF4-FFF2-40B4-BE49-F238E27FC236}">
                  <a16:creationId xmlns:a16="http://schemas.microsoft.com/office/drawing/2014/main" id="{29DA03F0-9CB5-4685-8FC0-FC4A6C7E95B2}"/>
                </a:ext>
              </a:extLst>
            </p:cNvPr>
            <p:cNvCxnSpPr/>
            <p:nvPr/>
          </p:nvCxnSpPr>
          <p:spPr>
            <a:xfrm>
              <a:off x="7240556" y="2659224"/>
              <a:ext cx="0" cy="326572"/>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B264974-C1D1-4A54-94A8-157BC398151A}"/>
              </a:ext>
            </a:extLst>
          </p:cNvPr>
          <p:cNvGrpSpPr/>
          <p:nvPr/>
        </p:nvGrpSpPr>
        <p:grpSpPr>
          <a:xfrm>
            <a:off x="7849516" y="2029224"/>
            <a:ext cx="1296257" cy="1260000"/>
            <a:chOff x="6606073" y="2030803"/>
            <a:chExt cx="1296257" cy="1260000"/>
          </a:xfrm>
        </p:grpSpPr>
        <p:pic>
          <p:nvPicPr>
            <p:cNvPr id="13" name="Picture 12" descr="A picture containing indoor, sitting, small, table&#10;&#10;Description automatically generated">
              <a:extLst>
                <a:ext uri="{FF2B5EF4-FFF2-40B4-BE49-F238E27FC236}">
                  <a16:creationId xmlns:a16="http://schemas.microsoft.com/office/drawing/2014/main" id="{74FBD7F7-5E8D-4D27-920A-8A474203BB44}"/>
                </a:ext>
              </a:extLst>
            </p:cNvPr>
            <p:cNvPicPr>
              <a:picLocks noChangeAspect="1"/>
            </p:cNvPicPr>
            <p:nvPr/>
          </p:nvPicPr>
          <p:blipFill rotWithShape="1">
            <a:blip r:embed="rId5">
              <a:extLst>
                <a:ext uri="{28A0092B-C50C-407E-A947-70E740481C1C}">
                  <a14:useLocalDpi xmlns:a14="http://schemas.microsoft.com/office/drawing/2010/main" val="0"/>
                </a:ext>
              </a:extLst>
            </a:blip>
            <a:srcRect l="16509" t="7190" r="19776" b="37839"/>
            <a:stretch/>
          </p:blipFill>
          <p:spPr>
            <a:xfrm>
              <a:off x="6606073" y="2030803"/>
              <a:ext cx="1296257" cy="1260000"/>
            </a:xfrm>
            <a:prstGeom prst="rect">
              <a:avLst/>
            </a:prstGeom>
          </p:spPr>
        </p:pic>
        <p:cxnSp>
          <p:nvCxnSpPr>
            <p:cNvPr id="14" name="Straight Arrow Connector 13">
              <a:extLst>
                <a:ext uri="{FF2B5EF4-FFF2-40B4-BE49-F238E27FC236}">
                  <a16:creationId xmlns:a16="http://schemas.microsoft.com/office/drawing/2014/main" id="{17E892D0-98F8-4D48-B69B-EE928EFA9F43}"/>
                </a:ext>
              </a:extLst>
            </p:cNvPr>
            <p:cNvCxnSpPr>
              <a:cxnSpLocks/>
            </p:cNvCxnSpPr>
            <p:nvPr/>
          </p:nvCxnSpPr>
          <p:spPr>
            <a:xfrm rot="16200000">
              <a:off x="7417487" y="2482580"/>
              <a:ext cx="0" cy="326572"/>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27447FFF-5247-435A-8418-39C7E8C0138C}"/>
              </a:ext>
            </a:extLst>
          </p:cNvPr>
          <p:cNvGrpSpPr/>
          <p:nvPr/>
        </p:nvGrpSpPr>
        <p:grpSpPr>
          <a:xfrm>
            <a:off x="9248824" y="2027645"/>
            <a:ext cx="1296257" cy="1260000"/>
            <a:chOff x="6606073" y="2030803"/>
            <a:chExt cx="1296257" cy="1260000"/>
          </a:xfrm>
        </p:grpSpPr>
        <p:pic>
          <p:nvPicPr>
            <p:cNvPr id="16" name="Picture 15" descr="A picture containing indoor, sitting, small, table&#10;&#10;Description automatically generated">
              <a:extLst>
                <a:ext uri="{FF2B5EF4-FFF2-40B4-BE49-F238E27FC236}">
                  <a16:creationId xmlns:a16="http://schemas.microsoft.com/office/drawing/2014/main" id="{C28574C1-DDE5-4AF7-AFF8-314447F1B931}"/>
                </a:ext>
              </a:extLst>
            </p:cNvPr>
            <p:cNvPicPr>
              <a:picLocks noChangeAspect="1"/>
            </p:cNvPicPr>
            <p:nvPr/>
          </p:nvPicPr>
          <p:blipFill rotWithShape="1">
            <a:blip r:embed="rId5">
              <a:extLst>
                <a:ext uri="{28A0092B-C50C-407E-A947-70E740481C1C}">
                  <a14:useLocalDpi xmlns:a14="http://schemas.microsoft.com/office/drawing/2010/main" val="0"/>
                </a:ext>
              </a:extLst>
            </a:blip>
            <a:srcRect l="16509" t="7190" r="19776" b="37839"/>
            <a:stretch/>
          </p:blipFill>
          <p:spPr>
            <a:xfrm>
              <a:off x="6606073" y="2030803"/>
              <a:ext cx="1296257" cy="1260000"/>
            </a:xfrm>
            <a:prstGeom prst="rect">
              <a:avLst/>
            </a:prstGeom>
          </p:spPr>
        </p:pic>
        <p:cxnSp>
          <p:nvCxnSpPr>
            <p:cNvPr id="17" name="Straight Arrow Connector 16">
              <a:extLst>
                <a:ext uri="{FF2B5EF4-FFF2-40B4-BE49-F238E27FC236}">
                  <a16:creationId xmlns:a16="http://schemas.microsoft.com/office/drawing/2014/main" id="{1D43AE1A-538D-4E50-A1A9-5E65D849C82F}"/>
                </a:ext>
              </a:extLst>
            </p:cNvPr>
            <p:cNvCxnSpPr>
              <a:cxnSpLocks/>
            </p:cNvCxnSpPr>
            <p:nvPr/>
          </p:nvCxnSpPr>
          <p:spPr>
            <a:xfrm flipV="1">
              <a:off x="7254201" y="2212415"/>
              <a:ext cx="0" cy="326572"/>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CC28E762-D1F5-48A5-BD20-196076B04212}"/>
              </a:ext>
            </a:extLst>
          </p:cNvPr>
          <p:cNvGrpSpPr/>
          <p:nvPr/>
        </p:nvGrpSpPr>
        <p:grpSpPr>
          <a:xfrm>
            <a:off x="10648132" y="2027645"/>
            <a:ext cx="1296257" cy="1260000"/>
            <a:chOff x="6606073" y="2030803"/>
            <a:chExt cx="1296257" cy="1260000"/>
          </a:xfrm>
        </p:grpSpPr>
        <p:pic>
          <p:nvPicPr>
            <p:cNvPr id="19" name="Picture 18" descr="A picture containing indoor, sitting, small, table&#10;&#10;Description automatically generated">
              <a:extLst>
                <a:ext uri="{FF2B5EF4-FFF2-40B4-BE49-F238E27FC236}">
                  <a16:creationId xmlns:a16="http://schemas.microsoft.com/office/drawing/2014/main" id="{0B5BAF16-DCC3-412A-BD61-F4506BB66709}"/>
                </a:ext>
              </a:extLst>
            </p:cNvPr>
            <p:cNvPicPr>
              <a:picLocks noChangeAspect="1"/>
            </p:cNvPicPr>
            <p:nvPr/>
          </p:nvPicPr>
          <p:blipFill rotWithShape="1">
            <a:blip r:embed="rId5">
              <a:extLst>
                <a:ext uri="{28A0092B-C50C-407E-A947-70E740481C1C}">
                  <a14:useLocalDpi xmlns:a14="http://schemas.microsoft.com/office/drawing/2010/main" val="0"/>
                </a:ext>
              </a:extLst>
            </a:blip>
            <a:srcRect l="16509" t="7190" r="19776" b="37839"/>
            <a:stretch/>
          </p:blipFill>
          <p:spPr>
            <a:xfrm>
              <a:off x="6606073" y="2030803"/>
              <a:ext cx="1296257" cy="1260000"/>
            </a:xfrm>
            <a:prstGeom prst="rect">
              <a:avLst/>
            </a:prstGeom>
          </p:spPr>
        </p:pic>
        <p:cxnSp>
          <p:nvCxnSpPr>
            <p:cNvPr id="20" name="Straight Arrow Connector 19">
              <a:extLst>
                <a:ext uri="{FF2B5EF4-FFF2-40B4-BE49-F238E27FC236}">
                  <a16:creationId xmlns:a16="http://schemas.microsoft.com/office/drawing/2014/main" id="{1272661D-CBC8-4F11-82EA-137012F53E40}"/>
                </a:ext>
              </a:extLst>
            </p:cNvPr>
            <p:cNvCxnSpPr>
              <a:cxnSpLocks/>
            </p:cNvCxnSpPr>
            <p:nvPr/>
          </p:nvCxnSpPr>
          <p:spPr>
            <a:xfrm rot="5400000">
              <a:off x="7037354" y="2451854"/>
              <a:ext cx="0" cy="326572"/>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71986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2">
            <a:extLst>
              <a:ext uri="{FF2B5EF4-FFF2-40B4-BE49-F238E27FC236}">
                <a16:creationId xmlns:a16="http://schemas.microsoft.com/office/drawing/2014/main" id="{4E73C95B-6F8E-465E-B92C-BED160DF4F4B}"/>
              </a:ext>
            </a:extLst>
          </p:cNvPr>
          <p:cNvSpPr>
            <a:spLocks noGrp="1"/>
          </p:cNvSpPr>
          <p:nvPr>
            <p:ph type="sldNum" sz="quarter" idx="12"/>
          </p:nvPr>
        </p:nvSpPr>
        <p:spPr>
          <a:xfrm>
            <a:off x="11185235" y="6422367"/>
            <a:ext cx="421779" cy="365125"/>
          </a:xfrm>
        </p:spPr>
        <p:txBody>
          <a:bodyPr/>
          <a:lstStyle/>
          <a:p>
            <a:fld id="{CF09E71C-E28E-4651-98EC-18FC6C4E9AE7}" type="slidenum">
              <a:rPr lang="de-DE" smtClean="0"/>
              <a:t>11</a:t>
            </a:fld>
            <a:endParaRPr lang="de-DE" dirty="0"/>
          </a:p>
        </p:txBody>
      </p:sp>
      <p:sp>
        <p:nvSpPr>
          <p:cNvPr id="9" name="Titel 1">
            <a:extLst>
              <a:ext uri="{FF2B5EF4-FFF2-40B4-BE49-F238E27FC236}">
                <a16:creationId xmlns:a16="http://schemas.microsoft.com/office/drawing/2014/main" id="{F29E7B61-4BF1-496D-8F3A-66EE7C5E63CE}"/>
              </a:ext>
            </a:extLst>
          </p:cNvPr>
          <p:cNvSpPr>
            <a:spLocks noGrp="1"/>
          </p:cNvSpPr>
          <p:nvPr>
            <p:ph type="title"/>
          </p:nvPr>
        </p:nvSpPr>
        <p:spPr>
          <a:xfrm>
            <a:off x="464453" y="451974"/>
            <a:ext cx="8503200" cy="638600"/>
          </a:xfrm>
        </p:spPr>
        <p:txBody>
          <a:bodyPr/>
          <a:lstStyle/>
          <a:p>
            <a:r>
              <a:rPr lang="en-US" sz="2800" dirty="0"/>
              <a:t>Calibration results</a:t>
            </a:r>
          </a:p>
        </p:txBody>
      </p:sp>
      <p:cxnSp>
        <p:nvCxnSpPr>
          <p:cNvPr id="5" name="Gerader Verbinder 4">
            <a:extLst>
              <a:ext uri="{FF2B5EF4-FFF2-40B4-BE49-F238E27FC236}">
                <a16:creationId xmlns:a16="http://schemas.microsoft.com/office/drawing/2014/main" id="{F02BB3B5-9B6C-4E2B-A6EE-68DBA35716A1}"/>
              </a:ext>
            </a:extLst>
          </p:cNvPr>
          <p:cNvCxnSpPr>
            <a:cxnSpLocks/>
          </p:cNvCxnSpPr>
          <p:nvPr/>
        </p:nvCxnSpPr>
        <p:spPr>
          <a:xfrm flipH="1">
            <a:off x="570442" y="964734"/>
            <a:ext cx="2709644"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Inhaltsplatzhalter 2">
            <a:extLst>
              <a:ext uri="{FF2B5EF4-FFF2-40B4-BE49-F238E27FC236}">
                <a16:creationId xmlns:a16="http://schemas.microsoft.com/office/drawing/2014/main" id="{D6789E81-CD18-446F-AC4C-719782F7EA38}"/>
              </a:ext>
            </a:extLst>
          </p:cNvPr>
          <p:cNvSpPr txBox="1">
            <a:spLocks/>
          </p:cNvSpPr>
          <p:nvPr/>
        </p:nvSpPr>
        <p:spPr>
          <a:xfrm>
            <a:off x="536712" y="1079234"/>
            <a:ext cx="5559288" cy="5496049"/>
          </a:xfrm>
          <a:prstGeom prst="rect">
            <a:avLst/>
          </a:prstGeom>
        </p:spPr>
        <p:txBody>
          <a:bodyPr vert="horz" lIns="91440" tIns="45720" rIns="91440" bIns="45720" rtlCol="0">
            <a:noAutofit/>
          </a:bodyPr>
          <a:lstStyle>
            <a:lvl1pPr marL="357188" indent="-357188" algn="l" defTabSz="914400" rtl="0" eaLnBrk="1" latinLnBrk="0" hangingPunct="1">
              <a:lnSpc>
                <a:spcPts val="1800"/>
              </a:lnSpc>
              <a:spcBef>
                <a:spcPts val="900"/>
              </a:spcBef>
              <a:buFontTx/>
              <a:buBlip>
                <a:blip r:embed="rId2"/>
              </a:buBlip>
              <a:defRPr sz="16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715963" indent="-358775" algn="l" defTabSz="914400" rtl="0" eaLnBrk="1" latinLnBrk="0" hangingPunct="1">
              <a:lnSpc>
                <a:spcPts val="1800"/>
              </a:lnSpc>
              <a:spcBef>
                <a:spcPts val="900"/>
              </a:spcBef>
              <a:buFontTx/>
              <a:buBlip>
                <a:blip r:embed="rId3"/>
              </a:buBlip>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076325" indent="-358775" algn="l" defTabSz="914400" rtl="0" eaLnBrk="1" latinLnBrk="0" hangingPunct="1">
              <a:lnSpc>
                <a:spcPts val="1800"/>
              </a:lnSpc>
              <a:spcBef>
                <a:spcPts val="900"/>
              </a:spcBef>
              <a:buSzPct val="100000"/>
              <a:buFontTx/>
              <a:buBlip>
                <a:blip r:embed="rId3"/>
              </a:buBlip>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431925" indent="-358775" algn="l" defTabSz="914400" rtl="0" eaLnBrk="1" latinLnBrk="0" hangingPunct="1">
              <a:lnSpc>
                <a:spcPts val="1800"/>
              </a:lnSpc>
              <a:spcBef>
                <a:spcPts val="900"/>
              </a:spcBef>
              <a:buFontTx/>
              <a:buBlip>
                <a:blip r:embed="rId3"/>
              </a:buBlip>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F6F6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700"/>
              </a:spcBef>
            </a:pPr>
            <a:r>
              <a:rPr lang="en-US" dirty="0"/>
              <a:t>Calibration including:</a:t>
            </a:r>
          </a:p>
          <a:p>
            <a:pPr lvl="1" algn="just">
              <a:spcBef>
                <a:spcPts val="700"/>
              </a:spcBef>
            </a:pPr>
            <a:r>
              <a:rPr lang="en-US" dirty="0"/>
              <a:t>Magnet position (3 </a:t>
            </a:r>
            <a:r>
              <a:rPr lang="en-US" dirty="0" err="1"/>
              <a:t>DoF</a:t>
            </a:r>
            <a:r>
              <a:rPr lang="en-US" dirty="0"/>
              <a:t>)</a:t>
            </a:r>
          </a:p>
          <a:p>
            <a:pPr lvl="1" algn="just">
              <a:spcBef>
                <a:spcPts val="700"/>
              </a:spcBef>
            </a:pPr>
            <a:r>
              <a:rPr lang="en-US" dirty="0"/>
              <a:t>Magnet magnetization (3 </a:t>
            </a:r>
            <a:r>
              <a:rPr lang="en-US" dirty="0" err="1"/>
              <a:t>DoF</a:t>
            </a:r>
            <a:r>
              <a:rPr lang="en-US" dirty="0"/>
              <a:t>)</a:t>
            </a:r>
          </a:p>
          <a:p>
            <a:pPr lvl="1" algn="just">
              <a:spcBef>
                <a:spcPts val="700"/>
              </a:spcBef>
            </a:pPr>
            <a:r>
              <a:rPr lang="en-US" dirty="0"/>
              <a:t>Tilt angles (4 </a:t>
            </a:r>
            <a:r>
              <a:rPr lang="en-US" dirty="0" err="1"/>
              <a:t>DoF</a:t>
            </a:r>
            <a:r>
              <a:rPr lang="en-US" dirty="0"/>
              <a:t>)</a:t>
            </a:r>
          </a:p>
          <a:p>
            <a:pPr lvl="1" algn="just">
              <a:spcBef>
                <a:spcPts val="700"/>
              </a:spcBef>
              <a:spcAft>
                <a:spcPts val="600"/>
              </a:spcAft>
            </a:pPr>
            <a:r>
              <a:rPr lang="en-US" dirty="0"/>
              <a:t>Sensor position (3 </a:t>
            </a:r>
            <a:r>
              <a:rPr lang="en-US" dirty="0" err="1"/>
              <a:t>DoF</a:t>
            </a:r>
            <a:r>
              <a:rPr lang="en-US" dirty="0"/>
              <a:t>)</a:t>
            </a:r>
          </a:p>
          <a:p>
            <a:pPr algn="just">
              <a:spcBef>
                <a:spcPts val="700"/>
              </a:spcBef>
            </a:pPr>
            <a:r>
              <a:rPr lang="en-US" dirty="0"/>
              <a:t>Many </a:t>
            </a:r>
            <a:r>
              <a:rPr lang="en-US" b="1" dirty="0"/>
              <a:t>uncalibrated states </a:t>
            </a:r>
            <a:r>
              <a:rPr lang="en-US" dirty="0"/>
              <a:t>lie above the nearest-bad tilt threshold</a:t>
            </a:r>
          </a:p>
          <a:p>
            <a:pPr marL="625475" indent="-271463" algn="just">
              <a:spcBef>
                <a:spcPts val="700"/>
              </a:spcBef>
              <a:spcAft>
                <a:spcPts val="600"/>
              </a:spcAft>
              <a:buNone/>
            </a:pPr>
            <a:r>
              <a:rPr lang="en-US" dirty="0">
                <a:sym typeface="Wingdings" panose="05000000000000000000" pitchFamily="2" charset="2"/>
              </a:rPr>
              <a:t> </a:t>
            </a:r>
            <a:r>
              <a:rPr lang="en-US" dirty="0"/>
              <a:t>The uncalibrated Mini-Drive would yield incorrect system state output</a:t>
            </a:r>
          </a:p>
          <a:p>
            <a:pPr algn="just">
              <a:spcBef>
                <a:spcPts val="700"/>
              </a:spcBef>
            </a:pPr>
            <a:r>
              <a:rPr lang="en-US" dirty="0"/>
              <a:t>The </a:t>
            </a:r>
            <a:r>
              <a:rPr lang="en-US" b="1" dirty="0"/>
              <a:t>calibrated states </a:t>
            </a:r>
            <a:r>
              <a:rPr lang="en-US" dirty="0"/>
              <a:t>lie much closer to the correct loops (&lt; 8 </a:t>
            </a:r>
            <a:r>
              <a:rPr lang="en-US" dirty="0" err="1"/>
              <a:t>mT</a:t>
            </a:r>
            <a:r>
              <a:rPr lang="en-US" dirty="0"/>
              <a:t>) than to the wrong ones (&gt; 17 </a:t>
            </a:r>
            <a:r>
              <a:rPr lang="en-US" dirty="0" err="1"/>
              <a:t>mT</a:t>
            </a:r>
            <a:r>
              <a:rPr lang="en-US" dirty="0"/>
              <a:t>)</a:t>
            </a:r>
          </a:p>
          <a:p>
            <a:pPr marL="719138" indent="-365125" algn="just">
              <a:spcBef>
                <a:spcPts val="700"/>
              </a:spcBef>
              <a:spcAft>
                <a:spcPts val="600"/>
              </a:spcAft>
              <a:buNone/>
            </a:pPr>
            <a:r>
              <a:rPr lang="en-US" dirty="0">
                <a:sym typeface="Wingdings" panose="05000000000000000000" pitchFamily="2" charset="2"/>
              </a:rPr>
              <a:t> Easy identification of the correct states in the calibrated Mini-Drives</a:t>
            </a:r>
            <a:endParaRPr lang="en-US" dirty="0"/>
          </a:p>
          <a:p>
            <a:pPr algn="just">
              <a:spcBef>
                <a:spcPts val="700"/>
              </a:spcBef>
            </a:pPr>
            <a:r>
              <a:rPr lang="en-US" b="1" dirty="0"/>
              <a:t>4-point calibration </a:t>
            </a:r>
            <a:r>
              <a:rPr lang="en-US" dirty="0"/>
              <a:t>is surprisingly </a:t>
            </a:r>
            <a:r>
              <a:rPr lang="en-US" b="1" dirty="0"/>
              <a:t>efficient</a:t>
            </a:r>
          </a:p>
          <a:p>
            <a:pPr lvl="1" algn="just">
              <a:spcBef>
                <a:spcPts val="700"/>
              </a:spcBef>
            </a:pPr>
            <a:r>
              <a:rPr lang="en-US" dirty="0"/>
              <a:t>The best possible result is achieved in most cases</a:t>
            </a:r>
          </a:p>
          <a:p>
            <a:pPr lvl="1" algn="just">
              <a:spcBef>
                <a:spcPts val="700"/>
              </a:spcBef>
              <a:spcAft>
                <a:spcPts val="600"/>
              </a:spcAft>
            </a:pPr>
            <a:r>
              <a:rPr lang="en-US" dirty="0"/>
              <a:t>The use of more points for the calibration does not bring any significant improvement</a:t>
            </a:r>
          </a:p>
        </p:txBody>
      </p:sp>
      <p:pic>
        <p:nvPicPr>
          <p:cNvPr id="6" name="Picture 5" descr="A drawing of a cartoon character&#10;&#10;Description automatically generated">
            <a:extLst>
              <a:ext uri="{FF2B5EF4-FFF2-40B4-BE49-F238E27FC236}">
                <a16:creationId xmlns:a16="http://schemas.microsoft.com/office/drawing/2014/main" id="{E1CB8136-5404-4083-A1F9-13B5A0B297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8433" y="414463"/>
            <a:ext cx="1224488" cy="540000"/>
          </a:xfrm>
          <a:prstGeom prst="rect">
            <a:avLst/>
          </a:prstGeom>
        </p:spPr>
      </p:pic>
      <p:pic>
        <p:nvPicPr>
          <p:cNvPr id="10" name="Picture 9" descr="Chart&#10;&#10;Description automatically generated">
            <a:extLst>
              <a:ext uri="{FF2B5EF4-FFF2-40B4-BE49-F238E27FC236}">
                <a16:creationId xmlns:a16="http://schemas.microsoft.com/office/drawing/2014/main" id="{57D73BAB-E89A-4A09-ADDA-66B828B551F9}"/>
              </a:ext>
            </a:extLst>
          </p:cNvPr>
          <p:cNvPicPr>
            <a:picLocks noChangeAspect="1"/>
          </p:cNvPicPr>
          <p:nvPr/>
        </p:nvPicPr>
        <p:blipFill rotWithShape="1">
          <a:blip r:embed="rId5">
            <a:extLst>
              <a:ext uri="{28A0092B-C50C-407E-A947-70E740481C1C}">
                <a14:useLocalDpi xmlns:a14="http://schemas.microsoft.com/office/drawing/2010/main" val="0"/>
              </a:ext>
            </a:extLst>
          </a:blip>
          <a:srcRect l="56071" t="2736" r="1188" b="2368"/>
          <a:stretch/>
        </p:blipFill>
        <p:spPr>
          <a:xfrm>
            <a:off x="6627448" y="1090574"/>
            <a:ext cx="5210945" cy="3219062"/>
          </a:xfrm>
          <a:prstGeom prst="rect">
            <a:avLst/>
          </a:prstGeom>
        </p:spPr>
      </p:pic>
      <p:grpSp>
        <p:nvGrpSpPr>
          <p:cNvPr id="12" name="Group 11">
            <a:extLst>
              <a:ext uri="{FF2B5EF4-FFF2-40B4-BE49-F238E27FC236}">
                <a16:creationId xmlns:a16="http://schemas.microsoft.com/office/drawing/2014/main" id="{7084DA7B-AD95-49BA-AA7C-83F46E5B5D39}"/>
              </a:ext>
            </a:extLst>
          </p:cNvPr>
          <p:cNvGrpSpPr>
            <a:grpSpLocks noChangeAspect="1"/>
          </p:cNvGrpSpPr>
          <p:nvPr/>
        </p:nvGrpSpPr>
        <p:grpSpPr>
          <a:xfrm>
            <a:off x="7295264" y="4415286"/>
            <a:ext cx="3939753" cy="2160000"/>
            <a:chOff x="7399176" y="4525347"/>
            <a:chExt cx="3639903" cy="1995606"/>
          </a:xfrm>
        </p:grpSpPr>
        <p:pic>
          <p:nvPicPr>
            <p:cNvPr id="3" name="Picture 2" descr="Chart&#10;&#10;Description automatically generated">
              <a:extLst>
                <a:ext uri="{FF2B5EF4-FFF2-40B4-BE49-F238E27FC236}">
                  <a16:creationId xmlns:a16="http://schemas.microsoft.com/office/drawing/2014/main" id="{B79D81FD-DFC6-45EA-9EC7-C91573C34240}"/>
                </a:ext>
              </a:extLst>
            </p:cNvPr>
            <p:cNvPicPr>
              <a:picLocks noChangeAspect="1"/>
            </p:cNvPicPr>
            <p:nvPr/>
          </p:nvPicPr>
          <p:blipFill rotWithShape="1">
            <a:blip r:embed="rId5">
              <a:extLst>
                <a:ext uri="{28A0092B-C50C-407E-A947-70E740481C1C}">
                  <a14:useLocalDpi xmlns:a14="http://schemas.microsoft.com/office/drawing/2010/main" val="0"/>
                </a:ext>
              </a:extLst>
            </a:blip>
            <a:srcRect l="918" r="49337" b="2003"/>
            <a:stretch/>
          </p:blipFill>
          <p:spPr>
            <a:xfrm>
              <a:off x="7426761" y="4540953"/>
              <a:ext cx="3612318" cy="1980000"/>
            </a:xfrm>
            <a:prstGeom prst="rect">
              <a:avLst/>
            </a:prstGeom>
          </p:spPr>
        </p:pic>
        <p:sp>
          <p:nvSpPr>
            <p:cNvPr id="4" name="Rectangle 3">
              <a:extLst>
                <a:ext uri="{FF2B5EF4-FFF2-40B4-BE49-F238E27FC236}">
                  <a16:creationId xmlns:a16="http://schemas.microsoft.com/office/drawing/2014/main" id="{43A25E47-66FE-43C5-AF40-96C340FAF580}"/>
                </a:ext>
              </a:extLst>
            </p:cNvPr>
            <p:cNvSpPr/>
            <p:nvPr/>
          </p:nvSpPr>
          <p:spPr>
            <a:xfrm>
              <a:off x="7399176" y="4525347"/>
              <a:ext cx="242595" cy="2799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405800-CFF5-4A13-8CFF-7182C7545A8C}"/>
                </a:ext>
              </a:extLst>
            </p:cNvPr>
            <p:cNvSpPr/>
            <p:nvPr/>
          </p:nvSpPr>
          <p:spPr>
            <a:xfrm>
              <a:off x="9219127" y="4537788"/>
              <a:ext cx="242595" cy="2799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51250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2">
            <a:extLst>
              <a:ext uri="{FF2B5EF4-FFF2-40B4-BE49-F238E27FC236}">
                <a16:creationId xmlns:a16="http://schemas.microsoft.com/office/drawing/2014/main" id="{4E73C95B-6F8E-465E-B92C-BED160DF4F4B}"/>
              </a:ext>
            </a:extLst>
          </p:cNvPr>
          <p:cNvSpPr>
            <a:spLocks noGrp="1"/>
          </p:cNvSpPr>
          <p:nvPr>
            <p:ph type="sldNum" sz="quarter" idx="12"/>
          </p:nvPr>
        </p:nvSpPr>
        <p:spPr>
          <a:xfrm>
            <a:off x="11185235" y="6422367"/>
            <a:ext cx="421779" cy="365125"/>
          </a:xfrm>
        </p:spPr>
        <p:txBody>
          <a:bodyPr/>
          <a:lstStyle/>
          <a:p>
            <a:fld id="{CF09E71C-E28E-4651-98EC-18FC6C4E9AE7}" type="slidenum">
              <a:rPr lang="de-DE" smtClean="0"/>
              <a:t>12</a:t>
            </a:fld>
            <a:endParaRPr lang="de-DE" dirty="0"/>
          </a:p>
        </p:txBody>
      </p:sp>
      <p:sp>
        <p:nvSpPr>
          <p:cNvPr id="9" name="Titel 1">
            <a:extLst>
              <a:ext uri="{FF2B5EF4-FFF2-40B4-BE49-F238E27FC236}">
                <a16:creationId xmlns:a16="http://schemas.microsoft.com/office/drawing/2014/main" id="{F29E7B61-4BF1-496D-8F3A-66EE7C5E63CE}"/>
              </a:ext>
            </a:extLst>
          </p:cNvPr>
          <p:cNvSpPr>
            <a:spLocks noGrp="1"/>
          </p:cNvSpPr>
          <p:nvPr>
            <p:ph type="title"/>
          </p:nvPr>
        </p:nvSpPr>
        <p:spPr>
          <a:xfrm>
            <a:off x="464453" y="451974"/>
            <a:ext cx="8503200" cy="638600"/>
          </a:xfrm>
        </p:spPr>
        <p:txBody>
          <a:bodyPr/>
          <a:lstStyle/>
          <a:p>
            <a:r>
              <a:rPr lang="en-US" sz="2800" dirty="0"/>
              <a:t>conclusions</a:t>
            </a:r>
          </a:p>
        </p:txBody>
      </p:sp>
      <p:cxnSp>
        <p:nvCxnSpPr>
          <p:cNvPr id="5" name="Gerader Verbinder 4">
            <a:extLst>
              <a:ext uri="{FF2B5EF4-FFF2-40B4-BE49-F238E27FC236}">
                <a16:creationId xmlns:a16="http://schemas.microsoft.com/office/drawing/2014/main" id="{F02BB3B5-9B6C-4E2B-A6EE-68DBA35716A1}"/>
              </a:ext>
            </a:extLst>
          </p:cNvPr>
          <p:cNvCxnSpPr>
            <a:cxnSpLocks/>
          </p:cNvCxnSpPr>
          <p:nvPr/>
        </p:nvCxnSpPr>
        <p:spPr>
          <a:xfrm flipH="1">
            <a:off x="570442" y="964734"/>
            <a:ext cx="2709644"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Inhaltsplatzhalter 2">
            <a:extLst>
              <a:ext uri="{FF2B5EF4-FFF2-40B4-BE49-F238E27FC236}">
                <a16:creationId xmlns:a16="http://schemas.microsoft.com/office/drawing/2014/main" id="{D6789E81-CD18-446F-AC4C-719782F7EA38}"/>
              </a:ext>
            </a:extLst>
          </p:cNvPr>
          <p:cNvSpPr txBox="1">
            <a:spLocks/>
          </p:cNvSpPr>
          <p:nvPr/>
        </p:nvSpPr>
        <p:spPr>
          <a:xfrm>
            <a:off x="536712" y="1097889"/>
            <a:ext cx="11070302" cy="4969909"/>
          </a:xfrm>
          <a:prstGeom prst="rect">
            <a:avLst/>
          </a:prstGeom>
        </p:spPr>
        <p:txBody>
          <a:bodyPr vert="horz" lIns="91440" tIns="45720" rIns="91440" bIns="45720" rtlCol="0">
            <a:noAutofit/>
          </a:bodyPr>
          <a:lstStyle>
            <a:lvl1pPr marL="357188" indent="-357188" algn="l" defTabSz="914400" rtl="0" eaLnBrk="1" latinLnBrk="0" hangingPunct="1">
              <a:lnSpc>
                <a:spcPts val="1800"/>
              </a:lnSpc>
              <a:spcBef>
                <a:spcPts val="900"/>
              </a:spcBef>
              <a:buFontTx/>
              <a:buBlip>
                <a:blip r:embed="rId2"/>
              </a:buBlip>
              <a:defRPr sz="16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715963" indent="-358775" algn="l" defTabSz="914400" rtl="0" eaLnBrk="1" latinLnBrk="0" hangingPunct="1">
              <a:lnSpc>
                <a:spcPts val="1800"/>
              </a:lnSpc>
              <a:spcBef>
                <a:spcPts val="900"/>
              </a:spcBef>
              <a:buFontTx/>
              <a:buBlip>
                <a:blip r:embed="rId3"/>
              </a:buBlip>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076325" indent="-358775" algn="l" defTabSz="914400" rtl="0" eaLnBrk="1" latinLnBrk="0" hangingPunct="1">
              <a:lnSpc>
                <a:spcPts val="1800"/>
              </a:lnSpc>
              <a:spcBef>
                <a:spcPts val="900"/>
              </a:spcBef>
              <a:buSzPct val="100000"/>
              <a:buFontTx/>
              <a:buBlip>
                <a:blip r:embed="rId3"/>
              </a:buBlip>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431925" indent="-358775" algn="l" defTabSz="914400" rtl="0" eaLnBrk="1" latinLnBrk="0" hangingPunct="1">
              <a:lnSpc>
                <a:spcPts val="1800"/>
              </a:lnSpc>
              <a:spcBef>
                <a:spcPts val="900"/>
              </a:spcBef>
              <a:buFontTx/>
              <a:buBlip>
                <a:blip r:embed="rId3"/>
              </a:buBlip>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F6F6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700"/>
              </a:spcBef>
            </a:pPr>
            <a:r>
              <a:rPr lang="de-DE" b="1" dirty="0"/>
              <a:t>Mini-Driv</a:t>
            </a:r>
            <a:r>
              <a:rPr lang="de-DE" dirty="0"/>
              <a:t>e devices</a:t>
            </a:r>
          </a:p>
          <a:p>
            <a:pPr lvl="1" algn="just">
              <a:spcBef>
                <a:spcPts val="700"/>
              </a:spcBef>
            </a:pPr>
            <a:r>
              <a:rPr lang="de-DE" dirty="0"/>
              <a:t>Simple </a:t>
            </a:r>
            <a:r>
              <a:rPr lang="de-DE" b="1" dirty="0"/>
              <a:t>3-axis joysticks </a:t>
            </a:r>
            <a:r>
              <a:rPr lang="de-DE" dirty="0"/>
              <a:t>with only </a:t>
            </a:r>
            <a:r>
              <a:rPr lang="de-DE" b="1" dirty="0"/>
              <a:t>one sensor </a:t>
            </a:r>
            <a:r>
              <a:rPr lang="de-DE" dirty="0"/>
              <a:t>and </a:t>
            </a:r>
            <a:r>
              <a:rPr lang="de-DE" b="1" dirty="0"/>
              <a:t>one magnet</a:t>
            </a:r>
          </a:p>
          <a:p>
            <a:pPr lvl="1" algn="just">
              <a:spcBef>
                <a:spcPts val="700"/>
              </a:spcBef>
              <a:spcAft>
                <a:spcPts val="600"/>
              </a:spcAft>
            </a:pPr>
            <a:r>
              <a:rPr lang="de-DE" dirty="0"/>
              <a:t>Manufactured via cheap </a:t>
            </a:r>
            <a:r>
              <a:rPr lang="de-DE" b="1" dirty="0"/>
              <a:t>3D printing</a:t>
            </a:r>
          </a:p>
          <a:p>
            <a:pPr algn="just">
              <a:spcBef>
                <a:spcPts val="700"/>
              </a:spcBef>
            </a:pPr>
            <a:endParaRPr lang="de-DE" dirty="0"/>
          </a:p>
          <a:p>
            <a:pPr algn="just">
              <a:spcBef>
                <a:spcPts val="700"/>
              </a:spcBef>
            </a:pPr>
            <a:r>
              <a:rPr lang="de-DE" dirty="0"/>
              <a:t>Novel scheme based on </a:t>
            </a:r>
            <a:r>
              <a:rPr lang="de-DE" b="1" dirty="0"/>
              <a:t>analytical methods </a:t>
            </a:r>
            <a:r>
              <a:rPr lang="de-DE" dirty="0"/>
              <a:t>for the calibration of the Mini-Drives</a:t>
            </a:r>
          </a:p>
          <a:p>
            <a:pPr lvl="1" algn="just">
              <a:spcBef>
                <a:spcPts val="700"/>
              </a:spcBef>
            </a:pPr>
            <a:r>
              <a:rPr lang="de-DE" dirty="0"/>
              <a:t>Calibration based on the </a:t>
            </a:r>
            <a:r>
              <a:rPr lang="de-DE" b="1" dirty="0"/>
              <a:t>analytical solution for the magnetic field</a:t>
            </a:r>
          </a:p>
          <a:p>
            <a:pPr lvl="2" algn="just">
              <a:spcBef>
                <a:spcPts val="700"/>
              </a:spcBef>
            </a:pPr>
            <a:r>
              <a:rPr lang="en-US" b="1" dirty="0"/>
              <a:t>Fast</a:t>
            </a:r>
            <a:r>
              <a:rPr lang="en-US" dirty="0"/>
              <a:t> analytical field computation (Magpylib toolbox)</a:t>
            </a:r>
          </a:p>
          <a:p>
            <a:pPr lvl="1" algn="just">
              <a:spcBef>
                <a:spcPts val="700"/>
              </a:spcBef>
              <a:spcAft>
                <a:spcPts val="600"/>
              </a:spcAft>
            </a:pPr>
            <a:r>
              <a:rPr lang="en-US" dirty="0"/>
              <a:t>A </a:t>
            </a:r>
            <a:r>
              <a:rPr lang="en-US" b="1" dirty="0"/>
              <a:t>differential evolution algorithm </a:t>
            </a:r>
            <a:r>
              <a:rPr lang="en-US" dirty="0"/>
              <a:t>is applied to solve a multivariate optimization problem that includes multiple relevant fabrication tolerances</a:t>
            </a:r>
          </a:p>
          <a:p>
            <a:pPr algn="just">
              <a:spcBef>
                <a:spcPts val="700"/>
              </a:spcBef>
              <a:spcAft>
                <a:spcPts val="600"/>
              </a:spcAft>
            </a:pPr>
            <a:r>
              <a:rPr lang="en-US" b="1" dirty="0"/>
              <a:t>User-friendly calibration scheme </a:t>
            </a:r>
            <a:r>
              <a:rPr lang="en-US" dirty="0"/>
              <a:t>requiring the measurement of only four points for each tilt</a:t>
            </a:r>
          </a:p>
          <a:p>
            <a:pPr algn="just">
              <a:spcBef>
                <a:spcPts val="700"/>
              </a:spcBef>
            </a:pPr>
            <a:endParaRPr lang="en-US" dirty="0"/>
          </a:p>
          <a:p>
            <a:pPr algn="just">
              <a:spcBef>
                <a:spcPts val="700"/>
              </a:spcBef>
              <a:spcAft>
                <a:spcPts val="600"/>
              </a:spcAft>
            </a:pPr>
            <a:r>
              <a:rPr lang="en-US" dirty="0"/>
              <a:t>This novel scheme enables to calibrate </a:t>
            </a:r>
            <a:r>
              <a:rPr lang="en-US" b="1" dirty="0"/>
              <a:t>more than 10 degrees of freedom within few seconds </a:t>
            </a:r>
            <a:r>
              <a:rPr lang="en-US" dirty="0"/>
              <a:t>on conventional PCs</a:t>
            </a:r>
          </a:p>
          <a:p>
            <a:pPr algn="just">
              <a:spcBef>
                <a:spcPts val="700"/>
              </a:spcBef>
            </a:pPr>
            <a:endParaRPr lang="en-US" dirty="0"/>
          </a:p>
          <a:p>
            <a:pPr algn="just">
              <a:spcBef>
                <a:spcPts val="700"/>
              </a:spcBef>
              <a:spcAft>
                <a:spcPts val="600"/>
              </a:spcAft>
            </a:pPr>
            <a:r>
              <a:rPr lang="en-US" dirty="0"/>
              <a:t>Potential for the </a:t>
            </a:r>
            <a:r>
              <a:rPr lang="en-US" b="1" dirty="0"/>
              <a:t>extension of this method </a:t>
            </a:r>
            <a:r>
              <a:rPr lang="en-US" dirty="0"/>
              <a:t>for the design and calibration of other novel  and cost-efficient magnetic position systems</a:t>
            </a:r>
          </a:p>
        </p:txBody>
      </p:sp>
      <p:pic>
        <p:nvPicPr>
          <p:cNvPr id="6" name="Picture 5" descr="A drawing of a cartoon character&#10;&#10;Description automatically generated">
            <a:extLst>
              <a:ext uri="{FF2B5EF4-FFF2-40B4-BE49-F238E27FC236}">
                <a16:creationId xmlns:a16="http://schemas.microsoft.com/office/drawing/2014/main" id="{A491161C-311D-4EC7-B5A7-6DBE8DBAC8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8433" y="414463"/>
            <a:ext cx="1224488" cy="540000"/>
          </a:xfrm>
          <a:prstGeom prst="rect">
            <a:avLst/>
          </a:prstGeom>
        </p:spPr>
      </p:pic>
    </p:spTree>
    <p:extLst>
      <p:ext uri="{BB962C8B-B14F-4D97-AF65-F5344CB8AC3E}">
        <p14:creationId xmlns:p14="http://schemas.microsoft.com/office/powerpoint/2010/main" val="2273262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59D83594-BD64-4198-AE3F-48AC3EBCBBE6}"/>
              </a:ext>
            </a:extLst>
          </p:cNvPr>
          <p:cNvSpPr>
            <a:spLocks noGrp="1"/>
          </p:cNvSpPr>
          <p:nvPr>
            <p:ph type="ctrTitle"/>
          </p:nvPr>
        </p:nvSpPr>
        <p:spPr>
          <a:xfrm>
            <a:off x="1524000" y="2541930"/>
            <a:ext cx="9144000" cy="1774141"/>
          </a:xfrm>
        </p:spPr>
        <p:txBody>
          <a:bodyPr/>
          <a:lstStyle/>
          <a:p>
            <a:pPr>
              <a:lnSpc>
                <a:spcPct val="100000"/>
              </a:lnSpc>
              <a:spcAft>
                <a:spcPts val="1200"/>
              </a:spcAft>
            </a:pPr>
            <a:r>
              <a:rPr lang="en-US" noProof="0" dirty="0"/>
              <a:t>Thank you</a:t>
            </a:r>
            <a:br>
              <a:rPr lang="en-US" noProof="0" dirty="0"/>
            </a:br>
            <a:r>
              <a:rPr lang="en-US" noProof="0" dirty="0"/>
              <a:t>for your attention</a:t>
            </a:r>
          </a:p>
        </p:txBody>
      </p:sp>
      <p:sp>
        <p:nvSpPr>
          <p:cNvPr id="5" name="Foliennummernplatzhalter 4">
            <a:extLst>
              <a:ext uri="{FF2B5EF4-FFF2-40B4-BE49-F238E27FC236}">
                <a16:creationId xmlns:a16="http://schemas.microsoft.com/office/drawing/2014/main" id="{A631ECB9-57A0-43E5-9B38-B94229562635}"/>
              </a:ext>
            </a:extLst>
          </p:cNvPr>
          <p:cNvSpPr>
            <a:spLocks noGrp="1"/>
          </p:cNvSpPr>
          <p:nvPr>
            <p:ph type="sldNum" sz="quarter" idx="4294967295"/>
          </p:nvPr>
        </p:nvSpPr>
        <p:spPr>
          <a:xfrm>
            <a:off x="9448800" y="5986463"/>
            <a:ext cx="2743200" cy="365125"/>
          </a:xfrm>
        </p:spPr>
        <p:txBody>
          <a:bodyPr/>
          <a:lstStyle/>
          <a:p>
            <a:fld id="{CF09E71C-E28E-4651-98EC-18FC6C4E9AE7}" type="slidenum">
              <a:rPr lang="de-DE" smtClean="0"/>
              <a:pPr/>
              <a:t>13</a:t>
            </a:fld>
            <a:endParaRPr lang="de-DE" dirty="0"/>
          </a:p>
        </p:txBody>
      </p:sp>
    </p:spTree>
    <p:extLst>
      <p:ext uri="{BB962C8B-B14F-4D97-AF65-F5344CB8AC3E}">
        <p14:creationId xmlns:p14="http://schemas.microsoft.com/office/powerpoint/2010/main" val="244947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8FB62-3707-4EF3-9C55-272943B68658}"/>
              </a:ext>
            </a:extLst>
          </p:cNvPr>
          <p:cNvSpPr>
            <a:spLocks noGrp="1"/>
          </p:cNvSpPr>
          <p:nvPr>
            <p:ph type="title"/>
          </p:nvPr>
        </p:nvSpPr>
        <p:spPr/>
        <p:txBody>
          <a:bodyPr/>
          <a:lstStyle/>
          <a:p>
            <a:r>
              <a:rPr lang="de-DE" dirty="0"/>
              <a:t>outlook</a:t>
            </a:r>
            <a:endParaRPr lang="en-US" dirty="0"/>
          </a:p>
        </p:txBody>
      </p:sp>
      <p:sp>
        <p:nvSpPr>
          <p:cNvPr id="3" name="Slide Number Placeholder 2">
            <a:extLst>
              <a:ext uri="{FF2B5EF4-FFF2-40B4-BE49-F238E27FC236}">
                <a16:creationId xmlns:a16="http://schemas.microsoft.com/office/drawing/2014/main" id="{FE19F5DA-8B35-4A1B-A35C-09B266F2400A}"/>
              </a:ext>
            </a:extLst>
          </p:cNvPr>
          <p:cNvSpPr>
            <a:spLocks noGrp="1"/>
          </p:cNvSpPr>
          <p:nvPr>
            <p:ph type="sldNum" sz="quarter" idx="12"/>
          </p:nvPr>
        </p:nvSpPr>
        <p:spPr/>
        <p:txBody>
          <a:bodyPr/>
          <a:lstStyle/>
          <a:p>
            <a:fld id="{CF09E71C-E28E-4651-98EC-18FC6C4E9AE7}" type="slidenum">
              <a:rPr lang="de-DE" smtClean="0"/>
              <a:t>2</a:t>
            </a:fld>
            <a:endParaRPr lang="de-DE"/>
          </a:p>
        </p:txBody>
      </p:sp>
      <p:sp>
        <p:nvSpPr>
          <p:cNvPr id="4" name="Content Placeholder 3">
            <a:extLst>
              <a:ext uri="{FF2B5EF4-FFF2-40B4-BE49-F238E27FC236}">
                <a16:creationId xmlns:a16="http://schemas.microsoft.com/office/drawing/2014/main" id="{73B9702F-0887-4DC9-A6EA-44552867B177}"/>
              </a:ext>
            </a:extLst>
          </p:cNvPr>
          <p:cNvSpPr>
            <a:spLocks noGrp="1"/>
          </p:cNvSpPr>
          <p:nvPr>
            <p:ph idx="15"/>
          </p:nvPr>
        </p:nvSpPr>
        <p:spPr>
          <a:xfrm>
            <a:off x="6883536" y="796628"/>
            <a:ext cx="4966342" cy="640631"/>
          </a:xfrm>
        </p:spPr>
        <p:txBody>
          <a:bodyPr/>
          <a:lstStyle/>
          <a:p>
            <a:r>
              <a:rPr lang="de-DE" dirty="0"/>
              <a:t>Magnetic position and orientation systems</a:t>
            </a:r>
            <a:endParaRPr lang="en-US" dirty="0"/>
          </a:p>
        </p:txBody>
      </p:sp>
      <p:sp>
        <p:nvSpPr>
          <p:cNvPr id="5" name="Content Placeholder 4">
            <a:extLst>
              <a:ext uri="{FF2B5EF4-FFF2-40B4-BE49-F238E27FC236}">
                <a16:creationId xmlns:a16="http://schemas.microsoft.com/office/drawing/2014/main" id="{4E5B5AA3-6A1B-4AAA-AB4D-8859E666EB81}"/>
              </a:ext>
            </a:extLst>
          </p:cNvPr>
          <p:cNvSpPr>
            <a:spLocks noGrp="1"/>
          </p:cNvSpPr>
          <p:nvPr>
            <p:ph idx="18"/>
          </p:nvPr>
        </p:nvSpPr>
        <p:spPr/>
        <p:txBody>
          <a:bodyPr/>
          <a:lstStyle/>
          <a:p>
            <a:r>
              <a:rPr lang="de-DE" dirty="0"/>
              <a:t>Mini-Drive concept</a:t>
            </a:r>
            <a:endParaRPr lang="en-US" dirty="0"/>
          </a:p>
        </p:txBody>
      </p:sp>
      <p:sp>
        <p:nvSpPr>
          <p:cNvPr id="6" name="Content Placeholder 5">
            <a:extLst>
              <a:ext uri="{FF2B5EF4-FFF2-40B4-BE49-F238E27FC236}">
                <a16:creationId xmlns:a16="http://schemas.microsoft.com/office/drawing/2014/main" id="{3CE53D9F-40E5-45E7-92B1-A0AF008111CE}"/>
              </a:ext>
            </a:extLst>
          </p:cNvPr>
          <p:cNvSpPr>
            <a:spLocks noGrp="1"/>
          </p:cNvSpPr>
          <p:nvPr>
            <p:ph idx="19"/>
          </p:nvPr>
        </p:nvSpPr>
        <p:spPr/>
        <p:txBody>
          <a:bodyPr/>
          <a:lstStyle/>
          <a:p>
            <a:r>
              <a:rPr lang="de-DE" dirty="0"/>
              <a:t>Mini-Drive fabrication</a:t>
            </a:r>
            <a:endParaRPr lang="en-US" dirty="0"/>
          </a:p>
        </p:txBody>
      </p:sp>
      <p:sp>
        <p:nvSpPr>
          <p:cNvPr id="7" name="Content Placeholder 6">
            <a:extLst>
              <a:ext uri="{FF2B5EF4-FFF2-40B4-BE49-F238E27FC236}">
                <a16:creationId xmlns:a16="http://schemas.microsoft.com/office/drawing/2014/main" id="{B271DA0E-777B-4639-ACCF-5A040EC3D6AD}"/>
              </a:ext>
            </a:extLst>
          </p:cNvPr>
          <p:cNvSpPr>
            <a:spLocks noGrp="1"/>
          </p:cNvSpPr>
          <p:nvPr>
            <p:ph idx="20"/>
          </p:nvPr>
        </p:nvSpPr>
        <p:spPr/>
        <p:txBody>
          <a:bodyPr/>
          <a:lstStyle/>
          <a:p>
            <a:r>
              <a:rPr lang="de-DE" dirty="0"/>
              <a:t>Read-out &amp; field computation</a:t>
            </a:r>
            <a:endParaRPr lang="en-US" dirty="0"/>
          </a:p>
        </p:txBody>
      </p:sp>
      <p:sp>
        <p:nvSpPr>
          <p:cNvPr id="8" name="Content Placeholder 7">
            <a:extLst>
              <a:ext uri="{FF2B5EF4-FFF2-40B4-BE49-F238E27FC236}">
                <a16:creationId xmlns:a16="http://schemas.microsoft.com/office/drawing/2014/main" id="{FAC6ADAC-7193-430B-B059-C657845D91C8}"/>
              </a:ext>
            </a:extLst>
          </p:cNvPr>
          <p:cNvSpPr>
            <a:spLocks noGrp="1"/>
          </p:cNvSpPr>
          <p:nvPr>
            <p:ph idx="21"/>
          </p:nvPr>
        </p:nvSpPr>
        <p:spPr/>
        <p:txBody>
          <a:bodyPr/>
          <a:lstStyle/>
          <a:p>
            <a:r>
              <a:rPr lang="de-DE" dirty="0"/>
              <a:t>Calibration scheme</a:t>
            </a:r>
            <a:endParaRPr lang="en-US" dirty="0"/>
          </a:p>
        </p:txBody>
      </p:sp>
      <p:sp>
        <p:nvSpPr>
          <p:cNvPr id="9" name="Content Placeholder 8">
            <a:extLst>
              <a:ext uri="{FF2B5EF4-FFF2-40B4-BE49-F238E27FC236}">
                <a16:creationId xmlns:a16="http://schemas.microsoft.com/office/drawing/2014/main" id="{814D55E6-1AFF-474C-B5DE-D89A7AFBA606}"/>
              </a:ext>
            </a:extLst>
          </p:cNvPr>
          <p:cNvSpPr>
            <a:spLocks noGrp="1"/>
          </p:cNvSpPr>
          <p:nvPr>
            <p:ph idx="22"/>
          </p:nvPr>
        </p:nvSpPr>
        <p:spPr/>
        <p:txBody>
          <a:bodyPr/>
          <a:lstStyle/>
          <a:p>
            <a:r>
              <a:rPr lang="de-DE" dirty="0"/>
              <a:t>Calibration results</a:t>
            </a:r>
            <a:endParaRPr lang="en-US" dirty="0"/>
          </a:p>
        </p:txBody>
      </p:sp>
      <p:sp>
        <p:nvSpPr>
          <p:cNvPr id="10" name="Content Placeholder 9">
            <a:extLst>
              <a:ext uri="{FF2B5EF4-FFF2-40B4-BE49-F238E27FC236}">
                <a16:creationId xmlns:a16="http://schemas.microsoft.com/office/drawing/2014/main" id="{CC980C1B-0BF8-410C-9FE3-3BCACF5F5C05}"/>
              </a:ext>
            </a:extLst>
          </p:cNvPr>
          <p:cNvSpPr>
            <a:spLocks noGrp="1"/>
          </p:cNvSpPr>
          <p:nvPr>
            <p:ph idx="23"/>
          </p:nvPr>
        </p:nvSpPr>
        <p:spPr/>
        <p:txBody>
          <a:bodyPr/>
          <a:lstStyle/>
          <a:p>
            <a:r>
              <a:rPr lang="de-DE" dirty="0"/>
              <a:t>Conclusions</a:t>
            </a:r>
            <a:endParaRPr lang="en-US" dirty="0"/>
          </a:p>
        </p:txBody>
      </p:sp>
    </p:spTree>
    <p:extLst>
      <p:ext uri="{BB962C8B-B14F-4D97-AF65-F5344CB8AC3E}">
        <p14:creationId xmlns:p14="http://schemas.microsoft.com/office/powerpoint/2010/main" val="1254677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2">
            <a:extLst>
              <a:ext uri="{FF2B5EF4-FFF2-40B4-BE49-F238E27FC236}">
                <a16:creationId xmlns:a16="http://schemas.microsoft.com/office/drawing/2014/main" id="{4E73C95B-6F8E-465E-B92C-BED160DF4F4B}"/>
              </a:ext>
            </a:extLst>
          </p:cNvPr>
          <p:cNvSpPr>
            <a:spLocks noGrp="1"/>
          </p:cNvSpPr>
          <p:nvPr>
            <p:ph type="sldNum" sz="quarter" idx="12"/>
          </p:nvPr>
        </p:nvSpPr>
        <p:spPr>
          <a:xfrm>
            <a:off x="11185235" y="6422367"/>
            <a:ext cx="421779" cy="365125"/>
          </a:xfrm>
        </p:spPr>
        <p:txBody>
          <a:bodyPr/>
          <a:lstStyle/>
          <a:p>
            <a:fld id="{CF09E71C-E28E-4651-98EC-18FC6C4E9AE7}" type="slidenum">
              <a:rPr lang="de-DE" smtClean="0"/>
              <a:t>3</a:t>
            </a:fld>
            <a:endParaRPr lang="de-DE" dirty="0"/>
          </a:p>
        </p:txBody>
      </p:sp>
      <p:sp>
        <p:nvSpPr>
          <p:cNvPr id="9" name="Titel 1">
            <a:extLst>
              <a:ext uri="{FF2B5EF4-FFF2-40B4-BE49-F238E27FC236}">
                <a16:creationId xmlns:a16="http://schemas.microsoft.com/office/drawing/2014/main" id="{F29E7B61-4BF1-496D-8F3A-66EE7C5E63CE}"/>
              </a:ext>
            </a:extLst>
          </p:cNvPr>
          <p:cNvSpPr>
            <a:spLocks noGrp="1"/>
          </p:cNvSpPr>
          <p:nvPr>
            <p:ph type="title"/>
          </p:nvPr>
        </p:nvSpPr>
        <p:spPr>
          <a:xfrm>
            <a:off x="464453" y="451974"/>
            <a:ext cx="6906731" cy="638600"/>
          </a:xfrm>
        </p:spPr>
        <p:txBody>
          <a:bodyPr/>
          <a:lstStyle/>
          <a:p>
            <a:r>
              <a:rPr lang="en-US" sz="2800" dirty="0"/>
              <a:t>Magnetic position and orientation systems</a:t>
            </a:r>
          </a:p>
        </p:txBody>
      </p:sp>
      <p:cxnSp>
        <p:nvCxnSpPr>
          <p:cNvPr id="5" name="Gerader Verbinder 4">
            <a:extLst>
              <a:ext uri="{FF2B5EF4-FFF2-40B4-BE49-F238E27FC236}">
                <a16:creationId xmlns:a16="http://schemas.microsoft.com/office/drawing/2014/main" id="{F02BB3B5-9B6C-4E2B-A6EE-68DBA35716A1}"/>
              </a:ext>
            </a:extLst>
          </p:cNvPr>
          <p:cNvCxnSpPr>
            <a:cxnSpLocks/>
          </p:cNvCxnSpPr>
          <p:nvPr/>
        </p:nvCxnSpPr>
        <p:spPr>
          <a:xfrm flipH="1">
            <a:off x="570442" y="1347291"/>
            <a:ext cx="2709644"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Inhaltsplatzhalter 2">
            <a:extLst>
              <a:ext uri="{FF2B5EF4-FFF2-40B4-BE49-F238E27FC236}">
                <a16:creationId xmlns:a16="http://schemas.microsoft.com/office/drawing/2014/main" id="{D6789E81-CD18-446F-AC4C-719782F7EA38}"/>
              </a:ext>
            </a:extLst>
          </p:cNvPr>
          <p:cNvSpPr txBox="1">
            <a:spLocks/>
          </p:cNvSpPr>
          <p:nvPr/>
        </p:nvSpPr>
        <p:spPr>
          <a:xfrm>
            <a:off x="536712" y="1452458"/>
            <a:ext cx="5210945" cy="4969909"/>
          </a:xfrm>
          <a:prstGeom prst="rect">
            <a:avLst/>
          </a:prstGeom>
        </p:spPr>
        <p:txBody>
          <a:bodyPr vert="horz" lIns="91440" tIns="45720" rIns="91440" bIns="45720" rtlCol="0">
            <a:noAutofit/>
          </a:bodyPr>
          <a:lstStyle>
            <a:lvl1pPr marL="357188" indent="-357188" algn="l" defTabSz="914400" rtl="0" eaLnBrk="1" latinLnBrk="0" hangingPunct="1">
              <a:lnSpc>
                <a:spcPts val="1800"/>
              </a:lnSpc>
              <a:spcBef>
                <a:spcPts val="900"/>
              </a:spcBef>
              <a:buFontTx/>
              <a:buBlip>
                <a:blip r:embed="rId2"/>
              </a:buBlip>
              <a:defRPr sz="16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715963" indent="-358775" algn="l" defTabSz="914400" rtl="0" eaLnBrk="1" latinLnBrk="0" hangingPunct="1">
              <a:lnSpc>
                <a:spcPts val="1800"/>
              </a:lnSpc>
              <a:spcBef>
                <a:spcPts val="900"/>
              </a:spcBef>
              <a:buFontTx/>
              <a:buBlip>
                <a:blip r:embed="rId3"/>
              </a:buBlip>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076325" indent="-358775" algn="l" defTabSz="914400" rtl="0" eaLnBrk="1" latinLnBrk="0" hangingPunct="1">
              <a:lnSpc>
                <a:spcPts val="1800"/>
              </a:lnSpc>
              <a:spcBef>
                <a:spcPts val="900"/>
              </a:spcBef>
              <a:buSzPct val="100000"/>
              <a:buFontTx/>
              <a:buBlip>
                <a:blip r:embed="rId3"/>
              </a:buBlip>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431925" indent="-358775" algn="l" defTabSz="914400" rtl="0" eaLnBrk="1" latinLnBrk="0" hangingPunct="1">
              <a:lnSpc>
                <a:spcPts val="1800"/>
              </a:lnSpc>
              <a:spcBef>
                <a:spcPts val="900"/>
              </a:spcBef>
              <a:buFontTx/>
              <a:buBlip>
                <a:blip r:embed="rId3"/>
              </a:buBlip>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F6F6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700"/>
              </a:spcBef>
              <a:spcAft>
                <a:spcPts val="600"/>
              </a:spcAft>
            </a:pPr>
            <a:r>
              <a:rPr lang="en-US" b="1" dirty="0"/>
              <a:t>Magnetic position and orientation sensing </a:t>
            </a:r>
            <a:r>
              <a:rPr lang="en-US" dirty="0"/>
              <a:t>refers to the detection of a relative mechanical motion between a magnet and a magnetic sensor through a magnetic field measurement</a:t>
            </a:r>
          </a:p>
          <a:p>
            <a:pPr algn="just">
              <a:spcBef>
                <a:spcPts val="700"/>
              </a:spcBef>
              <a:spcAft>
                <a:spcPts val="600"/>
              </a:spcAft>
            </a:pPr>
            <a:r>
              <a:rPr lang="en-US" dirty="0"/>
              <a:t>Several different implementations are possible, including </a:t>
            </a:r>
            <a:r>
              <a:rPr lang="en-US" b="1" dirty="0"/>
              <a:t>linear position</a:t>
            </a:r>
            <a:r>
              <a:rPr lang="en-US" dirty="0"/>
              <a:t>, </a:t>
            </a:r>
            <a:r>
              <a:rPr lang="en-US" b="1" dirty="0"/>
              <a:t>rotation</a:t>
            </a:r>
            <a:r>
              <a:rPr lang="en-US" dirty="0"/>
              <a:t> but also more </a:t>
            </a:r>
            <a:r>
              <a:rPr lang="en-US" b="1" dirty="0"/>
              <a:t>complex motion patterns</a:t>
            </a:r>
          </a:p>
          <a:p>
            <a:pPr algn="just">
              <a:spcBef>
                <a:spcPts val="700"/>
              </a:spcBef>
              <a:spcAft>
                <a:spcPts val="600"/>
              </a:spcAft>
            </a:pPr>
            <a:r>
              <a:rPr lang="en-US" dirty="0"/>
              <a:t>The </a:t>
            </a:r>
            <a:r>
              <a:rPr lang="en-US" b="1" dirty="0"/>
              <a:t>advantages</a:t>
            </a:r>
            <a:r>
              <a:rPr lang="en-US" dirty="0"/>
              <a:t> of magnetic position sensing include wear-free operation, long lifetimes, robustness in dirty environments, high resolution, cost-efficiency</a:t>
            </a:r>
          </a:p>
          <a:p>
            <a:pPr algn="just">
              <a:spcBef>
                <a:spcPts val="700"/>
              </a:spcBef>
            </a:pPr>
            <a:r>
              <a:rPr lang="en-US" dirty="0"/>
              <a:t>Nowadays, more than 100 magnetic position and orientation system applications can be found in the automotive sector alone, including gear shift detection, rotating shafts in the gear box, wheel speed sensing, ABS, indication levers, steering wheels, side mirrors, gas and brake pedals</a:t>
            </a:r>
          </a:p>
        </p:txBody>
      </p:sp>
      <p:pic>
        <p:nvPicPr>
          <p:cNvPr id="10" name="Picture 9">
            <a:extLst>
              <a:ext uri="{FF2B5EF4-FFF2-40B4-BE49-F238E27FC236}">
                <a16:creationId xmlns:a16="http://schemas.microsoft.com/office/drawing/2014/main" id="{8E036870-A086-4055-92EB-2AF8C89A7F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4033" y="1455619"/>
            <a:ext cx="3564000" cy="19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Grafik 7">
            <a:extLst>
              <a:ext uri="{FF2B5EF4-FFF2-40B4-BE49-F238E27FC236}">
                <a16:creationId xmlns:a16="http://schemas.microsoft.com/office/drawing/2014/main" id="{F751AA48-A573-4E3D-8FB9-E1D96F2E5667}"/>
              </a:ext>
            </a:extLst>
          </p:cNvPr>
          <p:cNvPicPr>
            <a:picLocks noChangeAspect="1"/>
          </p:cNvPicPr>
          <p:nvPr/>
        </p:nvPicPr>
        <p:blipFill rotWithShape="1">
          <a:blip r:embed="rId5"/>
          <a:srcRect t="33486"/>
          <a:stretch/>
        </p:blipFill>
        <p:spPr>
          <a:xfrm>
            <a:off x="6335942" y="3654335"/>
            <a:ext cx="4743922" cy="2700000"/>
          </a:xfrm>
          <a:prstGeom prst="rect">
            <a:avLst/>
          </a:prstGeom>
        </p:spPr>
      </p:pic>
      <p:sp>
        <p:nvSpPr>
          <p:cNvPr id="2" name="TextBox 1">
            <a:extLst>
              <a:ext uri="{FF2B5EF4-FFF2-40B4-BE49-F238E27FC236}">
                <a16:creationId xmlns:a16="http://schemas.microsoft.com/office/drawing/2014/main" id="{6CF29C84-AF10-45BC-A435-C7C8640B3944}"/>
              </a:ext>
            </a:extLst>
          </p:cNvPr>
          <p:cNvSpPr txBox="1"/>
          <p:nvPr/>
        </p:nvSpPr>
        <p:spPr>
          <a:xfrm>
            <a:off x="6907903" y="1191003"/>
            <a:ext cx="3600000" cy="276999"/>
          </a:xfrm>
          <a:prstGeom prst="rect">
            <a:avLst/>
          </a:prstGeom>
          <a:noFill/>
        </p:spPr>
        <p:txBody>
          <a:bodyPr wrap="square" rtlCol="0">
            <a:spAutoFit/>
          </a:bodyPr>
          <a:lstStyle/>
          <a:p>
            <a:pPr algn="ctr"/>
            <a:r>
              <a:rPr lang="de-DE" sz="1200" b="1" dirty="0"/>
              <a:t>Magnetic position and orientation detection</a:t>
            </a:r>
            <a:endParaRPr lang="en-US" sz="1200" b="1" dirty="0"/>
          </a:p>
        </p:txBody>
      </p:sp>
      <p:sp>
        <p:nvSpPr>
          <p:cNvPr id="13" name="TextBox 12">
            <a:extLst>
              <a:ext uri="{FF2B5EF4-FFF2-40B4-BE49-F238E27FC236}">
                <a16:creationId xmlns:a16="http://schemas.microsoft.com/office/drawing/2014/main" id="{A5101491-8F8C-4549-95C5-5EE6155282C7}"/>
              </a:ext>
            </a:extLst>
          </p:cNvPr>
          <p:cNvSpPr txBox="1"/>
          <p:nvPr/>
        </p:nvSpPr>
        <p:spPr>
          <a:xfrm>
            <a:off x="6676870" y="6395835"/>
            <a:ext cx="3887615" cy="276999"/>
          </a:xfrm>
          <a:prstGeom prst="rect">
            <a:avLst/>
          </a:prstGeom>
          <a:noFill/>
        </p:spPr>
        <p:txBody>
          <a:bodyPr wrap="square" rtlCol="0">
            <a:spAutoFit/>
          </a:bodyPr>
          <a:lstStyle/>
          <a:p>
            <a:pPr algn="ctr"/>
            <a:r>
              <a:rPr lang="de-DE" sz="1200" b="1" dirty="0"/>
              <a:t>Automotive applications (source: Infineon.com)</a:t>
            </a:r>
            <a:endParaRPr lang="en-US" sz="1200" b="1" dirty="0"/>
          </a:p>
        </p:txBody>
      </p:sp>
      <p:pic>
        <p:nvPicPr>
          <p:cNvPr id="16" name="Picture 15" descr="A drawing of a cartoon character&#10;&#10;Description automatically generated">
            <a:extLst>
              <a:ext uri="{FF2B5EF4-FFF2-40B4-BE49-F238E27FC236}">
                <a16:creationId xmlns:a16="http://schemas.microsoft.com/office/drawing/2014/main" id="{8AB5C48F-3D5C-44E8-BF7E-3E3A33F7E9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08433" y="414463"/>
            <a:ext cx="1224488" cy="540000"/>
          </a:xfrm>
          <a:prstGeom prst="rect">
            <a:avLst/>
          </a:prstGeom>
        </p:spPr>
      </p:pic>
    </p:spTree>
    <p:extLst>
      <p:ext uri="{BB962C8B-B14F-4D97-AF65-F5344CB8AC3E}">
        <p14:creationId xmlns:p14="http://schemas.microsoft.com/office/powerpoint/2010/main" val="910177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2">
            <a:extLst>
              <a:ext uri="{FF2B5EF4-FFF2-40B4-BE49-F238E27FC236}">
                <a16:creationId xmlns:a16="http://schemas.microsoft.com/office/drawing/2014/main" id="{4E73C95B-6F8E-465E-B92C-BED160DF4F4B}"/>
              </a:ext>
            </a:extLst>
          </p:cNvPr>
          <p:cNvSpPr>
            <a:spLocks noGrp="1"/>
          </p:cNvSpPr>
          <p:nvPr>
            <p:ph type="sldNum" sz="quarter" idx="12"/>
          </p:nvPr>
        </p:nvSpPr>
        <p:spPr>
          <a:xfrm>
            <a:off x="11185235" y="6422367"/>
            <a:ext cx="421779" cy="365125"/>
          </a:xfrm>
        </p:spPr>
        <p:txBody>
          <a:bodyPr/>
          <a:lstStyle/>
          <a:p>
            <a:fld id="{CF09E71C-E28E-4651-98EC-18FC6C4E9AE7}" type="slidenum">
              <a:rPr lang="de-DE" smtClean="0"/>
              <a:t>4</a:t>
            </a:fld>
            <a:endParaRPr lang="de-DE" dirty="0"/>
          </a:p>
        </p:txBody>
      </p:sp>
      <p:sp>
        <p:nvSpPr>
          <p:cNvPr id="9" name="Titel 1">
            <a:extLst>
              <a:ext uri="{FF2B5EF4-FFF2-40B4-BE49-F238E27FC236}">
                <a16:creationId xmlns:a16="http://schemas.microsoft.com/office/drawing/2014/main" id="{F29E7B61-4BF1-496D-8F3A-66EE7C5E63CE}"/>
              </a:ext>
            </a:extLst>
          </p:cNvPr>
          <p:cNvSpPr>
            <a:spLocks noGrp="1"/>
          </p:cNvSpPr>
          <p:nvPr>
            <p:ph type="title"/>
          </p:nvPr>
        </p:nvSpPr>
        <p:spPr>
          <a:xfrm>
            <a:off x="464453" y="451974"/>
            <a:ext cx="5955008" cy="638600"/>
          </a:xfrm>
        </p:spPr>
        <p:txBody>
          <a:bodyPr/>
          <a:lstStyle/>
          <a:p>
            <a:r>
              <a:rPr lang="en-US" sz="2800" dirty="0"/>
              <a:t>Magnetic position and orientation systems</a:t>
            </a:r>
          </a:p>
        </p:txBody>
      </p:sp>
      <p:sp>
        <p:nvSpPr>
          <p:cNvPr id="7" name="Inhaltsplatzhalter 2">
            <a:extLst>
              <a:ext uri="{FF2B5EF4-FFF2-40B4-BE49-F238E27FC236}">
                <a16:creationId xmlns:a16="http://schemas.microsoft.com/office/drawing/2014/main" id="{D6789E81-CD18-446F-AC4C-719782F7EA38}"/>
              </a:ext>
            </a:extLst>
          </p:cNvPr>
          <p:cNvSpPr txBox="1">
            <a:spLocks/>
          </p:cNvSpPr>
          <p:nvPr/>
        </p:nvSpPr>
        <p:spPr>
          <a:xfrm>
            <a:off x="536712" y="1452459"/>
            <a:ext cx="6946439" cy="1784160"/>
          </a:xfrm>
          <a:prstGeom prst="rect">
            <a:avLst/>
          </a:prstGeom>
        </p:spPr>
        <p:txBody>
          <a:bodyPr vert="horz" lIns="91440" tIns="45720" rIns="91440" bIns="45720" rtlCol="0">
            <a:noAutofit/>
          </a:bodyPr>
          <a:lstStyle>
            <a:lvl1pPr marL="357188" indent="-357188" algn="l" defTabSz="914400" rtl="0" eaLnBrk="1" latinLnBrk="0" hangingPunct="1">
              <a:lnSpc>
                <a:spcPts val="1800"/>
              </a:lnSpc>
              <a:spcBef>
                <a:spcPts val="900"/>
              </a:spcBef>
              <a:buFontTx/>
              <a:buBlip>
                <a:blip r:embed="rId2"/>
              </a:buBlip>
              <a:defRPr sz="16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715963" indent="-358775" algn="l" defTabSz="914400" rtl="0" eaLnBrk="1" latinLnBrk="0" hangingPunct="1">
              <a:lnSpc>
                <a:spcPts val="1800"/>
              </a:lnSpc>
              <a:spcBef>
                <a:spcPts val="900"/>
              </a:spcBef>
              <a:buFontTx/>
              <a:buBlip>
                <a:blip r:embed="rId3"/>
              </a:buBlip>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076325" indent="-358775" algn="l" defTabSz="914400" rtl="0" eaLnBrk="1" latinLnBrk="0" hangingPunct="1">
              <a:lnSpc>
                <a:spcPts val="1800"/>
              </a:lnSpc>
              <a:spcBef>
                <a:spcPts val="900"/>
              </a:spcBef>
              <a:buSzPct val="100000"/>
              <a:buFontTx/>
              <a:buBlip>
                <a:blip r:embed="rId3"/>
              </a:buBlip>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431925" indent="-358775" algn="l" defTabSz="914400" rtl="0" eaLnBrk="1" latinLnBrk="0" hangingPunct="1">
              <a:lnSpc>
                <a:spcPts val="1800"/>
              </a:lnSpc>
              <a:spcBef>
                <a:spcPts val="900"/>
              </a:spcBef>
              <a:buFontTx/>
              <a:buBlip>
                <a:blip r:embed="rId3"/>
              </a:buBlip>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F6F6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700"/>
              </a:spcBef>
              <a:spcAft>
                <a:spcPts val="600"/>
              </a:spcAft>
            </a:pPr>
            <a:r>
              <a:rPr lang="en-US" dirty="0"/>
              <a:t>Multiple established </a:t>
            </a:r>
            <a:r>
              <a:rPr lang="en-US" b="1" dirty="0"/>
              <a:t>magnetic field sensing </a:t>
            </a:r>
            <a:r>
              <a:rPr lang="en-US" dirty="0"/>
              <a:t>technologies exist, each with its advantages and disadvantages</a:t>
            </a:r>
          </a:p>
          <a:p>
            <a:pPr algn="just">
              <a:spcBef>
                <a:spcPts val="700"/>
              </a:spcBef>
              <a:spcAft>
                <a:spcPts val="600"/>
              </a:spcAft>
            </a:pPr>
            <a:r>
              <a:rPr lang="en-US" dirty="0"/>
              <a:t>Sensors integrated in industrial applications are typically based on </a:t>
            </a:r>
            <a:r>
              <a:rPr lang="en-US" b="1" dirty="0"/>
              <a:t>Hall</a:t>
            </a:r>
            <a:r>
              <a:rPr lang="en-US" dirty="0"/>
              <a:t>, XMR or fluxgate technology</a:t>
            </a:r>
          </a:p>
          <a:p>
            <a:pPr algn="just">
              <a:spcBef>
                <a:spcPts val="700"/>
              </a:spcBef>
              <a:spcAft>
                <a:spcPts val="600"/>
              </a:spcAft>
            </a:pPr>
            <a:r>
              <a:rPr lang="en-US" dirty="0"/>
              <a:t>Magnetic field </a:t>
            </a:r>
            <a:r>
              <a:rPr lang="en-US" b="1" dirty="0"/>
              <a:t>sensors</a:t>
            </a:r>
            <a:r>
              <a:rPr lang="en-US" dirty="0"/>
              <a:t> for </a:t>
            </a:r>
            <a:r>
              <a:rPr lang="en-US" b="1" dirty="0"/>
              <a:t>1D</a:t>
            </a:r>
            <a:r>
              <a:rPr lang="en-US" dirty="0"/>
              <a:t>, </a:t>
            </a:r>
            <a:r>
              <a:rPr lang="en-US" b="1" dirty="0"/>
              <a:t>2D</a:t>
            </a:r>
            <a:r>
              <a:rPr lang="en-US" dirty="0"/>
              <a:t> and </a:t>
            </a:r>
            <a:r>
              <a:rPr lang="en-US" b="1" dirty="0"/>
              <a:t>3D</a:t>
            </a:r>
            <a:r>
              <a:rPr lang="en-US" dirty="0"/>
              <a:t> measurements are available</a:t>
            </a:r>
          </a:p>
        </p:txBody>
      </p:sp>
      <p:pic>
        <p:nvPicPr>
          <p:cNvPr id="12" name="Picture 11">
            <a:extLst>
              <a:ext uri="{FF2B5EF4-FFF2-40B4-BE49-F238E27FC236}">
                <a16:creationId xmlns:a16="http://schemas.microsoft.com/office/drawing/2014/main" id="{6FE8BB79-CA3D-43AF-8BA0-6C5FDB7D92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2661" y="1224960"/>
            <a:ext cx="3257076" cy="1784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a:extLst>
              <a:ext uri="{FF2B5EF4-FFF2-40B4-BE49-F238E27FC236}">
                <a16:creationId xmlns:a16="http://schemas.microsoft.com/office/drawing/2014/main" id="{8E7DF84F-8792-4D52-A804-1F3790D23075}"/>
              </a:ext>
            </a:extLst>
          </p:cNvPr>
          <p:cNvSpPr txBox="1"/>
          <p:nvPr/>
        </p:nvSpPr>
        <p:spPr>
          <a:xfrm>
            <a:off x="7787391" y="2996232"/>
            <a:ext cx="3887615" cy="276999"/>
          </a:xfrm>
          <a:prstGeom prst="rect">
            <a:avLst/>
          </a:prstGeom>
          <a:noFill/>
        </p:spPr>
        <p:txBody>
          <a:bodyPr wrap="square" rtlCol="0">
            <a:spAutoFit/>
          </a:bodyPr>
          <a:lstStyle/>
          <a:p>
            <a:pPr algn="ctr"/>
            <a:r>
              <a:rPr lang="de-DE" sz="1200" b="1" dirty="0"/>
              <a:t>Magnetic sensor technologies (Janosek, 2017)</a:t>
            </a:r>
            <a:endParaRPr lang="en-US" sz="1200" b="1" dirty="0"/>
          </a:p>
        </p:txBody>
      </p:sp>
      <mc:AlternateContent xmlns:mc="http://schemas.openxmlformats.org/markup-compatibility/2006">
        <mc:Choice xmlns:a14="http://schemas.microsoft.com/office/drawing/2010/main" Requires="a14">
          <p:sp>
            <p:nvSpPr>
              <p:cNvPr id="16" name="Inhaltsplatzhalter 2">
                <a:extLst>
                  <a:ext uri="{FF2B5EF4-FFF2-40B4-BE49-F238E27FC236}">
                    <a16:creationId xmlns:a16="http://schemas.microsoft.com/office/drawing/2014/main" id="{C8323913-7B50-4E44-8825-02C8CBE96DA3}"/>
                  </a:ext>
                </a:extLst>
              </p:cNvPr>
              <p:cNvSpPr txBox="1">
                <a:spLocks/>
              </p:cNvSpPr>
              <p:nvPr/>
            </p:nvSpPr>
            <p:spPr>
              <a:xfrm>
                <a:off x="536712" y="3401007"/>
                <a:ext cx="11070302" cy="2993367"/>
              </a:xfrm>
              <a:prstGeom prst="rect">
                <a:avLst/>
              </a:prstGeom>
            </p:spPr>
            <p:txBody>
              <a:bodyPr vert="horz" lIns="91440" tIns="45720" rIns="91440" bIns="45720" rtlCol="0">
                <a:noAutofit/>
              </a:bodyPr>
              <a:lstStyle>
                <a:lvl1pPr marL="357188" indent="-357188" algn="l" defTabSz="914400" rtl="0" eaLnBrk="1" latinLnBrk="0" hangingPunct="1">
                  <a:lnSpc>
                    <a:spcPts val="1800"/>
                  </a:lnSpc>
                  <a:spcBef>
                    <a:spcPts val="900"/>
                  </a:spcBef>
                  <a:buFontTx/>
                  <a:buBlip>
                    <a:blip r:embed="rId2"/>
                  </a:buBlip>
                  <a:defRPr sz="16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715963" indent="-358775" algn="l" defTabSz="914400" rtl="0" eaLnBrk="1" latinLnBrk="0" hangingPunct="1">
                  <a:lnSpc>
                    <a:spcPts val="1800"/>
                  </a:lnSpc>
                  <a:spcBef>
                    <a:spcPts val="900"/>
                  </a:spcBef>
                  <a:buFontTx/>
                  <a:buBlip>
                    <a:blip r:embed="rId3"/>
                  </a:buBlip>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076325" indent="-358775" algn="l" defTabSz="914400" rtl="0" eaLnBrk="1" latinLnBrk="0" hangingPunct="1">
                  <a:lnSpc>
                    <a:spcPts val="1800"/>
                  </a:lnSpc>
                  <a:spcBef>
                    <a:spcPts val="900"/>
                  </a:spcBef>
                  <a:buSzPct val="100000"/>
                  <a:buFontTx/>
                  <a:buBlip>
                    <a:blip r:embed="rId3"/>
                  </a:buBlip>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431925" indent="-358775" algn="l" defTabSz="914400" rtl="0" eaLnBrk="1" latinLnBrk="0" hangingPunct="1">
                  <a:lnSpc>
                    <a:spcPts val="1800"/>
                  </a:lnSpc>
                  <a:spcBef>
                    <a:spcPts val="900"/>
                  </a:spcBef>
                  <a:buFontTx/>
                  <a:buBlip>
                    <a:blip r:embed="rId3"/>
                  </a:buBlip>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F6F6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700"/>
                  </a:spcBef>
                </a:pPr>
                <a:r>
                  <a:rPr lang="en-US" dirty="0"/>
                  <a:t>2D example: linear position detection in automotive shift forks</a:t>
                </a:r>
              </a:p>
              <a:p>
                <a:pPr lvl="1" algn="just">
                  <a:spcBef>
                    <a:spcPts val="700"/>
                  </a:spcBef>
                </a:pPr>
                <a:r>
                  <a:rPr lang="en-US" dirty="0"/>
                  <a:t>The linear motion generates an odd (</a:t>
                </a:r>
                <a14:m>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𝐵</m:t>
                        </m:r>
                      </m:e>
                      <m:sub>
                        <m:r>
                          <a:rPr lang="de-DE" b="0" i="1" smtClean="0">
                            <a:latin typeface="Cambria Math" panose="02040503050406030204" pitchFamily="18" charset="0"/>
                          </a:rPr>
                          <m:t>𝑜𝑑𝑑</m:t>
                        </m:r>
                      </m:sub>
                    </m:sSub>
                  </m:oMath>
                </a14:m>
                <a:r>
                  <a:rPr lang="en-US" dirty="0"/>
                  <a:t>) and an even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𝐵</m:t>
                        </m:r>
                      </m:e>
                      <m:sub>
                        <m:r>
                          <a:rPr lang="en-US" i="1" dirty="0" smtClean="0">
                            <a:latin typeface="Cambria Math" panose="02040503050406030204" pitchFamily="18" charset="0"/>
                          </a:rPr>
                          <m:t>𝑒𝑣𝑒𝑛</m:t>
                        </m:r>
                      </m:sub>
                    </m:sSub>
                  </m:oMath>
                </a14:m>
                <a:r>
                  <a:rPr lang="en-US" dirty="0"/>
                  <a:t>) field component</a:t>
                </a:r>
              </a:p>
              <a:p>
                <a:pPr lvl="1" algn="just">
                  <a:spcBef>
                    <a:spcPts val="700"/>
                  </a:spcBef>
                </a:pPr>
                <a:r>
                  <a:rPr lang="en-US" dirty="0"/>
                  <a:t>A linear output is given by </a:t>
                </a:r>
                <a14:m>
                  <m:oMath xmlns:m="http://schemas.openxmlformats.org/officeDocument/2006/math">
                    <m:func>
                      <m:funcPr>
                        <m:ctrlPr>
                          <a:rPr lang="de-DE" b="0" i="1" smtClean="0">
                            <a:latin typeface="Cambria Math" panose="02040503050406030204" pitchFamily="18" charset="0"/>
                          </a:rPr>
                        </m:ctrlPr>
                      </m:funcPr>
                      <m:fName>
                        <m:sSub>
                          <m:sSubPr>
                            <m:ctrlPr>
                              <a:rPr lang="de-DE" b="0" i="1" smtClean="0">
                                <a:latin typeface="Cambria Math" panose="02040503050406030204" pitchFamily="18" charset="0"/>
                              </a:rPr>
                            </m:ctrlPr>
                          </m:sSubPr>
                          <m:e>
                            <m:r>
                              <m:rPr>
                                <m:sty m:val="p"/>
                              </m:rPr>
                              <a:rPr lang="de-DE" b="0" i="0" smtClean="0">
                                <a:latin typeface="Cambria Math" panose="02040503050406030204" pitchFamily="18" charset="0"/>
                              </a:rPr>
                              <m:t>arctan</m:t>
                            </m:r>
                          </m:e>
                          <m:sub>
                            <m:r>
                              <a:rPr lang="de-DE" b="0" i="1" smtClean="0">
                                <a:latin typeface="Cambria Math" panose="02040503050406030204" pitchFamily="18" charset="0"/>
                              </a:rPr>
                              <m:t>2</m:t>
                            </m:r>
                          </m:sub>
                        </m:sSub>
                      </m:fName>
                      <m:e>
                        <m:d>
                          <m:dPr>
                            <m:ctrlPr>
                              <a:rPr lang="de-DE" b="0" i="1" smtClean="0">
                                <a:latin typeface="Cambria Math" panose="02040503050406030204" pitchFamily="18" charset="0"/>
                              </a:rPr>
                            </m:ctrlPr>
                          </m:dPr>
                          <m:e>
                            <m:sSub>
                              <m:sSubPr>
                                <m:ctrlPr>
                                  <a:rPr lang="de-DE" b="0" i="1" smtClean="0">
                                    <a:latin typeface="Cambria Math" panose="02040503050406030204" pitchFamily="18" charset="0"/>
                                  </a:rPr>
                                </m:ctrlPr>
                              </m:sSubPr>
                              <m:e>
                                <m:r>
                                  <a:rPr lang="de-DE" b="0" i="1" smtClean="0">
                                    <a:latin typeface="Cambria Math" panose="02040503050406030204" pitchFamily="18" charset="0"/>
                                  </a:rPr>
                                  <m:t>𝐵</m:t>
                                </m:r>
                              </m:e>
                              <m:sub>
                                <m:r>
                                  <a:rPr lang="de-DE" b="0" i="1" smtClean="0">
                                    <a:latin typeface="Cambria Math" panose="02040503050406030204" pitchFamily="18" charset="0"/>
                                  </a:rPr>
                                  <m:t>𝑒𝑣𝑒𝑛</m:t>
                                </m:r>
                              </m:sub>
                            </m:sSub>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𝐵</m:t>
                                </m:r>
                              </m:e>
                              <m:sub>
                                <m:r>
                                  <a:rPr lang="de-DE" b="0" i="1" smtClean="0">
                                    <a:latin typeface="Cambria Math" panose="02040503050406030204" pitchFamily="18" charset="0"/>
                                  </a:rPr>
                                  <m:t>𝑜𝑑𝑑</m:t>
                                </m:r>
                              </m:sub>
                            </m:sSub>
                          </m:e>
                        </m:d>
                      </m:e>
                    </m:func>
                  </m:oMath>
                </a14:m>
                <a:r>
                  <a:rPr lang="en-US" dirty="0"/>
                  <a:t>, which generates a one-to-one correspondence with the position</a:t>
                </a:r>
              </a:p>
            </p:txBody>
          </p:sp>
        </mc:Choice>
        <mc:Fallback>
          <p:sp>
            <p:nvSpPr>
              <p:cNvPr id="16" name="Inhaltsplatzhalter 2">
                <a:extLst>
                  <a:ext uri="{FF2B5EF4-FFF2-40B4-BE49-F238E27FC236}">
                    <a16:creationId xmlns:a16="http://schemas.microsoft.com/office/drawing/2014/main" id="{C8323913-7B50-4E44-8825-02C8CBE96DA3}"/>
                  </a:ext>
                </a:extLst>
              </p:cNvPr>
              <p:cNvSpPr txBox="1">
                <a:spLocks noRot="1" noChangeAspect="1" noMove="1" noResize="1" noEditPoints="1" noAdjustHandles="1" noChangeArrowheads="1" noChangeShapeType="1" noTextEdit="1"/>
              </p:cNvSpPr>
              <p:nvPr/>
            </p:nvSpPr>
            <p:spPr>
              <a:xfrm>
                <a:off x="536712" y="3401007"/>
                <a:ext cx="11070302" cy="2993367"/>
              </a:xfrm>
              <a:prstGeom prst="rect">
                <a:avLst/>
              </a:prstGeom>
              <a:blipFill>
                <a:blip r:embed="rId5"/>
                <a:stretch>
                  <a:fillRect t="-1018"/>
                </a:stretch>
              </a:blipFill>
            </p:spPr>
            <p:txBody>
              <a:bodyPr/>
              <a:lstStyle/>
              <a:p>
                <a:r>
                  <a:rPr lang="en-US">
                    <a:noFill/>
                  </a:rPr>
                  <a:t> </a:t>
                </a:r>
              </a:p>
            </p:txBody>
          </p:sp>
        </mc:Fallback>
      </mc:AlternateContent>
      <p:pic>
        <p:nvPicPr>
          <p:cNvPr id="18" name="Picture 4">
            <a:extLst>
              <a:ext uri="{FF2B5EF4-FFF2-40B4-BE49-F238E27FC236}">
                <a16:creationId xmlns:a16="http://schemas.microsoft.com/office/drawing/2014/main" id="{DE431C07-1F3F-438A-9F5E-194CBEFE9A4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0508" y="4505541"/>
            <a:ext cx="1817341" cy="18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a:extLst>
              <a:ext uri="{FF2B5EF4-FFF2-40B4-BE49-F238E27FC236}">
                <a16:creationId xmlns:a16="http://schemas.microsoft.com/office/drawing/2014/main" id="{3E777607-E9A0-41A0-8067-7572B923CBE8}"/>
              </a:ext>
            </a:extLst>
          </p:cNvPr>
          <p:cNvGrpSpPr/>
          <p:nvPr/>
        </p:nvGrpSpPr>
        <p:grpSpPr>
          <a:xfrm>
            <a:off x="3244990" y="4542865"/>
            <a:ext cx="5702019" cy="1809331"/>
            <a:chOff x="3244990" y="4496210"/>
            <a:chExt cx="5702019" cy="1809331"/>
          </a:xfrm>
        </p:grpSpPr>
        <p:pic>
          <p:nvPicPr>
            <p:cNvPr id="17" name="Picture 16">
              <a:extLst>
                <a:ext uri="{FF2B5EF4-FFF2-40B4-BE49-F238E27FC236}">
                  <a16:creationId xmlns:a16="http://schemas.microsoft.com/office/drawing/2014/main" id="{587A7E9C-CAB6-41FC-8023-0BA5F713B77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44990" y="4505541"/>
              <a:ext cx="5702019" cy="18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a:extLst>
                <a:ext uri="{FF2B5EF4-FFF2-40B4-BE49-F238E27FC236}">
                  <a16:creationId xmlns:a16="http://schemas.microsoft.com/office/drawing/2014/main" id="{65F06D73-9E2F-47B0-A4A1-9602C50A5507}"/>
                </a:ext>
              </a:extLst>
            </p:cNvPr>
            <p:cNvSpPr/>
            <p:nvPr/>
          </p:nvSpPr>
          <p:spPr>
            <a:xfrm>
              <a:off x="3244990" y="4505541"/>
              <a:ext cx="207337" cy="2344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4DFF716-BD45-4A6B-A686-A9300712116C}"/>
                </a:ext>
              </a:extLst>
            </p:cNvPr>
            <p:cNvSpPr/>
            <p:nvPr/>
          </p:nvSpPr>
          <p:spPr>
            <a:xfrm>
              <a:off x="5357984" y="4505541"/>
              <a:ext cx="207337" cy="2344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3FABA25-B32F-4FE2-BA47-CA67BA32380B}"/>
                </a:ext>
              </a:extLst>
            </p:cNvPr>
            <p:cNvSpPr/>
            <p:nvPr/>
          </p:nvSpPr>
          <p:spPr>
            <a:xfrm>
              <a:off x="7275814" y="4496210"/>
              <a:ext cx="207337" cy="2344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7617E613-EA3B-4B65-A209-57234F77DCAD}"/>
              </a:ext>
            </a:extLst>
          </p:cNvPr>
          <p:cNvSpPr txBox="1"/>
          <p:nvPr/>
        </p:nvSpPr>
        <p:spPr>
          <a:xfrm>
            <a:off x="2952797" y="6369713"/>
            <a:ext cx="4530451" cy="276999"/>
          </a:xfrm>
          <a:prstGeom prst="rect">
            <a:avLst/>
          </a:prstGeom>
          <a:noFill/>
        </p:spPr>
        <p:txBody>
          <a:bodyPr wrap="square" rtlCol="0">
            <a:spAutoFit/>
          </a:bodyPr>
          <a:lstStyle/>
          <a:p>
            <a:pPr algn="ctr"/>
            <a:r>
              <a:rPr lang="de-DE" sz="1200" b="1" dirty="0"/>
              <a:t>Magnetic linear position detection in a shift work set-up</a:t>
            </a:r>
            <a:endParaRPr lang="en-US" sz="1200" b="1" dirty="0"/>
          </a:p>
        </p:txBody>
      </p:sp>
      <p:pic>
        <p:nvPicPr>
          <p:cNvPr id="22" name="Grafik 5">
            <a:extLst>
              <a:ext uri="{FF2B5EF4-FFF2-40B4-BE49-F238E27FC236}">
                <a16:creationId xmlns:a16="http://schemas.microsoft.com/office/drawing/2014/main" id="{24A578FB-B993-4954-81C7-76AA415D813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75636" y="4664722"/>
            <a:ext cx="1382823" cy="1260000"/>
          </a:xfrm>
          <a:prstGeom prst="rect">
            <a:avLst/>
          </a:prstGeom>
        </p:spPr>
      </p:pic>
      <p:sp>
        <p:nvSpPr>
          <p:cNvPr id="23" name="Textfeld 6">
            <a:extLst>
              <a:ext uri="{FF2B5EF4-FFF2-40B4-BE49-F238E27FC236}">
                <a16:creationId xmlns:a16="http://schemas.microsoft.com/office/drawing/2014/main" id="{B4F2A3D4-A467-4C5F-9360-80A43609CFAA}"/>
              </a:ext>
            </a:extLst>
          </p:cNvPr>
          <p:cNvSpPr txBox="1"/>
          <p:nvPr/>
        </p:nvSpPr>
        <p:spPr>
          <a:xfrm>
            <a:off x="9737931" y="5960702"/>
            <a:ext cx="2258231" cy="461665"/>
          </a:xfrm>
          <a:prstGeom prst="rect">
            <a:avLst/>
          </a:prstGeom>
          <a:noFill/>
        </p:spPr>
        <p:txBody>
          <a:bodyPr wrap="square" rtlCol="0">
            <a:spAutoFit/>
          </a:bodyPr>
          <a:lstStyle/>
          <a:p>
            <a:pPr algn="ctr">
              <a:spcBef>
                <a:spcPts val="800"/>
              </a:spcBef>
              <a:buClr>
                <a:schemeClr val="accent1"/>
              </a:buClr>
            </a:pPr>
            <a:r>
              <a:rPr lang="en-US" sz="1200" b="1" dirty="0"/>
              <a:t>3D magnetic field sensor for automotive applications</a:t>
            </a:r>
          </a:p>
        </p:txBody>
      </p:sp>
      <p:cxnSp>
        <p:nvCxnSpPr>
          <p:cNvPr id="24" name="Gerader Verbinder 4">
            <a:extLst>
              <a:ext uri="{FF2B5EF4-FFF2-40B4-BE49-F238E27FC236}">
                <a16:creationId xmlns:a16="http://schemas.microsoft.com/office/drawing/2014/main" id="{2D533874-4FD7-412C-B3E6-A37334C82D9E}"/>
              </a:ext>
            </a:extLst>
          </p:cNvPr>
          <p:cNvCxnSpPr>
            <a:cxnSpLocks/>
          </p:cNvCxnSpPr>
          <p:nvPr/>
        </p:nvCxnSpPr>
        <p:spPr>
          <a:xfrm flipH="1">
            <a:off x="570442" y="1347291"/>
            <a:ext cx="2709644" cy="0"/>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Picture 24" descr="A drawing of a cartoon character&#10;&#10;Description automatically generated">
            <a:extLst>
              <a:ext uri="{FF2B5EF4-FFF2-40B4-BE49-F238E27FC236}">
                <a16:creationId xmlns:a16="http://schemas.microsoft.com/office/drawing/2014/main" id="{449ACC8E-81A1-4186-AAE0-5C87C3B9EC9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08433" y="414463"/>
            <a:ext cx="1224488" cy="540000"/>
          </a:xfrm>
          <a:prstGeom prst="rect">
            <a:avLst/>
          </a:prstGeom>
        </p:spPr>
      </p:pic>
    </p:spTree>
    <p:extLst>
      <p:ext uri="{BB962C8B-B14F-4D97-AF65-F5344CB8AC3E}">
        <p14:creationId xmlns:p14="http://schemas.microsoft.com/office/powerpoint/2010/main" val="324265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2">
            <a:extLst>
              <a:ext uri="{FF2B5EF4-FFF2-40B4-BE49-F238E27FC236}">
                <a16:creationId xmlns:a16="http://schemas.microsoft.com/office/drawing/2014/main" id="{4E73C95B-6F8E-465E-B92C-BED160DF4F4B}"/>
              </a:ext>
            </a:extLst>
          </p:cNvPr>
          <p:cNvSpPr>
            <a:spLocks noGrp="1"/>
          </p:cNvSpPr>
          <p:nvPr>
            <p:ph type="sldNum" sz="quarter" idx="12"/>
          </p:nvPr>
        </p:nvSpPr>
        <p:spPr>
          <a:xfrm>
            <a:off x="11185235" y="6422367"/>
            <a:ext cx="421779" cy="365125"/>
          </a:xfrm>
        </p:spPr>
        <p:txBody>
          <a:bodyPr/>
          <a:lstStyle/>
          <a:p>
            <a:fld id="{CF09E71C-E28E-4651-98EC-18FC6C4E9AE7}" type="slidenum">
              <a:rPr lang="de-DE" smtClean="0"/>
              <a:t>5</a:t>
            </a:fld>
            <a:endParaRPr lang="de-DE" dirty="0"/>
          </a:p>
        </p:txBody>
      </p:sp>
      <p:sp>
        <p:nvSpPr>
          <p:cNvPr id="9" name="Titel 1">
            <a:extLst>
              <a:ext uri="{FF2B5EF4-FFF2-40B4-BE49-F238E27FC236}">
                <a16:creationId xmlns:a16="http://schemas.microsoft.com/office/drawing/2014/main" id="{F29E7B61-4BF1-496D-8F3A-66EE7C5E63CE}"/>
              </a:ext>
            </a:extLst>
          </p:cNvPr>
          <p:cNvSpPr>
            <a:spLocks noGrp="1"/>
          </p:cNvSpPr>
          <p:nvPr>
            <p:ph type="title"/>
          </p:nvPr>
        </p:nvSpPr>
        <p:spPr>
          <a:xfrm>
            <a:off x="464453" y="451974"/>
            <a:ext cx="6402878" cy="638600"/>
          </a:xfrm>
        </p:spPr>
        <p:txBody>
          <a:bodyPr/>
          <a:lstStyle/>
          <a:p>
            <a:r>
              <a:rPr lang="en-US" sz="2800" dirty="0"/>
              <a:t>Magnetic position and orientation systems</a:t>
            </a:r>
          </a:p>
        </p:txBody>
      </p:sp>
      <p:sp>
        <p:nvSpPr>
          <p:cNvPr id="7" name="Inhaltsplatzhalter 2">
            <a:extLst>
              <a:ext uri="{FF2B5EF4-FFF2-40B4-BE49-F238E27FC236}">
                <a16:creationId xmlns:a16="http://schemas.microsoft.com/office/drawing/2014/main" id="{D6789E81-CD18-446F-AC4C-719782F7EA38}"/>
              </a:ext>
            </a:extLst>
          </p:cNvPr>
          <p:cNvSpPr txBox="1">
            <a:spLocks/>
          </p:cNvSpPr>
          <p:nvPr/>
        </p:nvSpPr>
        <p:spPr>
          <a:xfrm>
            <a:off x="536712" y="1452458"/>
            <a:ext cx="6330619" cy="4969909"/>
          </a:xfrm>
          <a:prstGeom prst="rect">
            <a:avLst/>
          </a:prstGeom>
        </p:spPr>
        <p:txBody>
          <a:bodyPr vert="horz" lIns="91440" tIns="45720" rIns="91440" bIns="45720" rtlCol="0">
            <a:noAutofit/>
          </a:bodyPr>
          <a:lstStyle>
            <a:lvl1pPr marL="357188" indent="-357188" algn="l" defTabSz="914400" rtl="0" eaLnBrk="1" latinLnBrk="0" hangingPunct="1">
              <a:lnSpc>
                <a:spcPts val="1800"/>
              </a:lnSpc>
              <a:spcBef>
                <a:spcPts val="900"/>
              </a:spcBef>
              <a:buFontTx/>
              <a:buBlip>
                <a:blip r:embed="rId2"/>
              </a:buBlip>
              <a:defRPr sz="16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715963" indent="-358775" algn="l" defTabSz="914400" rtl="0" eaLnBrk="1" latinLnBrk="0" hangingPunct="1">
              <a:lnSpc>
                <a:spcPts val="1800"/>
              </a:lnSpc>
              <a:spcBef>
                <a:spcPts val="900"/>
              </a:spcBef>
              <a:buFontTx/>
              <a:buBlip>
                <a:blip r:embed="rId3"/>
              </a:buBlip>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076325" indent="-358775" algn="l" defTabSz="914400" rtl="0" eaLnBrk="1" latinLnBrk="0" hangingPunct="1">
              <a:lnSpc>
                <a:spcPts val="1800"/>
              </a:lnSpc>
              <a:spcBef>
                <a:spcPts val="900"/>
              </a:spcBef>
              <a:buSzPct val="100000"/>
              <a:buFontTx/>
              <a:buBlip>
                <a:blip r:embed="rId3"/>
              </a:buBlip>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431925" indent="-358775" algn="l" defTabSz="914400" rtl="0" eaLnBrk="1" latinLnBrk="0" hangingPunct="1">
              <a:lnSpc>
                <a:spcPts val="1800"/>
              </a:lnSpc>
              <a:spcBef>
                <a:spcPts val="900"/>
              </a:spcBef>
              <a:buFontTx/>
              <a:buBlip>
                <a:blip r:embed="rId3"/>
              </a:buBlip>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F6F6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700"/>
              </a:spcBef>
              <a:spcAft>
                <a:spcPts val="1200"/>
              </a:spcAft>
              <a:buNone/>
            </a:pPr>
            <a:r>
              <a:rPr lang="en-US" b="1" dirty="0"/>
              <a:t>How to design a magnetic position and orientation system?</a:t>
            </a:r>
          </a:p>
          <a:p>
            <a:pPr algn="just">
              <a:spcBef>
                <a:spcPts val="700"/>
              </a:spcBef>
            </a:pPr>
            <a:r>
              <a:rPr lang="en-US" b="1" dirty="0"/>
              <a:t>Constraints</a:t>
            </a:r>
          </a:p>
          <a:p>
            <a:pPr lvl="1" algn="just">
              <a:spcBef>
                <a:spcPts val="700"/>
              </a:spcBef>
            </a:pPr>
            <a:r>
              <a:rPr lang="en-US" dirty="0"/>
              <a:t>Requirements: motion range, desired resolution</a:t>
            </a:r>
          </a:p>
          <a:p>
            <a:pPr lvl="1" algn="just">
              <a:spcBef>
                <a:spcPts val="700"/>
              </a:spcBef>
            </a:pPr>
            <a:r>
              <a:rPr lang="en-US" dirty="0"/>
              <a:t>Geometry: where the sensor and the magnet can be placed</a:t>
            </a:r>
          </a:p>
          <a:p>
            <a:pPr lvl="1" algn="just">
              <a:spcBef>
                <a:spcPts val="700"/>
              </a:spcBef>
            </a:pPr>
            <a:r>
              <a:rPr lang="en-US" dirty="0"/>
              <a:t>Magnetic sensor: detection limit, resolution, noise</a:t>
            </a:r>
          </a:p>
          <a:p>
            <a:pPr lvl="1" algn="just">
              <a:spcBef>
                <a:spcPts val="700"/>
              </a:spcBef>
            </a:pPr>
            <a:r>
              <a:rPr lang="en-US" dirty="0"/>
              <a:t>Fabrication tolerances: initial construction tolerances, dynamic tolerances during operation</a:t>
            </a:r>
          </a:p>
          <a:p>
            <a:pPr lvl="1" algn="just">
              <a:spcBef>
                <a:spcPts val="700"/>
              </a:spcBef>
            </a:pPr>
            <a:r>
              <a:rPr lang="en-US" dirty="0"/>
              <a:t>External stray fields</a:t>
            </a:r>
          </a:p>
          <a:p>
            <a:pPr lvl="1" algn="just">
              <a:spcBef>
                <a:spcPts val="700"/>
              </a:spcBef>
            </a:pPr>
            <a:r>
              <a:rPr lang="en-US" dirty="0"/>
              <a:t>Linearity of the output: which computation is possible (e.g. is a micro-controller available?)</a:t>
            </a:r>
          </a:p>
          <a:p>
            <a:pPr lvl="1" algn="just">
              <a:spcBef>
                <a:spcPts val="700"/>
              </a:spcBef>
              <a:spcAft>
                <a:spcPts val="600"/>
              </a:spcAft>
            </a:pPr>
            <a:r>
              <a:rPr lang="en-US" dirty="0"/>
              <a:t>Cost optimization: reduce magnetic material, use cheap sensors</a:t>
            </a:r>
          </a:p>
          <a:p>
            <a:pPr algn="just">
              <a:spcBef>
                <a:spcPts val="700"/>
              </a:spcBef>
            </a:pPr>
            <a:r>
              <a:rPr lang="en-US" b="1" dirty="0"/>
              <a:t>System parameters</a:t>
            </a:r>
          </a:p>
          <a:p>
            <a:pPr lvl="1" algn="just">
              <a:spcBef>
                <a:spcPts val="700"/>
              </a:spcBef>
            </a:pPr>
            <a:r>
              <a:rPr lang="en-US" dirty="0"/>
              <a:t>Magnet layout (all possible shapes, forms, orientations and positions)</a:t>
            </a:r>
          </a:p>
          <a:p>
            <a:pPr lvl="1" algn="just">
              <a:spcBef>
                <a:spcPts val="700"/>
              </a:spcBef>
            </a:pPr>
            <a:r>
              <a:rPr lang="en-US" dirty="0"/>
              <a:t>Sensor choice and position</a:t>
            </a:r>
          </a:p>
        </p:txBody>
      </p:sp>
      <p:sp>
        <p:nvSpPr>
          <p:cNvPr id="13" name="TextBox 12">
            <a:extLst>
              <a:ext uri="{FF2B5EF4-FFF2-40B4-BE49-F238E27FC236}">
                <a16:creationId xmlns:a16="http://schemas.microsoft.com/office/drawing/2014/main" id="{A5101491-8F8C-4549-95C5-5EE6155282C7}"/>
              </a:ext>
            </a:extLst>
          </p:cNvPr>
          <p:cNvSpPr txBox="1"/>
          <p:nvPr/>
        </p:nvSpPr>
        <p:spPr>
          <a:xfrm>
            <a:off x="7631194" y="1452458"/>
            <a:ext cx="3887615" cy="338554"/>
          </a:xfrm>
          <a:prstGeom prst="rect">
            <a:avLst/>
          </a:prstGeom>
          <a:noFill/>
        </p:spPr>
        <p:txBody>
          <a:bodyPr wrap="square" rtlCol="0">
            <a:spAutoFit/>
          </a:bodyPr>
          <a:lstStyle/>
          <a:p>
            <a:pPr algn="ctr"/>
            <a:r>
              <a:rPr lang="de-DE" sz="1600" b="1" dirty="0"/>
              <a:t>Motivation of our work</a:t>
            </a:r>
            <a:endParaRPr lang="en-US" sz="1600" b="1" dirty="0"/>
          </a:p>
        </p:txBody>
      </p:sp>
      <p:pic>
        <p:nvPicPr>
          <p:cNvPr id="14" name="Grafik 22" descr="Ein Bild, das drinnen, sitzend, weiß, klein enthält.&#10;&#10;Automatisch generierte Beschreibung">
            <a:extLst>
              <a:ext uri="{FF2B5EF4-FFF2-40B4-BE49-F238E27FC236}">
                <a16:creationId xmlns:a16="http://schemas.microsoft.com/office/drawing/2014/main" id="{F729A217-9283-49DC-91D8-BEB6683620A7}"/>
              </a:ext>
            </a:extLst>
          </p:cNvPr>
          <p:cNvPicPr>
            <a:picLocks noChangeAspect="1"/>
          </p:cNvPicPr>
          <p:nvPr/>
        </p:nvPicPr>
        <p:blipFill rotWithShape="1">
          <a:blip r:embed="rId4">
            <a:extLst>
              <a:ext uri="{28A0092B-C50C-407E-A947-70E740481C1C}">
                <a14:useLocalDpi xmlns:a14="http://schemas.microsoft.com/office/drawing/2010/main" val="0"/>
              </a:ext>
            </a:extLst>
          </a:blip>
          <a:srcRect l="18710" t="11900" r="21141" b="10107"/>
          <a:stretch/>
        </p:blipFill>
        <p:spPr>
          <a:xfrm>
            <a:off x="8316370" y="1900060"/>
            <a:ext cx="2517264" cy="2448000"/>
          </a:xfrm>
          <a:prstGeom prst="rect">
            <a:avLst/>
          </a:prstGeom>
        </p:spPr>
      </p:pic>
      <p:sp>
        <p:nvSpPr>
          <p:cNvPr id="24" name="Inhaltsplatzhalter 2">
            <a:extLst>
              <a:ext uri="{FF2B5EF4-FFF2-40B4-BE49-F238E27FC236}">
                <a16:creationId xmlns:a16="http://schemas.microsoft.com/office/drawing/2014/main" id="{01EEF044-FE21-4232-89CA-02A7C0FE7D7B}"/>
              </a:ext>
            </a:extLst>
          </p:cNvPr>
          <p:cNvSpPr txBox="1">
            <a:spLocks/>
          </p:cNvSpPr>
          <p:nvPr/>
        </p:nvSpPr>
        <p:spPr>
          <a:xfrm>
            <a:off x="7247253" y="4488023"/>
            <a:ext cx="4655498" cy="1859698"/>
          </a:xfrm>
          <a:prstGeom prst="rect">
            <a:avLst/>
          </a:prstGeom>
        </p:spPr>
        <p:txBody>
          <a:bodyPr vert="horz" lIns="91440" tIns="45720" rIns="91440" bIns="45720" rtlCol="0">
            <a:noAutofit/>
          </a:bodyPr>
          <a:lstStyle>
            <a:lvl1pPr marL="357188" indent="-357188" algn="l" defTabSz="914400" rtl="0" eaLnBrk="1" latinLnBrk="0" hangingPunct="1">
              <a:lnSpc>
                <a:spcPts val="1800"/>
              </a:lnSpc>
              <a:spcBef>
                <a:spcPts val="900"/>
              </a:spcBef>
              <a:buFontTx/>
              <a:buBlip>
                <a:blip r:embed="rId2"/>
              </a:buBlip>
              <a:defRPr sz="16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715963" indent="-358775" algn="l" defTabSz="914400" rtl="0" eaLnBrk="1" latinLnBrk="0" hangingPunct="1">
              <a:lnSpc>
                <a:spcPts val="1800"/>
              </a:lnSpc>
              <a:spcBef>
                <a:spcPts val="900"/>
              </a:spcBef>
              <a:buFontTx/>
              <a:buBlip>
                <a:blip r:embed="rId3"/>
              </a:buBlip>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076325" indent="-358775" algn="l" defTabSz="914400" rtl="0" eaLnBrk="1" latinLnBrk="0" hangingPunct="1">
              <a:lnSpc>
                <a:spcPts val="1800"/>
              </a:lnSpc>
              <a:spcBef>
                <a:spcPts val="900"/>
              </a:spcBef>
              <a:buSzPct val="100000"/>
              <a:buFontTx/>
              <a:buBlip>
                <a:blip r:embed="rId3"/>
              </a:buBlip>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431925" indent="-358775" algn="l" defTabSz="914400" rtl="0" eaLnBrk="1" latinLnBrk="0" hangingPunct="1">
              <a:lnSpc>
                <a:spcPts val="1800"/>
              </a:lnSpc>
              <a:spcBef>
                <a:spcPts val="900"/>
              </a:spcBef>
              <a:buFontTx/>
              <a:buBlip>
                <a:blip r:embed="rId3"/>
              </a:buBlip>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F6F6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700"/>
              </a:spcBef>
            </a:pPr>
            <a:r>
              <a:rPr lang="en-US" i="1" dirty="0"/>
              <a:t>Mini-Drive system</a:t>
            </a:r>
            <a:r>
              <a:rPr lang="en-US" dirty="0"/>
              <a:t>: detection of the motion of a </a:t>
            </a:r>
            <a:r>
              <a:rPr lang="en-US" b="1" dirty="0"/>
              <a:t>3-axis joystick </a:t>
            </a:r>
            <a:r>
              <a:rPr lang="en-US" dirty="0"/>
              <a:t>by means of a </a:t>
            </a:r>
            <a:r>
              <a:rPr lang="en-US" b="1" dirty="0"/>
              <a:t>single magnet</a:t>
            </a:r>
            <a:r>
              <a:rPr lang="en-US" dirty="0"/>
              <a:t> and a </a:t>
            </a:r>
            <a:r>
              <a:rPr lang="en-US" b="1" dirty="0"/>
              <a:t>single sensor</a:t>
            </a:r>
          </a:p>
          <a:p>
            <a:pPr algn="just">
              <a:spcBef>
                <a:spcPts val="700"/>
              </a:spcBef>
            </a:pPr>
            <a:r>
              <a:rPr lang="en-US" i="1" dirty="0"/>
              <a:t>Aim</a:t>
            </a:r>
            <a:r>
              <a:rPr lang="en-US" dirty="0"/>
              <a:t>: Cost-efficiency</a:t>
            </a:r>
          </a:p>
          <a:p>
            <a:pPr lvl="1" algn="just">
              <a:spcBef>
                <a:spcPts val="700"/>
              </a:spcBef>
            </a:pPr>
            <a:r>
              <a:rPr lang="en-US" b="1" dirty="0"/>
              <a:t>Cheap</a:t>
            </a:r>
            <a:r>
              <a:rPr lang="en-US" dirty="0"/>
              <a:t> fabrication and sensor technology </a:t>
            </a:r>
          </a:p>
          <a:p>
            <a:pPr lvl="1" algn="just">
              <a:spcBef>
                <a:spcPts val="700"/>
              </a:spcBef>
            </a:pPr>
            <a:r>
              <a:rPr lang="en-US" dirty="0"/>
              <a:t>User-friendly, </a:t>
            </a:r>
            <a:r>
              <a:rPr lang="en-US" b="1" dirty="0"/>
              <a:t>fast</a:t>
            </a:r>
            <a:r>
              <a:rPr lang="en-US" dirty="0"/>
              <a:t> and computationally efficient calibration</a:t>
            </a:r>
          </a:p>
          <a:p>
            <a:pPr algn="just">
              <a:spcBef>
                <a:spcPts val="700"/>
              </a:spcBef>
            </a:pPr>
            <a:endParaRPr lang="en-US" dirty="0"/>
          </a:p>
        </p:txBody>
      </p:sp>
      <p:cxnSp>
        <p:nvCxnSpPr>
          <p:cNvPr id="25" name="Gerader Verbinder 4">
            <a:extLst>
              <a:ext uri="{FF2B5EF4-FFF2-40B4-BE49-F238E27FC236}">
                <a16:creationId xmlns:a16="http://schemas.microsoft.com/office/drawing/2014/main" id="{0EAC1D90-5F31-45B4-87A8-8532C0A5E3EC}"/>
              </a:ext>
            </a:extLst>
          </p:cNvPr>
          <p:cNvCxnSpPr>
            <a:cxnSpLocks/>
          </p:cNvCxnSpPr>
          <p:nvPr/>
        </p:nvCxnSpPr>
        <p:spPr>
          <a:xfrm flipH="1">
            <a:off x="570442" y="1347291"/>
            <a:ext cx="2709644" cy="0"/>
          </a:xfrm>
          <a:prstGeom prst="line">
            <a:avLst/>
          </a:prstGeom>
        </p:spPr>
        <p:style>
          <a:lnRef idx="1">
            <a:schemeClr val="accent1"/>
          </a:lnRef>
          <a:fillRef idx="0">
            <a:schemeClr val="accent1"/>
          </a:fillRef>
          <a:effectRef idx="0">
            <a:schemeClr val="accent1"/>
          </a:effectRef>
          <a:fontRef idx="minor">
            <a:schemeClr val="tx1"/>
          </a:fontRef>
        </p:style>
      </p:cxnSp>
      <p:pic>
        <p:nvPicPr>
          <p:cNvPr id="26" name="Picture 25" descr="A drawing of a cartoon character&#10;&#10;Description automatically generated">
            <a:extLst>
              <a:ext uri="{FF2B5EF4-FFF2-40B4-BE49-F238E27FC236}">
                <a16:creationId xmlns:a16="http://schemas.microsoft.com/office/drawing/2014/main" id="{3D816043-8B60-483E-8764-9960CA07C1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8433" y="414463"/>
            <a:ext cx="1224488" cy="540000"/>
          </a:xfrm>
          <a:prstGeom prst="rect">
            <a:avLst/>
          </a:prstGeom>
        </p:spPr>
      </p:pic>
    </p:spTree>
    <p:extLst>
      <p:ext uri="{BB962C8B-B14F-4D97-AF65-F5344CB8AC3E}">
        <p14:creationId xmlns:p14="http://schemas.microsoft.com/office/powerpoint/2010/main" val="3612723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2">
            <a:extLst>
              <a:ext uri="{FF2B5EF4-FFF2-40B4-BE49-F238E27FC236}">
                <a16:creationId xmlns:a16="http://schemas.microsoft.com/office/drawing/2014/main" id="{4E73C95B-6F8E-465E-B92C-BED160DF4F4B}"/>
              </a:ext>
            </a:extLst>
          </p:cNvPr>
          <p:cNvSpPr>
            <a:spLocks noGrp="1"/>
          </p:cNvSpPr>
          <p:nvPr>
            <p:ph type="sldNum" sz="quarter" idx="12"/>
          </p:nvPr>
        </p:nvSpPr>
        <p:spPr>
          <a:xfrm>
            <a:off x="11185235" y="6422367"/>
            <a:ext cx="421779" cy="365125"/>
          </a:xfrm>
        </p:spPr>
        <p:txBody>
          <a:bodyPr/>
          <a:lstStyle/>
          <a:p>
            <a:fld id="{CF09E71C-E28E-4651-98EC-18FC6C4E9AE7}" type="slidenum">
              <a:rPr lang="de-DE" smtClean="0"/>
              <a:t>6</a:t>
            </a:fld>
            <a:endParaRPr lang="de-DE" dirty="0"/>
          </a:p>
        </p:txBody>
      </p:sp>
      <p:sp>
        <p:nvSpPr>
          <p:cNvPr id="9" name="Titel 1">
            <a:extLst>
              <a:ext uri="{FF2B5EF4-FFF2-40B4-BE49-F238E27FC236}">
                <a16:creationId xmlns:a16="http://schemas.microsoft.com/office/drawing/2014/main" id="{F29E7B61-4BF1-496D-8F3A-66EE7C5E63CE}"/>
              </a:ext>
            </a:extLst>
          </p:cNvPr>
          <p:cNvSpPr>
            <a:spLocks noGrp="1"/>
          </p:cNvSpPr>
          <p:nvPr>
            <p:ph type="title"/>
          </p:nvPr>
        </p:nvSpPr>
        <p:spPr>
          <a:xfrm>
            <a:off x="464453" y="451974"/>
            <a:ext cx="8503200" cy="638600"/>
          </a:xfrm>
        </p:spPr>
        <p:txBody>
          <a:bodyPr/>
          <a:lstStyle/>
          <a:p>
            <a:r>
              <a:rPr lang="en-US" sz="2800" dirty="0"/>
              <a:t>Mini-drive concept</a:t>
            </a:r>
          </a:p>
        </p:txBody>
      </p:sp>
      <p:cxnSp>
        <p:nvCxnSpPr>
          <p:cNvPr id="5" name="Gerader Verbinder 4">
            <a:extLst>
              <a:ext uri="{FF2B5EF4-FFF2-40B4-BE49-F238E27FC236}">
                <a16:creationId xmlns:a16="http://schemas.microsoft.com/office/drawing/2014/main" id="{F02BB3B5-9B6C-4E2B-A6EE-68DBA35716A1}"/>
              </a:ext>
            </a:extLst>
          </p:cNvPr>
          <p:cNvCxnSpPr>
            <a:cxnSpLocks/>
          </p:cNvCxnSpPr>
          <p:nvPr/>
        </p:nvCxnSpPr>
        <p:spPr>
          <a:xfrm flipH="1">
            <a:off x="570442" y="964734"/>
            <a:ext cx="2709644"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Inhaltsplatzhalter 2">
            <a:extLst>
              <a:ext uri="{FF2B5EF4-FFF2-40B4-BE49-F238E27FC236}">
                <a16:creationId xmlns:a16="http://schemas.microsoft.com/office/drawing/2014/main" id="{D6789E81-CD18-446F-AC4C-719782F7EA38}"/>
              </a:ext>
            </a:extLst>
          </p:cNvPr>
          <p:cNvSpPr txBox="1">
            <a:spLocks/>
          </p:cNvSpPr>
          <p:nvPr/>
        </p:nvSpPr>
        <p:spPr>
          <a:xfrm>
            <a:off x="536712" y="1109235"/>
            <a:ext cx="11124000" cy="5328000"/>
          </a:xfrm>
          <a:prstGeom prst="rect">
            <a:avLst/>
          </a:prstGeom>
        </p:spPr>
        <p:txBody>
          <a:bodyPr vert="horz" lIns="91440" tIns="45720" rIns="91440" bIns="45720" rtlCol="0">
            <a:noAutofit/>
          </a:bodyPr>
          <a:lstStyle>
            <a:lvl1pPr marL="357188" indent="-357188" algn="l" defTabSz="914400" rtl="0" eaLnBrk="1" latinLnBrk="0" hangingPunct="1">
              <a:lnSpc>
                <a:spcPts val="1800"/>
              </a:lnSpc>
              <a:spcBef>
                <a:spcPts val="900"/>
              </a:spcBef>
              <a:buFontTx/>
              <a:buBlip>
                <a:blip r:embed="rId2"/>
              </a:buBlip>
              <a:defRPr sz="16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715963" indent="-358775" algn="l" defTabSz="914400" rtl="0" eaLnBrk="1" latinLnBrk="0" hangingPunct="1">
              <a:lnSpc>
                <a:spcPts val="1800"/>
              </a:lnSpc>
              <a:spcBef>
                <a:spcPts val="900"/>
              </a:spcBef>
              <a:buFontTx/>
              <a:buBlip>
                <a:blip r:embed="rId3"/>
              </a:buBlip>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076325" indent="-358775" algn="l" defTabSz="914400" rtl="0" eaLnBrk="1" latinLnBrk="0" hangingPunct="1">
              <a:lnSpc>
                <a:spcPts val="1800"/>
              </a:lnSpc>
              <a:spcBef>
                <a:spcPts val="900"/>
              </a:spcBef>
              <a:buSzPct val="100000"/>
              <a:buFontTx/>
              <a:buBlip>
                <a:blip r:embed="rId3"/>
              </a:buBlip>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431925" indent="-358775" algn="l" defTabSz="914400" rtl="0" eaLnBrk="1" latinLnBrk="0" hangingPunct="1">
              <a:lnSpc>
                <a:spcPts val="1800"/>
              </a:lnSpc>
              <a:spcBef>
                <a:spcPts val="900"/>
              </a:spcBef>
              <a:buFontTx/>
              <a:buBlip>
                <a:blip r:embed="rId3"/>
              </a:buBlip>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F6F6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700"/>
              </a:spcBef>
            </a:pPr>
            <a:r>
              <a:rPr lang="en-US" dirty="0"/>
              <a:t>Detection of the motion of a </a:t>
            </a:r>
            <a:r>
              <a:rPr lang="en-US" b="1" dirty="0"/>
              <a:t>3-axis joystick </a:t>
            </a:r>
            <a:r>
              <a:rPr lang="en-US" dirty="0"/>
              <a:t>by using only </a:t>
            </a:r>
            <a:r>
              <a:rPr lang="en-US" b="1" dirty="0"/>
              <a:t>one sensor </a:t>
            </a:r>
            <a:r>
              <a:rPr lang="en-US" dirty="0"/>
              <a:t>and </a:t>
            </a:r>
            <a:r>
              <a:rPr lang="en-US" b="1" dirty="0"/>
              <a:t>one magnet</a:t>
            </a:r>
          </a:p>
          <a:p>
            <a:pPr lvl="1" algn="just">
              <a:spcBef>
                <a:spcPts val="700"/>
              </a:spcBef>
            </a:pPr>
            <a:r>
              <a:rPr lang="en-US" b="1" dirty="0"/>
              <a:t>full rotation </a:t>
            </a:r>
            <a:r>
              <a:rPr lang="en-US" dirty="0"/>
              <a:t>of the joystick lever about its axis</a:t>
            </a:r>
          </a:p>
          <a:p>
            <a:pPr lvl="1" algn="just">
              <a:spcBef>
                <a:spcPts val="700"/>
              </a:spcBef>
              <a:spcAft>
                <a:spcPts val="600"/>
              </a:spcAft>
            </a:pPr>
            <a:r>
              <a:rPr lang="en-US" b="1" dirty="0"/>
              <a:t>2D tilt </a:t>
            </a:r>
            <a:r>
              <a:rPr lang="en-US" dirty="0"/>
              <a:t>motion </a:t>
            </a:r>
            <a:r>
              <a:rPr lang="en-US" dirty="0">
                <a:sym typeface="Wingdings" panose="05000000000000000000" pitchFamily="2" charset="2"/>
              </a:rPr>
              <a:t> only 5 discrete states are detected (i.e. central position and full tilt in four directions)</a:t>
            </a:r>
            <a:endParaRPr lang="en-US" dirty="0"/>
          </a:p>
          <a:p>
            <a:pPr algn="just">
              <a:spcBef>
                <a:spcPts val="700"/>
              </a:spcBef>
            </a:pPr>
            <a:r>
              <a:rPr lang="en-US" b="1" dirty="0"/>
              <a:t>One-to-one correspondence </a:t>
            </a:r>
            <a:r>
              <a:rPr lang="en-US" dirty="0"/>
              <a:t>between mechanical states and sensor output</a:t>
            </a:r>
          </a:p>
          <a:p>
            <a:pPr lvl="1" algn="just">
              <a:spcBef>
                <a:spcPts val="700"/>
              </a:spcBef>
            </a:pPr>
            <a:r>
              <a:rPr lang="en-US" dirty="0"/>
              <a:t>A magnet is fixed at the end of the lever with a </a:t>
            </a:r>
            <a:r>
              <a:rPr lang="en-US" b="1" dirty="0"/>
              <a:t>lateral displacement </a:t>
            </a:r>
            <a:r>
              <a:rPr lang="en-US" dirty="0"/>
              <a:t>with respect to the rotation axis</a:t>
            </a:r>
          </a:p>
          <a:p>
            <a:pPr lvl="1" algn="just">
              <a:spcBef>
                <a:spcPts val="700"/>
              </a:spcBef>
            </a:pPr>
            <a:r>
              <a:rPr lang="en-US" dirty="0"/>
              <a:t>The </a:t>
            </a:r>
            <a:r>
              <a:rPr lang="en-US" b="1" dirty="0"/>
              <a:t>magnetization</a:t>
            </a:r>
            <a:r>
              <a:rPr lang="en-US" dirty="0"/>
              <a:t> of the magnet is perpendicular both to the lever axis and to the magnet’s lateral displacement</a:t>
            </a:r>
          </a:p>
          <a:p>
            <a:pPr lvl="1" algn="just">
              <a:spcBef>
                <a:spcPts val="700"/>
              </a:spcBef>
              <a:spcAft>
                <a:spcPts val="600"/>
              </a:spcAft>
            </a:pPr>
            <a:r>
              <a:rPr lang="en-US" dirty="0"/>
              <a:t>A </a:t>
            </a:r>
            <a:r>
              <a:rPr lang="en-US" b="1" dirty="0"/>
              <a:t>3D Hall</a:t>
            </a:r>
            <a:r>
              <a:rPr lang="en-US" dirty="0"/>
              <a:t> magnetic field sensor is placed centrally below</a:t>
            </a:r>
          </a:p>
          <a:p>
            <a:pPr algn="just">
              <a:spcBef>
                <a:spcPts val="700"/>
              </a:spcBef>
            </a:pPr>
            <a:r>
              <a:rPr lang="en-US" dirty="0"/>
              <a:t>For each tilt state a </a:t>
            </a:r>
            <a:r>
              <a:rPr lang="en-US" b="1" dirty="0"/>
              <a:t>full rotation </a:t>
            </a:r>
            <a:r>
              <a:rPr lang="en-US" dirty="0"/>
              <a:t>of the lever corresponds to a </a:t>
            </a:r>
            <a:r>
              <a:rPr lang="en-US" b="1" dirty="0"/>
              <a:t>closed loop </a:t>
            </a:r>
            <a:r>
              <a:rPr lang="en-US" dirty="0"/>
              <a:t>in the magnetic state space</a:t>
            </a:r>
          </a:p>
        </p:txBody>
      </p:sp>
      <p:pic>
        <p:nvPicPr>
          <p:cNvPr id="12" name="Picture 11" descr="A drawing of a cartoon character&#10;&#10;Description automatically generated">
            <a:extLst>
              <a:ext uri="{FF2B5EF4-FFF2-40B4-BE49-F238E27FC236}">
                <a16:creationId xmlns:a16="http://schemas.microsoft.com/office/drawing/2014/main" id="{15D3B7C7-EBC2-408C-A2DC-68E4071465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8433" y="414463"/>
            <a:ext cx="1224488" cy="540000"/>
          </a:xfrm>
          <a:prstGeom prst="rect">
            <a:avLst/>
          </a:prstGeom>
        </p:spPr>
      </p:pic>
      <p:grpSp>
        <p:nvGrpSpPr>
          <p:cNvPr id="16" name="Group 15">
            <a:extLst>
              <a:ext uri="{FF2B5EF4-FFF2-40B4-BE49-F238E27FC236}">
                <a16:creationId xmlns:a16="http://schemas.microsoft.com/office/drawing/2014/main" id="{E9413C40-9663-4B5A-BEBE-DB31C7996ABD}"/>
              </a:ext>
            </a:extLst>
          </p:cNvPr>
          <p:cNvGrpSpPr/>
          <p:nvPr/>
        </p:nvGrpSpPr>
        <p:grpSpPr>
          <a:xfrm>
            <a:off x="914845" y="3859109"/>
            <a:ext cx="9296857" cy="2662985"/>
            <a:chOff x="1241416" y="3859109"/>
            <a:chExt cx="9296857" cy="2662985"/>
          </a:xfrm>
        </p:grpSpPr>
        <p:pic>
          <p:nvPicPr>
            <p:cNvPr id="4" name="Picture 3" descr="A picture containing diagram&#10;&#10;Description automatically generated">
              <a:extLst>
                <a:ext uri="{FF2B5EF4-FFF2-40B4-BE49-F238E27FC236}">
                  <a16:creationId xmlns:a16="http://schemas.microsoft.com/office/drawing/2014/main" id="{338AF06D-42A2-4215-988C-1B143F2F84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9157" y="3930094"/>
              <a:ext cx="9239116" cy="2592000"/>
            </a:xfrm>
            <a:prstGeom prst="rect">
              <a:avLst/>
            </a:prstGeom>
          </p:spPr>
        </p:pic>
        <p:sp>
          <p:nvSpPr>
            <p:cNvPr id="6" name="Rectangle 5">
              <a:extLst>
                <a:ext uri="{FF2B5EF4-FFF2-40B4-BE49-F238E27FC236}">
                  <a16:creationId xmlns:a16="http://schemas.microsoft.com/office/drawing/2014/main" id="{ADDF7F96-0DB1-403A-ADA0-D8D08CE76884}"/>
                </a:ext>
              </a:extLst>
            </p:cNvPr>
            <p:cNvSpPr/>
            <p:nvPr/>
          </p:nvSpPr>
          <p:spPr>
            <a:xfrm>
              <a:off x="1241416" y="3859110"/>
              <a:ext cx="400772" cy="4143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7991370-0AC1-44F6-BB34-C41550549113}"/>
                </a:ext>
              </a:extLst>
            </p:cNvPr>
            <p:cNvSpPr/>
            <p:nvPr/>
          </p:nvSpPr>
          <p:spPr>
            <a:xfrm>
              <a:off x="4827482" y="3859109"/>
              <a:ext cx="400772" cy="4143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7968B84-87F2-4243-83A9-5189BE2478E3}"/>
                </a:ext>
              </a:extLst>
            </p:cNvPr>
            <p:cNvSpPr/>
            <p:nvPr/>
          </p:nvSpPr>
          <p:spPr>
            <a:xfrm>
              <a:off x="7723311" y="3859109"/>
              <a:ext cx="400772" cy="4143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feld 6">
            <a:extLst>
              <a:ext uri="{FF2B5EF4-FFF2-40B4-BE49-F238E27FC236}">
                <a16:creationId xmlns:a16="http://schemas.microsoft.com/office/drawing/2014/main" id="{AD171D15-2A36-4B3C-B951-6E8D063BCC09}"/>
              </a:ext>
            </a:extLst>
          </p:cNvPr>
          <p:cNvSpPr txBox="1"/>
          <p:nvPr/>
        </p:nvSpPr>
        <p:spPr>
          <a:xfrm>
            <a:off x="10269443" y="4533596"/>
            <a:ext cx="1472135" cy="1384995"/>
          </a:xfrm>
          <a:prstGeom prst="rect">
            <a:avLst/>
          </a:prstGeom>
          <a:noFill/>
        </p:spPr>
        <p:txBody>
          <a:bodyPr wrap="square" rtlCol="0">
            <a:spAutoFit/>
          </a:bodyPr>
          <a:lstStyle/>
          <a:p>
            <a:pPr algn="ctr">
              <a:spcBef>
                <a:spcPts val="800"/>
              </a:spcBef>
              <a:buClr>
                <a:schemeClr val="accent1"/>
              </a:buClr>
            </a:pPr>
            <a:r>
              <a:rPr lang="en-US" sz="1200" i="1" dirty="0"/>
              <a:t>The magnetic loops are </a:t>
            </a:r>
            <a:r>
              <a:rPr lang="en-US" sz="1200" b="1" i="1" dirty="0"/>
              <a:t>maximally separated </a:t>
            </a:r>
            <a:r>
              <a:rPr lang="en-US" sz="1200" i="1" dirty="0"/>
              <a:t>from each other thanks to the specific system layout</a:t>
            </a:r>
          </a:p>
        </p:txBody>
      </p:sp>
    </p:spTree>
    <p:extLst>
      <p:ext uri="{BB962C8B-B14F-4D97-AF65-F5344CB8AC3E}">
        <p14:creationId xmlns:p14="http://schemas.microsoft.com/office/powerpoint/2010/main" val="3728441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2">
            <a:extLst>
              <a:ext uri="{FF2B5EF4-FFF2-40B4-BE49-F238E27FC236}">
                <a16:creationId xmlns:a16="http://schemas.microsoft.com/office/drawing/2014/main" id="{4E73C95B-6F8E-465E-B92C-BED160DF4F4B}"/>
              </a:ext>
            </a:extLst>
          </p:cNvPr>
          <p:cNvSpPr>
            <a:spLocks noGrp="1"/>
          </p:cNvSpPr>
          <p:nvPr>
            <p:ph type="sldNum" sz="quarter" idx="12"/>
          </p:nvPr>
        </p:nvSpPr>
        <p:spPr>
          <a:xfrm>
            <a:off x="11185235" y="6422367"/>
            <a:ext cx="421779" cy="365125"/>
          </a:xfrm>
        </p:spPr>
        <p:txBody>
          <a:bodyPr/>
          <a:lstStyle/>
          <a:p>
            <a:fld id="{CF09E71C-E28E-4651-98EC-18FC6C4E9AE7}" type="slidenum">
              <a:rPr lang="de-DE" smtClean="0"/>
              <a:t>7</a:t>
            </a:fld>
            <a:endParaRPr lang="de-DE" dirty="0"/>
          </a:p>
        </p:txBody>
      </p:sp>
      <p:sp>
        <p:nvSpPr>
          <p:cNvPr id="9" name="Titel 1">
            <a:extLst>
              <a:ext uri="{FF2B5EF4-FFF2-40B4-BE49-F238E27FC236}">
                <a16:creationId xmlns:a16="http://schemas.microsoft.com/office/drawing/2014/main" id="{F29E7B61-4BF1-496D-8F3A-66EE7C5E63CE}"/>
              </a:ext>
            </a:extLst>
          </p:cNvPr>
          <p:cNvSpPr>
            <a:spLocks noGrp="1"/>
          </p:cNvSpPr>
          <p:nvPr>
            <p:ph type="title"/>
          </p:nvPr>
        </p:nvSpPr>
        <p:spPr>
          <a:xfrm>
            <a:off x="464453" y="451974"/>
            <a:ext cx="8503200" cy="638600"/>
          </a:xfrm>
        </p:spPr>
        <p:txBody>
          <a:bodyPr/>
          <a:lstStyle/>
          <a:p>
            <a:r>
              <a:rPr lang="en-US" sz="2800" dirty="0"/>
              <a:t>Mini-drive fabrication</a:t>
            </a:r>
          </a:p>
        </p:txBody>
      </p:sp>
      <p:cxnSp>
        <p:nvCxnSpPr>
          <p:cNvPr id="5" name="Gerader Verbinder 4">
            <a:extLst>
              <a:ext uri="{FF2B5EF4-FFF2-40B4-BE49-F238E27FC236}">
                <a16:creationId xmlns:a16="http://schemas.microsoft.com/office/drawing/2014/main" id="{F02BB3B5-9B6C-4E2B-A6EE-68DBA35716A1}"/>
              </a:ext>
            </a:extLst>
          </p:cNvPr>
          <p:cNvCxnSpPr>
            <a:cxnSpLocks/>
          </p:cNvCxnSpPr>
          <p:nvPr/>
        </p:nvCxnSpPr>
        <p:spPr>
          <a:xfrm flipH="1">
            <a:off x="570442" y="964734"/>
            <a:ext cx="2709644"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7" name="Inhaltsplatzhalter 2">
                <a:extLst>
                  <a:ext uri="{FF2B5EF4-FFF2-40B4-BE49-F238E27FC236}">
                    <a16:creationId xmlns:a16="http://schemas.microsoft.com/office/drawing/2014/main" id="{D6789E81-CD18-446F-AC4C-719782F7EA38}"/>
                  </a:ext>
                </a:extLst>
              </p:cNvPr>
              <p:cNvSpPr txBox="1">
                <a:spLocks/>
              </p:cNvSpPr>
              <p:nvPr/>
            </p:nvSpPr>
            <p:spPr>
              <a:xfrm>
                <a:off x="536712" y="1079228"/>
                <a:ext cx="4641778" cy="5326798"/>
              </a:xfrm>
              <a:prstGeom prst="rect">
                <a:avLst/>
              </a:prstGeom>
            </p:spPr>
            <p:txBody>
              <a:bodyPr vert="horz" lIns="91440" tIns="45720" rIns="91440" bIns="45720" rtlCol="0">
                <a:noAutofit/>
              </a:bodyPr>
              <a:lstStyle>
                <a:lvl1pPr marL="357188" indent="-357188" algn="l" defTabSz="914400" rtl="0" eaLnBrk="1" latinLnBrk="0" hangingPunct="1">
                  <a:lnSpc>
                    <a:spcPts val="1800"/>
                  </a:lnSpc>
                  <a:spcBef>
                    <a:spcPts val="900"/>
                  </a:spcBef>
                  <a:buFontTx/>
                  <a:buBlip>
                    <a:blip r:embed="rId2"/>
                  </a:buBlip>
                  <a:defRPr sz="16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715963" indent="-358775" algn="l" defTabSz="914400" rtl="0" eaLnBrk="1" latinLnBrk="0" hangingPunct="1">
                  <a:lnSpc>
                    <a:spcPts val="1800"/>
                  </a:lnSpc>
                  <a:spcBef>
                    <a:spcPts val="900"/>
                  </a:spcBef>
                  <a:buFontTx/>
                  <a:buBlip>
                    <a:blip r:embed="rId3"/>
                  </a:buBlip>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076325" indent="-358775" algn="l" defTabSz="914400" rtl="0" eaLnBrk="1" latinLnBrk="0" hangingPunct="1">
                  <a:lnSpc>
                    <a:spcPts val="1800"/>
                  </a:lnSpc>
                  <a:spcBef>
                    <a:spcPts val="900"/>
                  </a:spcBef>
                  <a:buSzPct val="100000"/>
                  <a:buFontTx/>
                  <a:buBlip>
                    <a:blip r:embed="rId3"/>
                  </a:buBlip>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431925" indent="-358775" algn="l" defTabSz="914400" rtl="0" eaLnBrk="1" latinLnBrk="0" hangingPunct="1">
                  <a:lnSpc>
                    <a:spcPts val="1800"/>
                  </a:lnSpc>
                  <a:spcBef>
                    <a:spcPts val="900"/>
                  </a:spcBef>
                  <a:buFontTx/>
                  <a:buBlip>
                    <a:blip r:embed="rId3"/>
                  </a:buBlip>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F6F6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700"/>
                  </a:spcBef>
                  <a:spcAft>
                    <a:spcPts val="600"/>
                  </a:spcAft>
                </a:pPr>
                <a:r>
                  <a:rPr lang="de-DE" dirty="0"/>
                  <a:t>T</a:t>
                </a:r>
                <a:r>
                  <a:rPr lang="en-US" dirty="0"/>
                  <a:t>he </a:t>
                </a:r>
                <a:r>
                  <a:rPr lang="en-US" b="1" dirty="0"/>
                  <a:t>center-ball</a:t>
                </a:r>
                <a:r>
                  <a:rPr lang="en-US" dirty="0"/>
                  <a:t> defines the center of tilt and allows for full rotation about the lever axis</a:t>
                </a:r>
              </a:p>
              <a:p>
                <a:pPr algn="just">
                  <a:spcBef>
                    <a:spcPts val="700"/>
                  </a:spcBef>
                  <a:spcAft>
                    <a:spcPts val="600"/>
                  </a:spcAft>
                </a:pPr>
                <a:r>
                  <a:rPr lang="en-US" dirty="0"/>
                  <a:t>A cross-shaped cavity in the upper half of the housing limits the possible tilts to </a:t>
                </a:r>
                <a:r>
                  <a:rPr lang="en-US" b="1" dirty="0"/>
                  <a:t>four discrete directions</a:t>
                </a:r>
                <a:r>
                  <a:rPr lang="en-US" dirty="0"/>
                  <a:t> only</a:t>
                </a:r>
              </a:p>
              <a:p>
                <a:pPr algn="just">
                  <a:spcBef>
                    <a:spcPts val="700"/>
                  </a:spcBef>
                </a:pPr>
                <a:r>
                  <a:rPr lang="en-US" b="1" dirty="0"/>
                  <a:t>Center-lock mechanism </a:t>
                </a:r>
                <a:r>
                  <a:rPr lang="en-US" dirty="0"/>
                  <a:t>allowing the lever to recover its zero-tilt position after release</a:t>
                </a:r>
              </a:p>
              <a:p>
                <a:pPr lvl="1" algn="just">
                  <a:spcBef>
                    <a:spcPts val="700"/>
                  </a:spcBef>
                </a:pPr>
                <a:r>
                  <a:rPr lang="en-US" dirty="0"/>
                  <a:t>A “hat” presses the center-ball in a circular cavity</a:t>
                </a:r>
              </a:p>
              <a:p>
                <a:pPr lvl="1" algn="just">
                  <a:spcBef>
                    <a:spcPts val="700"/>
                  </a:spcBef>
                  <a:spcAft>
                    <a:spcPts val="600"/>
                  </a:spcAft>
                </a:pPr>
                <a:r>
                  <a:rPr lang="en-US" dirty="0"/>
                  <a:t>Printed springs apply a force on the lateral appendices of the “hat”</a:t>
                </a:r>
              </a:p>
              <a:p>
                <a:pPr algn="just">
                  <a:spcBef>
                    <a:spcPts val="700"/>
                  </a:spcBef>
                  <a:spcAft>
                    <a:spcPts val="600"/>
                  </a:spcAft>
                </a:pPr>
                <a:r>
                  <a:rPr lang="en-US" dirty="0"/>
                  <a:t>A </a:t>
                </a:r>
                <a:r>
                  <a:rPr lang="en-US" b="1" dirty="0"/>
                  <a:t>cubical NdFeB magnet </a:t>
                </a:r>
                <a:r>
                  <a:rPr lang="en-US" dirty="0"/>
                  <a:t>is embedded at the bottom of the lever</a:t>
                </a:r>
              </a:p>
              <a:p>
                <a:pPr algn="just">
                  <a:spcBef>
                    <a:spcPts val="700"/>
                  </a:spcBef>
                </a:pPr>
                <a:r>
                  <a:rPr lang="en-US" dirty="0"/>
                  <a:t>An </a:t>
                </a:r>
                <a:r>
                  <a:rPr lang="en-US" b="1" dirty="0"/>
                  <a:t>Infineon XMC2Go </a:t>
                </a:r>
                <a:r>
                  <a:rPr lang="en-US" dirty="0"/>
                  <a:t>board with a </a:t>
                </a:r>
                <a:r>
                  <a:rPr lang="en-US" b="1" dirty="0"/>
                  <a:t>3D Hall magnetic field sensor</a:t>
                </a:r>
                <a:r>
                  <a:rPr lang="en-US" dirty="0"/>
                  <a:t> is integrated in the system</a:t>
                </a:r>
              </a:p>
              <a:p>
                <a:pPr lvl="1" algn="just">
                  <a:spcBef>
                    <a:spcPts val="700"/>
                  </a:spcBef>
                  <a:spcAft>
                    <a:spcPts val="600"/>
                  </a:spcAft>
                </a:pPr>
                <a:r>
                  <a:rPr lang="en-US" dirty="0"/>
                  <a:t>Sensor features: low power consumption, 12-bit data resolution, range of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130 </a:t>
                </a:r>
                <a:r>
                  <a:rPr lang="en-US" dirty="0" err="1"/>
                  <a:t>mT</a:t>
                </a:r>
                <a:endParaRPr lang="en-US" dirty="0"/>
              </a:p>
            </p:txBody>
          </p:sp>
        </mc:Choice>
        <mc:Fallback>
          <p:sp>
            <p:nvSpPr>
              <p:cNvPr id="7" name="Inhaltsplatzhalter 2">
                <a:extLst>
                  <a:ext uri="{FF2B5EF4-FFF2-40B4-BE49-F238E27FC236}">
                    <a16:creationId xmlns:a16="http://schemas.microsoft.com/office/drawing/2014/main" id="{D6789E81-CD18-446F-AC4C-719782F7EA38}"/>
                  </a:ext>
                </a:extLst>
              </p:cNvPr>
              <p:cNvSpPr txBox="1">
                <a:spLocks noRot="1" noChangeAspect="1" noMove="1" noResize="1" noEditPoints="1" noAdjustHandles="1" noChangeArrowheads="1" noChangeShapeType="1" noTextEdit="1"/>
              </p:cNvSpPr>
              <p:nvPr/>
            </p:nvSpPr>
            <p:spPr>
              <a:xfrm>
                <a:off x="536712" y="1079228"/>
                <a:ext cx="4641778" cy="5326798"/>
              </a:xfrm>
              <a:prstGeom prst="rect">
                <a:avLst/>
              </a:prstGeom>
              <a:blipFill>
                <a:blip r:embed="rId4"/>
                <a:stretch>
                  <a:fillRect t="-572" r="-788"/>
                </a:stretch>
              </a:blipFill>
            </p:spPr>
            <p:txBody>
              <a:bodyPr/>
              <a:lstStyle/>
              <a:p>
                <a:r>
                  <a:rPr lang="en-US">
                    <a:noFill/>
                  </a:rPr>
                  <a:t> </a:t>
                </a:r>
              </a:p>
            </p:txBody>
          </p:sp>
        </mc:Fallback>
      </mc:AlternateContent>
      <p:pic>
        <p:nvPicPr>
          <p:cNvPr id="6" name="Picture 5" descr="A drawing of a cartoon character&#10;&#10;Description automatically generated">
            <a:extLst>
              <a:ext uri="{FF2B5EF4-FFF2-40B4-BE49-F238E27FC236}">
                <a16:creationId xmlns:a16="http://schemas.microsoft.com/office/drawing/2014/main" id="{A59169BF-9D38-4818-A44C-0534B599A1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8433" y="414463"/>
            <a:ext cx="1224488" cy="540000"/>
          </a:xfrm>
          <a:prstGeom prst="rect">
            <a:avLst/>
          </a:prstGeom>
        </p:spPr>
      </p:pic>
      <p:grpSp>
        <p:nvGrpSpPr>
          <p:cNvPr id="40" name="Group 39">
            <a:extLst>
              <a:ext uri="{FF2B5EF4-FFF2-40B4-BE49-F238E27FC236}">
                <a16:creationId xmlns:a16="http://schemas.microsoft.com/office/drawing/2014/main" id="{E0C93CCD-402B-4B4F-A5B4-4C74CE910210}"/>
              </a:ext>
            </a:extLst>
          </p:cNvPr>
          <p:cNvGrpSpPr>
            <a:grpSpLocks noChangeAspect="1"/>
          </p:cNvGrpSpPr>
          <p:nvPr/>
        </p:nvGrpSpPr>
        <p:grpSpPr>
          <a:xfrm>
            <a:off x="5615763" y="1189717"/>
            <a:ext cx="6222834" cy="3672000"/>
            <a:chOff x="5178490" y="1579489"/>
            <a:chExt cx="6746032" cy="3980732"/>
          </a:xfrm>
        </p:grpSpPr>
        <p:pic>
          <p:nvPicPr>
            <p:cNvPr id="3" name="Picture 2" descr="Graphical user interface&#10;&#10;Description automatically generated">
              <a:extLst>
                <a:ext uri="{FF2B5EF4-FFF2-40B4-BE49-F238E27FC236}">
                  <a16:creationId xmlns:a16="http://schemas.microsoft.com/office/drawing/2014/main" id="{5C542D23-3635-499F-97BC-1297274802B3}"/>
                </a:ext>
              </a:extLst>
            </p:cNvPr>
            <p:cNvPicPr>
              <a:picLocks noChangeAspect="1"/>
            </p:cNvPicPr>
            <p:nvPr/>
          </p:nvPicPr>
          <p:blipFill rotWithShape="1">
            <a:blip r:embed="rId6">
              <a:extLst>
                <a:ext uri="{28A0092B-C50C-407E-A947-70E740481C1C}">
                  <a14:useLocalDpi xmlns:a14="http://schemas.microsoft.com/office/drawing/2010/main" val="0"/>
                </a:ext>
              </a:extLst>
            </a:blip>
            <a:srcRect l="1454" r="43214"/>
            <a:stretch/>
          </p:blipFill>
          <p:spPr>
            <a:xfrm>
              <a:off x="5178490" y="1579489"/>
              <a:ext cx="6746032" cy="3980732"/>
            </a:xfrm>
            <a:prstGeom prst="rect">
              <a:avLst/>
            </a:prstGeom>
          </p:spPr>
        </p:pic>
        <p:sp>
          <p:nvSpPr>
            <p:cNvPr id="4" name="Rectangle 3">
              <a:extLst>
                <a:ext uri="{FF2B5EF4-FFF2-40B4-BE49-F238E27FC236}">
                  <a16:creationId xmlns:a16="http://schemas.microsoft.com/office/drawing/2014/main" id="{BD4F5B9B-C2AC-419E-8FD3-5FFC41BD55F1}"/>
                </a:ext>
              </a:extLst>
            </p:cNvPr>
            <p:cNvSpPr/>
            <p:nvPr/>
          </p:nvSpPr>
          <p:spPr>
            <a:xfrm>
              <a:off x="5309118" y="1688841"/>
              <a:ext cx="335902" cy="3452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mc:Choice xmlns:a14="http://schemas.microsoft.com/office/drawing/2010/main" Requires="a14">
          <p:sp>
            <p:nvSpPr>
              <p:cNvPr id="41" name="Inhaltsplatzhalter 2">
                <a:extLst>
                  <a:ext uri="{FF2B5EF4-FFF2-40B4-BE49-F238E27FC236}">
                    <a16:creationId xmlns:a16="http://schemas.microsoft.com/office/drawing/2014/main" id="{FBC9867F-40AC-4075-A81A-5C52BE5FB74A}"/>
                  </a:ext>
                </a:extLst>
              </p:cNvPr>
              <p:cNvSpPr txBox="1">
                <a:spLocks/>
              </p:cNvSpPr>
              <p:nvPr/>
            </p:nvSpPr>
            <p:spPr>
              <a:xfrm>
                <a:off x="5615762" y="4977051"/>
                <a:ext cx="6476717" cy="1763074"/>
              </a:xfrm>
              <a:prstGeom prst="rect">
                <a:avLst/>
              </a:prstGeom>
            </p:spPr>
            <p:txBody>
              <a:bodyPr vert="horz" lIns="91440" tIns="45720" rIns="91440" bIns="45720" numCol="2" rtlCol="0">
                <a:noAutofit/>
              </a:bodyPr>
              <a:lstStyle>
                <a:lvl1pPr marL="357188" indent="-357188" algn="l" defTabSz="914400" rtl="0" eaLnBrk="1" latinLnBrk="0" hangingPunct="1">
                  <a:lnSpc>
                    <a:spcPts val="1800"/>
                  </a:lnSpc>
                  <a:spcBef>
                    <a:spcPts val="900"/>
                  </a:spcBef>
                  <a:buFontTx/>
                  <a:buBlip>
                    <a:blip r:embed="rId2"/>
                  </a:buBlip>
                  <a:defRPr sz="16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715963" indent="-358775" algn="l" defTabSz="914400" rtl="0" eaLnBrk="1" latinLnBrk="0" hangingPunct="1">
                  <a:lnSpc>
                    <a:spcPts val="1800"/>
                  </a:lnSpc>
                  <a:spcBef>
                    <a:spcPts val="900"/>
                  </a:spcBef>
                  <a:buFontTx/>
                  <a:buBlip>
                    <a:blip r:embed="rId3"/>
                  </a:buBlip>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076325" indent="-358775" algn="l" defTabSz="914400" rtl="0" eaLnBrk="1" latinLnBrk="0" hangingPunct="1">
                  <a:lnSpc>
                    <a:spcPts val="1800"/>
                  </a:lnSpc>
                  <a:spcBef>
                    <a:spcPts val="900"/>
                  </a:spcBef>
                  <a:buSzPct val="100000"/>
                  <a:buFontTx/>
                  <a:buBlip>
                    <a:blip r:embed="rId3"/>
                  </a:buBlip>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431925" indent="-358775" algn="l" defTabSz="914400" rtl="0" eaLnBrk="1" latinLnBrk="0" hangingPunct="1">
                  <a:lnSpc>
                    <a:spcPts val="1800"/>
                  </a:lnSpc>
                  <a:spcBef>
                    <a:spcPts val="900"/>
                  </a:spcBef>
                  <a:buFontTx/>
                  <a:buBlip>
                    <a:blip r:embed="rId3"/>
                  </a:buBlip>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F6F6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700"/>
                  </a:spcBef>
                  <a:spcAft>
                    <a:spcPts val="600"/>
                  </a:spcAft>
                </a:pPr>
                <a:r>
                  <a:rPr lang="de-DE" dirty="0"/>
                  <a:t>Main geometrical parameters:</a:t>
                </a:r>
              </a:p>
              <a:p>
                <a:pPr lvl="1">
                  <a:spcBef>
                    <a:spcPts val="700"/>
                  </a:spcBef>
                </a:pPr>
                <a:r>
                  <a:rPr lang="de-DE" dirty="0"/>
                  <a:t>Distance from the center of tilt </a:t>
                </a:r>
                <a14:m>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𝑑</m:t>
                        </m:r>
                      </m:e>
                      <m:sub>
                        <m:r>
                          <a:rPr lang="de-DE" b="0" i="1" smtClean="0">
                            <a:latin typeface="Cambria Math" panose="02040503050406030204" pitchFamily="18" charset="0"/>
                          </a:rPr>
                          <m:t>𝐶𝑜𝑇</m:t>
                        </m:r>
                      </m:sub>
                    </m:sSub>
                  </m:oMath>
                </a14:m>
                <a:endParaRPr lang="en-US" dirty="0"/>
              </a:p>
              <a:p>
                <a:pPr lvl="1" algn="just">
                  <a:spcBef>
                    <a:spcPts val="700"/>
                  </a:spcBef>
                  <a:spcAft>
                    <a:spcPts val="600"/>
                  </a:spcAft>
                </a:pPr>
                <a:r>
                  <a:rPr lang="en-US" dirty="0"/>
                  <a:t>Airgap </a:t>
                </a:r>
                <a14:m>
                  <m:oMath xmlns:m="http://schemas.openxmlformats.org/officeDocument/2006/math">
                    <m:r>
                      <m:rPr>
                        <m:sty m:val="p"/>
                      </m:rPr>
                      <a:rPr lang="de-DE" b="0" i="0" smtClean="0">
                        <a:latin typeface="Cambria Math" panose="02040503050406030204" pitchFamily="18" charset="0"/>
                      </a:rPr>
                      <m:t>Δ</m:t>
                    </m:r>
                  </m:oMath>
                </a14:m>
                <a:endParaRPr lang="en-US" dirty="0"/>
              </a:p>
              <a:p>
                <a:pPr lvl="1" algn="just">
                  <a:spcBef>
                    <a:spcPts val="700"/>
                  </a:spcBef>
                  <a:spcAft>
                    <a:spcPts val="600"/>
                  </a:spcAft>
                </a:pPr>
                <a:endParaRPr lang="en-US" dirty="0"/>
              </a:p>
              <a:p>
                <a:pPr lvl="1" algn="just">
                  <a:spcBef>
                    <a:spcPts val="700"/>
                  </a:spcBef>
                  <a:spcAft>
                    <a:spcPts val="600"/>
                  </a:spcAft>
                </a:pPr>
                <a:endParaRPr lang="en-US" dirty="0"/>
              </a:p>
              <a:p>
                <a:pPr lvl="1">
                  <a:spcBef>
                    <a:spcPts val="700"/>
                  </a:spcBef>
                </a:pPr>
                <a:r>
                  <a:rPr lang="en-US" dirty="0"/>
                  <a:t>Magnet lateral displacement </a:t>
                </a:r>
                <a14:m>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𝑑𝑖𝑠𝑝𝑙</m:t>
                        </m:r>
                      </m:sub>
                    </m:sSub>
                  </m:oMath>
                </a14:m>
                <a:endParaRPr lang="en-US" dirty="0"/>
              </a:p>
              <a:p>
                <a:pPr lvl="1" algn="just">
                  <a:spcBef>
                    <a:spcPts val="700"/>
                  </a:spcBef>
                  <a:spcAft>
                    <a:spcPts val="600"/>
                  </a:spcAft>
                </a:pPr>
                <a:r>
                  <a:rPr lang="en-US" dirty="0"/>
                  <a:t>Maximum tilt angle </a:t>
                </a:r>
                <a14:m>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𝜃</m:t>
                        </m:r>
                      </m:e>
                      <m:sub>
                        <m:r>
                          <a:rPr lang="de-DE" b="0" i="1" smtClean="0">
                            <a:latin typeface="Cambria Math" panose="02040503050406030204" pitchFamily="18" charset="0"/>
                          </a:rPr>
                          <m:t>𝑚𝑎𝑥</m:t>
                        </m:r>
                      </m:sub>
                    </m:sSub>
                  </m:oMath>
                </a14:m>
                <a:endParaRPr lang="en-US" dirty="0"/>
              </a:p>
            </p:txBody>
          </p:sp>
        </mc:Choice>
        <mc:Fallback>
          <p:sp>
            <p:nvSpPr>
              <p:cNvPr id="41" name="Inhaltsplatzhalter 2">
                <a:extLst>
                  <a:ext uri="{FF2B5EF4-FFF2-40B4-BE49-F238E27FC236}">
                    <a16:creationId xmlns:a16="http://schemas.microsoft.com/office/drawing/2014/main" id="{FBC9867F-40AC-4075-A81A-5C52BE5FB74A}"/>
                  </a:ext>
                </a:extLst>
              </p:cNvPr>
              <p:cNvSpPr txBox="1">
                <a:spLocks noRot="1" noChangeAspect="1" noMove="1" noResize="1" noEditPoints="1" noAdjustHandles="1" noChangeArrowheads="1" noChangeShapeType="1" noTextEdit="1"/>
              </p:cNvSpPr>
              <p:nvPr/>
            </p:nvSpPr>
            <p:spPr>
              <a:xfrm>
                <a:off x="5615762" y="4977051"/>
                <a:ext cx="6476717" cy="1763074"/>
              </a:xfrm>
              <a:prstGeom prst="rect">
                <a:avLst/>
              </a:prstGeom>
              <a:blipFill>
                <a:blip r:embed="rId7"/>
                <a:stretch>
                  <a:fillRect t="-1724"/>
                </a:stretch>
              </a:blipFill>
            </p:spPr>
            <p:txBody>
              <a:bodyPr/>
              <a:lstStyle/>
              <a:p>
                <a:r>
                  <a:rPr lang="en-US">
                    <a:noFill/>
                  </a:rPr>
                  <a:t> </a:t>
                </a:r>
              </a:p>
            </p:txBody>
          </p:sp>
        </mc:Fallback>
      </mc:AlternateContent>
    </p:spTree>
    <p:extLst>
      <p:ext uri="{BB962C8B-B14F-4D97-AF65-F5344CB8AC3E}">
        <p14:creationId xmlns:p14="http://schemas.microsoft.com/office/powerpoint/2010/main" val="1401428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2">
            <a:extLst>
              <a:ext uri="{FF2B5EF4-FFF2-40B4-BE49-F238E27FC236}">
                <a16:creationId xmlns:a16="http://schemas.microsoft.com/office/drawing/2014/main" id="{4E73C95B-6F8E-465E-B92C-BED160DF4F4B}"/>
              </a:ext>
            </a:extLst>
          </p:cNvPr>
          <p:cNvSpPr>
            <a:spLocks noGrp="1"/>
          </p:cNvSpPr>
          <p:nvPr>
            <p:ph type="sldNum" sz="quarter" idx="12"/>
          </p:nvPr>
        </p:nvSpPr>
        <p:spPr>
          <a:xfrm>
            <a:off x="11185235" y="6422367"/>
            <a:ext cx="421779" cy="365125"/>
          </a:xfrm>
        </p:spPr>
        <p:txBody>
          <a:bodyPr/>
          <a:lstStyle/>
          <a:p>
            <a:fld id="{CF09E71C-E28E-4651-98EC-18FC6C4E9AE7}" type="slidenum">
              <a:rPr lang="de-DE" smtClean="0"/>
              <a:t>8</a:t>
            </a:fld>
            <a:endParaRPr lang="de-DE" dirty="0"/>
          </a:p>
        </p:txBody>
      </p:sp>
      <p:sp>
        <p:nvSpPr>
          <p:cNvPr id="9" name="Titel 1">
            <a:extLst>
              <a:ext uri="{FF2B5EF4-FFF2-40B4-BE49-F238E27FC236}">
                <a16:creationId xmlns:a16="http://schemas.microsoft.com/office/drawing/2014/main" id="{F29E7B61-4BF1-496D-8F3A-66EE7C5E63CE}"/>
              </a:ext>
            </a:extLst>
          </p:cNvPr>
          <p:cNvSpPr>
            <a:spLocks noGrp="1"/>
          </p:cNvSpPr>
          <p:nvPr>
            <p:ph type="title"/>
          </p:nvPr>
        </p:nvSpPr>
        <p:spPr>
          <a:xfrm>
            <a:off x="464453" y="451974"/>
            <a:ext cx="8503200" cy="638600"/>
          </a:xfrm>
        </p:spPr>
        <p:txBody>
          <a:bodyPr/>
          <a:lstStyle/>
          <a:p>
            <a:r>
              <a:rPr lang="en-US" sz="2800" dirty="0"/>
              <a:t>Mini-drive fabrication</a:t>
            </a:r>
          </a:p>
        </p:txBody>
      </p:sp>
      <p:cxnSp>
        <p:nvCxnSpPr>
          <p:cNvPr id="5" name="Gerader Verbinder 4">
            <a:extLst>
              <a:ext uri="{FF2B5EF4-FFF2-40B4-BE49-F238E27FC236}">
                <a16:creationId xmlns:a16="http://schemas.microsoft.com/office/drawing/2014/main" id="{F02BB3B5-9B6C-4E2B-A6EE-68DBA35716A1}"/>
              </a:ext>
            </a:extLst>
          </p:cNvPr>
          <p:cNvCxnSpPr>
            <a:cxnSpLocks/>
          </p:cNvCxnSpPr>
          <p:nvPr/>
        </p:nvCxnSpPr>
        <p:spPr>
          <a:xfrm flipH="1">
            <a:off x="570442" y="964734"/>
            <a:ext cx="2709644"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Inhaltsplatzhalter 2">
            <a:extLst>
              <a:ext uri="{FF2B5EF4-FFF2-40B4-BE49-F238E27FC236}">
                <a16:creationId xmlns:a16="http://schemas.microsoft.com/office/drawing/2014/main" id="{D6789E81-CD18-446F-AC4C-719782F7EA38}"/>
              </a:ext>
            </a:extLst>
          </p:cNvPr>
          <p:cNvSpPr txBox="1">
            <a:spLocks/>
          </p:cNvSpPr>
          <p:nvPr/>
        </p:nvSpPr>
        <p:spPr>
          <a:xfrm>
            <a:off x="536713" y="1069895"/>
            <a:ext cx="4800397" cy="4969909"/>
          </a:xfrm>
          <a:prstGeom prst="rect">
            <a:avLst/>
          </a:prstGeom>
        </p:spPr>
        <p:txBody>
          <a:bodyPr vert="horz" lIns="91440" tIns="45720" rIns="91440" bIns="45720" rtlCol="0">
            <a:noAutofit/>
          </a:bodyPr>
          <a:lstStyle>
            <a:lvl1pPr marL="357188" indent="-357188" algn="l" defTabSz="914400" rtl="0" eaLnBrk="1" latinLnBrk="0" hangingPunct="1">
              <a:lnSpc>
                <a:spcPts val="1800"/>
              </a:lnSpc>
              <a:spcBef>
                <a:spcPts val="900"/>
              </a:spcBef>
              <a:buFontTx/>
              <a:buBlip>
                <a:blip r:embed="rId2"/>
              </a:buBlip>
              <a:defRPr sz="16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715963" indent="-358775" algn="l" defTabSz="914400" rtl="0" eaLnBrk="1" latinLnBrk="0" hangingPunct="1">
              <a:lnSpc>
                <a:spcPts val="1800"/>
              </a:lnSpc>
              <a:spcBef>
                <a:spcPts val="900"/>
              </a:spcBef>
              <a:buFontTx/>
              <a:buBlip>
                <a:blip r:embed="rId3"/>
              </a:buBlip>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076325" indent="-358775" algn="l" defTabSz="914400" rtl="0" eaLnBrk="1" latinLnBrk="0" hangingPunct="1">
              <a:lnSpc>
                <a:spcPts val="1800"/>
              </a:lnSpc>
              <a:spcBef>
                <a:spcPts val="900"/>
              </a:spcBef>
              <a:buSzPct val="100000"/>
              <a:buFontTx/>
              <a:buBlip>
                <a:blip r:embed="rId3"/>
              </a:buBlip>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431925" indent="-358775" algn="l" defTabSz="914400" rtl="0" eaLnBrk="1" latinLnBrk="0" hangingPunct="1">
              <a:lnSpc>
                <a:spcPts val="1800"/>
              </a:lnSpc>
              <a:spcBef>
                <a:spcPts val="900"/>
              </a:spcBef>
              <a:buFontTx/>
              <a:buBlip>
                <a:blip r:embed="rId3"/>
              </a:buBlip>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F6F6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700"/>
              </a:spcBef>
              <a:spcAft>
                <a:spcPts val="600"/>
              </a:spcAft>
            </a:pPr>
            <a:r>
              <a:rPr lang="en-US" dirty="0"/>
              <a:t>The Mini-Drive components are fabricated using a high-resolution industrial </a:t>
            </a:r>
            <a:r>
              <a:rPr lang="en-US" b="1" dirty="0"/>
              <a:t>3D printer</a:t>
            </a:r>
            <a:endParaRPr lang="en-US" dirty="0"/>
          </a:p>
          <a:p>
            <a:pPr algn="just">
              <a:spcBef>
                <a:spcPts val="700"/>
              </a:spcBef>
              <a:spcAft>
                <a:spcPts val="600"/>
              </a:spcAft>
            </a:pPr>
            <a:r>
              <a:rPr lang="en-US" dirty="0"/>
              <a:t>Nominal </a:t>
            </a:r>
            <a:r>
              <a:rPr lang="en-US" b="1" dirty="0"/>
              <a:t>construction parameters</a:t>
            </a:r>
            <a:r>
              <a:rPr lang="en-US" dirty="0"/>
              <a:t>:</a:t>
            </a:r>
          </a:p>
          <a:p>
            <a:pPr algn="just">
              <a:spcBef>
                <a:spcPts val="700"/>
              </a:spcBef>
              <a:spcAft>
                <a:spcPts val="600"/>
              </a:spcAft>
            </a:pPr>
            <a:endParaRPr lang="en-US" dirty="0"/>
          </a:p>
          <a:p>
            <a:pPr algn="just">
              <a:spcBef>
                <a:spcPts val="700"/>
              </a:spcBef>
              <a:spcAft>
                <a:spcPts val="600"/>
              </a:spcAft>
            </a:pPr>
            <a:endParaRPr lang="en-US" dirty="0"/>
          </a:p>
          <a:p>
            <a:pPr algn="just">
              <a:spcBef>
                <a:spcPts val="700"/>
              </a:spcBef>
              <a:spcAft>
                <a:spcPts val="600"/>
              </a:spcAft>
            </a:pPr>
            <a:r>
              <a:rPr lang="en-US" b="1" dirty="0"/>
              <a:t>Tolerances</a:t>
            </a:r>
            <a:r>
              <a:rPr lang="en-US" dirty="0"/>
              <a:t>:</a:t>
            </a:r>
          </a:p>
          <a:p>
            <a:pPr algn="just">
              <a:spcBef>
                <a:spcPts val="700"/>
              </a:spcBef>
              <a:spcAft>
                <a:spcPts val="600"/>
              </a:spcAft>
            </a:pPr>
            <a:endParaRPr lang="en-US" dirty="0"/>
          </a:p>
        </p:txBody>
      </p:sp>
      <p:pic>
        <p:nvPicPr>
          <p:cNvPr id="6" name="Picture 5" descr="A drawing of a cartoon character&#10;&#10;Description automatically generated">
            <a:extLst>
              <a:ext uri="{FF2B5EF4-FFF2-40B4-BE49-F238E27FC236}">
                <a16:creationId xmlns:a16="http://schemas.microsoft.com/office/drawing/2014/main" id="{F55DA0FA-0E68-443D-872C-C12E5473D4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8433" y="414463"/>
            <a:ext cx="1224488" cy="540000"/>
          </a:xfrm>
          <a:prstGeom prst="rect">
            <a:avLst/>
          </a:prstGeom>
        </p:spPr>
      </p:pic>
      <p:pic>
        <p:nvPicPr>
          <p:cNvPr id="3" name="Picture 2" descr="Graphical user interface&#10;&#10;Description automatically generated">
            <a:extLst>
              <a:ext uri="{FF2B5EF4-FFF2-40B4-BE49-F238E27FC236}">
                <a16:creationId xmlns:a16="http://schemas.microsoft.com/office/drawing/2014/main" id="{D783C60D-2C62-4C83-B9A1-81632AC6439C}"/>
              </a:ext>
            </a:extLst>
          </p:cNvPr>
          <p:cNvPicPr>
            <a:picLocks noChangeAspect="1"/>
          </p:cNvPicPr>
          <p:nvPr/>
        </p:nvPicPr>
        <p:blipFill rotWithShape="1">
          <a:blip r:embed="rId5">
            <a:extLst>
              <a:ext uri="{28A0092B-C50C-407E-A947-70E740481C1C}">
                <a14:useLocalDpi xmlns:a14="http://schemas.microsoft.com/office/drawing/2010/main" val="0"/>
              </a:ext>
            </a:extLst>
          </a:blip>
          <a:srcRect l="63597"/>
          <a:stretch/>
        </p:blipFill>
        <p:spPr>
          <a:xfrm>
            <a:off x="5755035" y="1034590"/>
            <a:ext cx="6020666" cy="5400000"/>
          </a:xfrm>
          <a:prstGeom prst="rect">
            <a:avLst/>
          </a:prstGeom>
        </p:spPr>
      </p:pic>
      <mc:AlternateContent xmlns:mc="http://schemas.openxmlformats.org/markup-compatibility/2006">
        <mc:Choice xmlns:a14="http://schemas.microsoft.com/office/drawing/2010/main" Requires="a14">
          <p:sp>
            <p:nvSpPr>
              <p:cNvPr id="10" name="Inhaltsplatzhalter 2">
                <a:extLst>
                  <a:ext uri="{FF2B5EF4-FFF2-40B4-BE49-F238E27FC236}">
                    <a16:creationId xmlns:a16="http://schemas.microsoft.com/office/drawing/2014/main" id="{33B03A55-D383-4C37-9C7F-D676D8AC02CA}"/>
                  </a:ext>
                </a:extLst>
              </p:cNvPr>
              <p:cNvSpPr txBox="1">
                <a:spLocks/>
              </p:cNvSpPr>
              <p:nvPr/>
            </p:nvSpPr>
            <p:spPr>
              <a:xfrm>
                <a:off x="570443" y="2065900"/>
                <a:ext cx="4766668" cy="705292"/>
              </a:xfrm>
              <a:prstGeom prst="rect">
                <a:avLst/>
              </a:prstGeom>
            </p:spPr>
            <p:txBody>
              <a:bodyPr vert="horz" lIns="91440" tIns="45720" rIns="91440" bIns="45720" numCol="2" rtlCol="0">
                <a:noAutofit/>
              </a:bodyPr>
              <a:lstStyle>
                <a:lvl1pPr marL="357188" indent="-357188" algn="l" defTabSz="914400" rtl="0" eaLnBrk="1" latinLnBrk="0" hangingPunct="1">
                  <a:lnSpc>
                    <a:spcPts val="1800"/>
                  </a:lnSpc>
                  <a:spcBef>
                    <a:spcPts val="900"/>
                  </a:spcBef>
                  <a:buFontTx/>
                  <a:buBlip>
                    <a:blip r:embed="rId2"/>
                  </a:buBlip>
                  <a:defRPr sz="16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715963" indent="-358775" algn="l" defTabSz="914400" rtl="0" eaLnBrk="1" latinLnBrk="0" hangingPunct="1">
                  <a:lnSpc>
                    <a:spcPts val="1800"/>
                  </a:lnSpc>
                  <a:spcBef>
                    <a:spcPts val="900"/>
                  </a:spcBef>
                  <a:buFontTx/>
                  <a:buBlip>
                    <a:blip r:embed="rId3"/>
                  </a:buBlip>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076325" indent="-358775" algn="l" defTabSz="914400" rtl="0" eaLnBrk="1" latinLnBrk="0" hangingPunct="1">
                  <a:lnSpc>
                    <a:spcPts val="1800"/>
                  </a:lnSpc>
                  <a:spcBef>
                    <a:spcPts val="900"/>
                  </a:spcBef>
                  <a:buSzPct val="100000"/>
                  <a:buFontTx/>
                  <a:buBlip>
                    <a:blip r:embed="rId3"/>
                  </a:buBlip>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431925" indent="-358775" algn="l" defTabSz="914400" rtl="0" eaLnBrk="1" latinLnBrk="0" hangingPunct="1">
                  <a:lnSpc>
                    <a:spcPts val="1800"/>
                  </a:lnSpc>
                  <a:spcBef>
                    <a:spcPts val="900"/>
                  </a:spcBef>
                  <a:buFontTx/>
                  <a:buBlip>
                    <a:blip r:embed="rId3"/>
                  </a:buBlip>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F6F6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700"/>
                  </a:spcBef>
                </a:pPr>
                <a14:m>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𝑑</m:t>
                        </m:r>
                      </m:e>
                      <m:sub>
                        <m:r>
                          <a:rPr lang="de-DE" b="0" i="1" smtClean="0">
                            <a:latin typeface="Cambria Math" panose="02040503050406030204" pitchFamily="18" charset="0"/>
                          </a:rPr>
                          <m:t>𝐶𝑜𝑇</m:t>
                        </m:r>
                      </m:sub>
                    </m:sSub>
                    <m:r>
                      <a:rPr lang="de-DE" b="0" i="1" smtClean="0">
                        <a:latin typeface="Cambria Math" panose="02040503050406030204" pitchFamily="18" charset="0"/>
                      </a:rPr>
                      <m:t>=</m:t>
                    </m:r>
                  </m:oMath>
                </a14:m>
                <a:r>
                  <a:rPr lang="en-US" dirty="0"/>
                  <a:t>  6.3 mm</a:t>
                </a:r>
              </a:p>
              <a:p>
                <a:pPr lvl="1" algn="just">
                  <a:spcBef>
                    <a:spcPts val="700"/>
                  </a:spcBef>
                  <a:spcAft>
                    <a:spcPts val="600"/>
                  </a:spcAft>
                </a:pPr>
                <a14:m>
                  <m:oMath xmlns:m="http://schemas.openxmlformats.org/officeDocument/2006/math">
                    <m:r>
                      <m:rPr>
                        <m:sty m:val="p"/>
                      </m:rPr>
                      <a:rPr lang="de-DE" b="0" i="0" smtClean="0">
                        <a:latin typeface="Cambria Math" panose="02040503050406030204" pitchFamily="18" charset="0"/>
                      </a:rPr>
                      <m:t>Δ</m:t>
                    </m:r>
                    <m:r>
                      <a:rPr lang="de-DE" b="0" i="0" smtClean="0">
                        <a:latin typeface="Cambria Math" panose="02040503050406030204" pitchFamily="18" charset="0"/>
                      </a:rPr>
                      <m:t>=</m:t>
                    </m:r>
                  </m:oMath>
                </a14:m>
                <a:r>
                  <a:rPr lang="en-US" dirty="0"/>
                  <a:t> 3 mm</a:t>
                </a:r>
              </a:p>
              <a:p>
                <a:pPr lvl="1" algn="just">
                  <a:spcBef>
                    <a:spcPts val="700"/>
                  </a:spcBef>
                  <a:spcAft>
                    <a:spcPts val="600"/>
                  </a:spcAft>
                </a:pPr>
                <a:endParaRPr lang="en-US" dirty="0"/>
              </a:p>
              <a:p>
                <a:pPr lvl="1">
                  <a:spcBef>
                    <a:spcPts val="700"/>
                  </a:spcBef>
                </a:pPr>
                <a14:m>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𝑑𝑖𝑠𝑝𝑙</m:t>
                        </m:r>
                      </m:sub>
                    </m:sSub>
                    <m:r>
                      <a:rPr lang="de-DE" b="0" i="1" smtClean="0">
                        <a:latin typeface="Cambria Math" panose="02040503050406030204" pitchFamily="18" charset="0"/>
                      </a:rPr>
                      <m:t>=</m:t>
                    </m:r>
                  </m:oMath>
                </a14:m>
                <a:r>
                  <a:rPr lang="en-US" dirty="0"/>
                  <a:t> 3 mm</a:t>
                </a:r>
              </a:p>
              <a:p>
                <a:pPr lvl="1" algn="just">
                  <a:spcBef>
                    <a:spcPts val="700"/>
                  </a:spcBef>
                  <a:spcAft>
                    <a:spcPts val="600"/>
                  </a:spcAft>
                </a:pPr>
                <a14:m>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𝜃</m:t>
                        </m:r>
                      </m:e>
                      <m:sub>
                        <m:r>
                          <a:rPr lang="de-DE" b="0" i="1" smtClean="0">
                            <a:latin typeface="Cambria Math" panose="02040503050406030204" pitchFamily="18" charset="0"/>
                          </a:rPr>
                          <m:t>𝑚𝑎𝑥</m:t>
                        </m:r>
                      </m:sub>
                    </m:sSub>
                    <m:r>
                      <a:rPr lang="de-DE" b="0" i="1" smtClean="0">
                        <a:latin typeface="Cambria Math" panose="02040503050406030204" pitchFamily="18" charset="0"/>
                      </a:rPr>
                      <m:t>=</m:t>
                    </m:r>
                  </m:oMath>
                </a14:m>
                <a:r>
                  <a:rPr lang="en-US" dirty="0"/>
                  <a:t> 10°</a:t>
                </a:r>
              </a:p>
            </p:txBody>
          </p:sp>
        </mc:Choice>
        <mc:Fallback>
          <p:sp>
            <p:nvSpPr>
              <p:cNvPr id="10" name="Inhaltsplatzhalter 2">
                <a:extLst>
                  <a:ext uri="{FF2B5EF4-FFF2-40B4-BE49-F238E27FC236}">
                    <a16:creationId xmlns:a16="http://schemas.microsoft.com/office/drawing/2014/main" id="{33B03A55-D383-4C37-9C7F-D676D8AC02CA}"/>
                  </a:ext>
                </a:extLst>
              </p:cNvPr>
              <p:cNvSpPr txBox="1">
                <a:spLocks noRot="1" noChangeAspect="1" noMove="1" noResize="1" noEditPoints="1" noAdjustHandles="1" noChangeArrowheads="1" noChangeShapeType="1" noTextEdit="1"/>
              </p:cNvSpPr>
              <p:nvPr/>
            </p:nvSpPr>
            <p:spPr>
              <a:xfrm>
                <a:off x="570443" y="2065900"/>
                <a:ext cx="4766668" cy="705292"/>
              </a:xfrm>
              <a:prstGeom prst="rect">
                <a:avLst/>
              </a:prstGeom>
              <a:blipFill>
                <a:blip r:embed="rId6"/>
                <a:stretch>
                  <a:fillRect t="-6034" b="-172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Inhaltsplatzhalter 2">
                <a:extLst>
                  <a:ext uri="{FF2B5EF4-FFF2-40B4-BE49-F238E27FC236}">
                    <a16:creationId xmlns:a16="http://schemas.microsoft.com/office/drawing/2014/main" id="{6FC6ACD9-0493-4FE2-BF75-C4B4283826F1}"/>
                  </a:ext>
                </a:extLst>
              </p:cNvPr>
              <p:cNvSpPr txBox="1">
                <a:spLocks/>
              </p:cNvSpPr>
              <p:nvPr/>
            </p:nvSpPr>
            <p:spPr>
              <a:xfrm>
                <a:off x="570443" y="3238553"/>
                <a:ext cx="4766668" cy="705292"/>
              </a:xfrm>
              <a:prstGeom prst="rect">
                <a:avLst/>
              </a:prstGeom>
            </p:spPr>
            <p:txBody>
              <a:bodyPr vert="horz" lIns="91440" tIns="45720" rIns="91440" bIns="45720" numCol="2" rtlCol="0">
                <a:noAutofit/>
              </a:bodyPr>
              <a:lstStyle>
                <a:lvl1pPr marL="357188" indent="-357188" algn="l" defTabSz="914400" rtl="0" eaLnBrk="1" latinLnBrk="0" hangingPunct="1">
                  <a:lnSpc>
                    <a:spcPts val="1800"/>
                  </a:lnSpc>
                  <a:spcBef>
                    <a:spcPts val="900"/>
                  </a:spcBef>
                  <a:buFontTx/>
                  <a:buBlip>
                    <a:blip r:embed="rId2"/>
                  </a:buBlip>
                  <a:defRPr sz="16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715963" indent="-358775" algn="l" defTabSz="914400" rtl="0" eaLnBrk="1" latinLnBrk="0" hangingPunct="1">
                  <a:lnSpc>
                    <a:spcPts val="1800"/>
                  </a:lnSpc>
                  <a:spcBef>
                    <a:spcPts val="900"/>
                  </a:spcBef>
                  <a:buFontTx/>
                  <a:buBlip>
                    <a:blip r:embed="rId3"/>
                  </a:buBlip>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076325" indent="-358775" algn="l" defTabSz="914400" rtl="0" eaLnBrk="1" latinLnBrk="0" hangingPunct="1">
                  <a:lnSpc>
                    <a:spcPts val="1800"/>
                  </a:lnSpc>
                  <a:spcBef>
                    <a:spcPts val="900"/>
                  </a:spcBef>
                  <a:buSzPct val="100000"/>
                  <a:buFontTx/>
                  <a:buBlip>
                    <a:blip r:embed="rId3"/>
                  </a:buBlip>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431925" indent="-358775" algn="l" defTabSz="914400" rtl="0" eaLnBrk="1" latinLnBrk="0" hangingPunct="1">
                  <a:lnSpc>
                    <a:spcPts val="1800"/>
                  </a:lnSpc>
                  <a:spcBef>
                    <a:spcPts val="900"/>
                  </a:spcBef>
                  <a:buFontTx/>
                  <a:buBlip>
                    <a:blip r:embed="rId3"/>
                  </a:buBlip>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F6F6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700"/>
                  </a:spcBef>
                </a:pPr>
                <a14:m>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𝛿</m:t>
                        </m:r>
                      </m:e>
                      <m:sub>
                        <m:sSub>
                          <m:sSubPr>
                            <m:ctrlPr>
                              <a:rPr lang="de-DE" b="0" i="1" smtClean="0">
                                <a:latin typeface="Cambria Math" panose="02040503050406030204" pitchFamily="18" charset="0"/>
                              </a:rPr>
                            </m:ctrlPr>
                          </m:sSubPr>
                          <m:e>
                            <m:r>
                              <a:rPr lang="de-DE" b="0" i="1" smtClean="0">
                                <a:latin typeface="Cambria Math" panose="02040503050406030204" pitchFamily="18" charset="0"/>
                              </a:rPr>
                              <m:t>𝑑</m:t>
                            </m:r>
                          </m:e>
                          <m:sub>
                            <m:r>
                              <a:rPr lang="de-DE" b="0" i="1" smtClean="0">
                                <a:latin typeface="Cambria Math" panose="02040503050406030204" pitchFamily="18" charset="0"/>
                              </a:rPr>
                              <m:t>𝐶𝑜𝑇</m:t>
                            </m:r>
                          </m:sub>
                        </m:sSub>
                      </m:sub>
                    </m:sSub>
                    <m:r>
                      <a:rPr lang="de-DE" b="0" i="1" smtClean="0">
                        <a:latin typeface="Cambria Math" panose="02040503050406030204" pitchFamily="18" charset="0"/>
                      </a:rPr>
                      <m:t>=</m:t>
                    </m:r>
                  </m:oMath>
                </a14:m>
                <a:r>
                  <a:rPr lang="en-US" dirty="0"/>
                  <a:t>  0.3 mm</a:t>
                </a:r>
              </a:p>
              <a:p>
                <a:pPr lvl="1" algn="just">
                  <a:spcBef>
                    <a:spcPts val="700"/>
                  </a:spcBef>
                  <a:spcAft>
                    <a:spcPts val="600"/>
                  </a:spcAft>
                </a:pPr>
                <a14:m>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𝛿</m:t>
                        </m:r>
                      </m:e>
                      <m:sub>
                        <m:r>
                          <m:rPr>
                            <m:sty m:val="p"/>
                          </m:rPr>
                          <a:rPr lang="de-DE" b="0" i="0" smtClean="0">
                            <a:latin typeface="Cambria Math" panose="02040503050406030204" pitchFamily="18" charset="0"/>
                          </a:rPr>
                          <m:t>Δ</m:t>
                        </m:r>
                      </m:sub>
                    </m:sSub>
                    <m:r>
                      <a:rPr lang="de-DE" b="0" i="0" smtClean="0">
                        <a:latin typeface="Cambria Math" panose="02040503050406030204" pitchFamily="18" charset="0"/>
                      </a:rPr>
                      <m:t>=</m:t>
                    </m:r>
                  </m:oMath>
                </a14:m>
                <a:r>
                  <a:rPr lang="en-US" dirty="0"/>
                  <a:t> 0.3 mm</a:t>
                </a:r>
              </a:p>
              <a:p>
                <a:pPr lvl="1" algn="just">
                  <a:spcBef>
                    <a:spcPts val="700"/>
                  </a:spcBef>
                  <a:spcAft>
                    <a:spcPts val="600"/>
                  </a:spcAft>
                </a:pPr>
                <a:endParaRPr lang="en-US" dirty="0"/>
              </a:p>
              <a:p>
                <a:pPr lvl="1">
                  <a:spcBef>
                    <a:spcPts val="700"/>
                  </a:spcBef>
                </a:pPr>
                <a14:m>
                  <m:oMath xmlns:m="http://schemas.openxmlformats.org/officeDocument/2006/math">
                    <m:sSub>
                      <m:sSubPr>
                        <m:ctrlPr>
                          <a:rPr lang="de-DE" b="0" i="1" smtClean="0">
                            <a:latin typeface="Cambria Math" panose="02040503050406030204" pitchFamily="18" charset="0"/>
                          </a:rPr>
                        </m:ctrlPr>
                      </m:sSubPr>
                      <m:e>
                        <m:sSub>
                          <m:sSubPr>
                            <m:ctrlPr>
                              <a:rPr lang="de-DE" b="0" i="1" smtClean="0">
                                <a:latin typeface="Cambria Math" panose="02040503050406030204" pitchFamily="18" charset="0"/>
                              </a:rPr>
                            </m:ctrlPr>
                          </m:sSubPr>
                          <m:e>
                            <m:r>
                              <a:rPr lang="de-DE" b="0" i="1" smtClean="0">
                                <a:latin typeface="Cambria Math" panose="02040503050406030204" pitchFamily="18" charset="0"/>
                              </a:rPr>
                              <m:t>𝛿</m:t>
                            </m:r>
                          </m:e>
                          <m:sub>
                            <m:r>
                              <a:rPr lang="de-DE" b="0" i="1" smtClean="0">
                                <a:latin typeface="Cambria Math" panose="02040503050406030204" pitchFamily="18" charset="0"/>
                              </a:rPr>
                              <m:t>𝑥</m:t>
                            </m:r>
                          </m:sub>
                        </m:sSub>
                      </m:e>
                      <m:sub>
                        <m:r>
                          <a:rPr lang="de-DE" b="0" i="1" smtClean="0">
                            <a:latin typeface="Cambria Math" panose="02040503050406030204" pitchFamily="18" charset="0"/>
                          </a:rPr>
                          <m:t>𝑑𝑖𝑠𝑝𝑙</m:t>
                        </m:r>
                      </m:sub>
                    </m:sSub>
                    <m:r>
                      <a:rPr lang="de-DE" b="0" i="1" smtClean="0">
                        <a:latin typeface="Cambria Math" panose="02040503050406030204" pitchFamily="18" charset="0"/>
                      </a:rPr>
                      <m:t>=</m:t>
                    </m:r>
                  </m:oMath>
                </a14:m>
                <a:r>
                  <a:rPr lang="en-US" dirty="0"/>
                  <a:t> 0.1 mm</a:t>
                </a:r>
              </a:p>
              <a:p>
                <a:pPr lvl="1" algn="just">
                  <a:spcBef>
                    <a:spcPts val="700"/>
                  </a:spcBef>
                  <a:spcAft>
                    <a:spcPts val="600"/>
                  </a:spcAft>
                </a:pPr>
                <a14:m>
                  <m:oMath xmlns:m="http://schemas.openxmlformats.org/officeDocument/2006/math">
                    <m:sSub>
                      <m:sSubPr>
                        <m:ctrlPr>
                          <a:rPr lang="de-DE" b="0" i="1" smtClean="0">
                            <a:latin typeface="Cambria Math" panose="02040503050406030204" pitchFamily="18" charset="0"/>
                          </a:rPr>
                        </m:ctrlPr>
                      </m:sSubPr>
                      <m:e>
                        <m:sSub>
                          <m:sSubPr>
                            <m:ctrlPr>
                              <a:rPr lang="de-DE" b="0" i="1" smtClean="0">
                                <a:latin typeface="Cambria Math" panose="02040503050406030204" pitchFamily="18" charset="0"/>
                              </a:rPr>
                            </m:ctrlPr>
                          </m:sSubPr>
                          <m:e>
                            <m:r>
                              <a:rPr lang="de-DE" b="0" i="1" smtClean="0">
                                <a:latin typeface="Cambria Math" panose="02040503050406030204" pitchFamily="18" charset="0"/>
                              </a:rPr>
                              <m:t>𝛿</m:t>
                            </m:r>
                          </m:e>
                          <m:sub>
                            <m:r>
                              <a:rPr lang="de-DE" b="0" i="1" smtClean="0">
                                <a:latin typeface="Cambria Math" panose="02040503050406030204" pitchFamily="18" charset="0"/>
                              </a:rPr>
                              <m:t>𝜃</m:t>
                            </m:r>
                          </m:sub>
                        </m:sSub>
                      </m:e>
                      <m:sub>
                        <m:r>
                          <a:rPr lang="de-DE" b="0" i="1" smtClean="0">
                            <a:latin typeface="Cambria Math" panose="02040503050406030204" pitchFamily="18" charset="0"/>
                          </a:rPr>
                          <m:t>𝑚𝑎𝑥</m:t>
                        </m:r>
                      </m:sub>
                    </m:sSub>
                    <m:r>
                      <a:rPr lang="de-DE" b="0" i="1" smtClean="0">
                        <a:latin typeface="Cambria Math" panose="02040503050406030204" pitchFamily="18" charset="0"/>
                      </a:rPr>
                      <m:t>=</m:t>
                    </m:r>
                  </m:oMath>
                </a14:m>
                <a:r>
                  <a:rPr lang="en-US" dirty="0"/>
                  <a:t> 0.2°</a:t>
                </a:r>
              </a:p>
            </p:txBody>
          </p:sp>
        </mc:Choice>
        <mc:Fallback>
          <p:sp>
            <p:nvSpPr>
              <p:cNvPr id="11" name="Inhaltsplatzhalter 2">
                <a:extLst>
                  <a:ext uri="{FF2B5EF4-FFF2-40B4-BE49-F238E27FC236}">
                    <a16:creationId xmlns:a16="http://schemas.microsoft.com/office/drawing/2014/main" id="{6FC6ACD9-0493-4FE2-BF75-C4B4283826F1}"/>
                  </a:ext>
                </a:extLst>
              </p:cNvPr>
              <p:cNvSpPr txBox="1">
                <a:spLocks noRot="1" noChangeAspect="1" noMove="1" noResize="1" noEditPoints="1" noAdjustHandles="1" noChangeArrowheads="1" noChangeShapeType="1" noTextEdit="1"/>
              </p:cNvSpPr>
              <p:nvPr/>
            </p:nvSpPr>
            <p:spPr>
              <a:xfrm>
                <a:off x="570443" y="3238553"/>
                <a:ext cx="4766668" cy="705292"/>
              </a:xfrm>
              <a:prstGeom prst="rect">
                <a:avLst/>
              </a:prstGeom>
              <a:blipFill>
                <a:blip r:embed="rId7"/>
                <a:stretch>
                  <a:fillRect t="-9483" b="-1724"/>
                </a:stretch>
              </a:blipFill>
            </p:spPr>
            <p:txBody>
              <a:bodyPr/>
              <a:lstStyle/>
              <a:p>
                <a:r>
                  <a:rPr lang="en-US">
                    <a:noFill/>
                  </a:rPr>
                  <a:t> </a:t>
                </a:r>
              </a:p>
            </p:txBody>
          </p:sp>
        </mc:Fallback>
      </mc:AlternateContent>
      <p:grpSp>
        <p:nvGrpSpPr>
          <p:cNvPr id="18" name="Group 17">
            <a:extLst>
              <a:ext uri="{FF2B5EF4-FFF2-40B4-BE49-F238E27FC236}">
                <a16:creationId xmlns:a16="http://schemas.microsoft.com/office/drawing/2014/main" id="{8158A722-15D0-49E7-A7C1-E62F17FFB019}"/>
              </a:ext>
            </a:extLst>
          </p:cNvPr>
          <p:cNvGrpSpPr/>
          <p:nvPr/>
        </p:nvGrpSpPr>
        <p:grpSpPr>
          <a:xfrm>
            <a:off x="416299" y="3854054"/>
            <a:ext cx="4645462" cy="2808000"/>
            <a:chOff x="416299" y="3854054"/>
            <a:chExt cx="4645462" cy="2808000"/>
          </a:xfrm>
        </p:grpSpPr>
        <p:pic>
          <p:nvPicPr>
            <p:cNvPr id="15" name="Picture 14" descr="A close up of a map&#10;&#10;Description automatically generated">
              <a:extLst>
                <a:ext uri="{FF2B5EF4-FFF2-40B4-BE49-F238E27FC236}">
                  <a16:creationId xmlns:a16="http://schemas.microsoft.com/office/drawing/2014/main" id="{FC3E2944-0F9F-47E5-9F2D-5530F1EA2FC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36090" y="3854054"/>
              <a:ext cx="2825671" cy="2808000"/>
            </a:xfrm>
            <a:prstGeom prst="rect">
              <a:avLst/>
            </a:prstGeom>
          </p:spPr>
        </p:pic>
        <p:pic>
          <p:nvPicPr>
            <p:cNvPr id="16" name="Grafik 33">
              <a:extLst>
                <a:ext uri="{FF2B5EF4-FFF2-40B4-BE49-F238E27FC236}">
                  <a16:creationId xmlns:a16="http://schemas.microsoft.com/office/drawing/2014/main" id="{4521D664-174C-4BD9-AD0A-40A6C0CE3342}"/>
                </a:ext>
              </a:extLst>
            </p:cNvPr>
            <p:cNvPicPr>
              <a:picLocks noChangeAspect="1"/>
            </p:cNvPicPr>
            <p:nvPr/>
          </p:nvPicPr>
          <p:blipFill>
            <a:blip r:embed="rId9"/>
            <a:stretch>
              <a:fillRect/>
            </a:stretch>
          </p:blipFill>
          <p:spPr>
            <a:xfrm>
              <a:off x="1788121" y="4309560"/>
              <a:ext cx="775525" cy="828000"/>
            </a:xfrm>
            <a:prstGeom prst="rect">
              <a:avLst/>
            </a:prstGeom>
          </p:spPr>
        </p:pic>
        <p:sp>
          <p:nvSpPr>
            <p:cNvPr id="17" name="Textfeld 6">
              <a:extLst>
                <a:ext uri="{FF2B5EF4-FFF2-40B4-BE49-F238E27FC236}">
                  <a16:creationId xmlns:a16="http://schemas.microsoft.com/office/drawing/2014/main" id="{DEDF38D7-CADE-41F6-A068-C23E7B2D9DC4}"/>
                </a:ext>
              </a:extLst>
            </p:cNvPr>
            <p:cNvSpPr txBox="1"/>
            <p:nvPr/>
          </p:nvSpPr>
          <p:spPr>
            <a:xfrm>
              <a:off x="416299" y="5263399"/>
              <a:ext cx="1998591" cy="1302921"/>
            </a:xfrm>
            <a:prstGeom prst="rect">
              <a:avLst/>
            </a:prstGeom>
            <a:noFill/>
          </p:spPr>
          <p:txBody>
            <a:bodyPr wrap="square" rtlCol="0">
              <a:spAutoFit/>
            </a:bodyPr>
            <a:lstStyle/>
            <a:p>
              <a:pPr algn="ctr">
                <a:spcBef>
                  <a:spcPts val="800"/>
                </a:spcBef>
                <a:buClr>
                  <a:schemeClr val="accent1"/>
                </a:buClr>
              </a:pPr>
              <a:r>
                <a:rPr lang="en-US" sz="1200" i="1" dirty="0"/>
                <a:t>Fabrication tolerances result in large variations among different devices in the magnetic field space</a:t>
              </a:r>
            </a:p>
            <a:p>
              <a:pPr algn="ctr">
                <a:spcBef>
                  <a:spcPts val="800"/>
                </a:spcBef>
                <a:buClr>
                  <a:schemeClr val="accent1"/>
                </a:buClr>
              </a:pPr>
              <a:r>
                <a:rPr lang="en-US" sz="1200" b="1" i="1" dirty="0"/>
                <a:t>A calibration of the devices is needed</a:t>
              </a:r>
            </a:p>
          </p:txBody>
        </p:sp>
      </p:grpSp>
    </p:spTree>
    <p:extLst>
      <p:ext uri="{BB962C8B-B14F-4D97-AF65-F5344CB8AC3E}">
        <p14:creationId xmlns:p14="http://schemas.microsoft.com/office/powerpoint/2010/main" val="2841631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2">
            <a:extLst>
              <a:ext uri="{FF2B5EF4-FFF2-40B4-BE49-F238E27FC236}">
                <a16:creationId xmlns:a16="http://schemas.microsoft.com/office/drawing/2014/main" id="{4E73C95B-6F8E-465E-B92C-BED160DF4F4B}"/>
              </a:ext>
            </a:extLst>
          </p:cNvPr>
          <p:cNvSpPr>
            <a:spLocks noGrp="1"/>
          </p:cNvSpPr>
          <p:nvPr>
            <p:ph type="sldNum" sz="quarter" idx="12"/>
          </p:nvPr>
        </p:nvSpPr>
        <p:spPr>
          <a:xfrm>
            <a:off x="11185235" y="6422367"/>
            <a:ext cx="421779" cy="365125"/>
          </a:xfrm>
        </p:spPr>
        <p:txBody>
          <a:bodyPr/>
          <a:lstStyle/>
          <a:p>
            <a:fld id="{CF09E71C-E28E-4651-98EC-18FC6C4E9AE7}" type="slidenum">
              <a:rPr lang="de-DE" smtClean="0"/>
              <a:t>9</a:t>
            </a:fld>
            <a:endParaRPr lang="de-DE" dirty="0"/>
          </a:p>
        </p:txBody>
      </p:sp>
      <p:sp>
        <p:nvSpPr>
          <p:cNvPr id="9" name="Titel 1">
            <a:extLst>
              <a:ext uri="{FF2B5EF4-FFF2-40B4-BE49-F238E27FC236}">
                <a16:creationId xmlns:a16="http://schemas.microsoft.com/office/drawing/2014/main" id="{F29E7B61-4BF1-496D-8F3A-66EE7C5E63CE}"/>
              </a:ext>
            </a:extLst>
          </p:cNvPr>
          <p:cNvSpPr>
            <a:spLocks noGrp="1"/>
          </p:cNvSpPr>
          <p:nvPr>
            <p:ph type="title"/>
          </p:nvPr>
        </p:nvSpPr>
        <p:spPr>
          <a:xfrm>
            <a:off x="464453" y="451974"/>
            <a:ext cx="8503200" cy="638600"/>
          </a:xfrm>
        </p:spPr>
        <p:txBody>
          <a:bodyPr/>
          <a:lstStyle/>
          <a:p>
            <a:r>
              <a:rPr lang="en-US" sz="2800" dirty="0"/>
              <a:t>read-out &amp; field computation</a:t>
            </a:r>
          </a:p>
        </p:txBody>
      </p:sp>
      <p:cxnSp>
        <p:nvCxnSpPr>
          <p:cNvPr id="5" name="Gerader Verbinder 4">
            <a:extLst>
              <a:ext uri="{FF2B5EF4-FFF2-40B4-BE49-F238E27FC236}">
                <a16:creationId xmlns:a16="http://schemas.microsoft.com/office/drawing/2014/main" id="{F02BB3B5-9B6C-4E2B-A6EE-68DBA35716A1}"/>
              </a:ext>
            </a:extLst>
          </p:cNvPr>
          <p:cNvCxnSpPr>
            <a:cxnSpLocks/>
          </p:cNvCxnSpPr>
          <p:nvPr/>
        </p:nvCxnSpPr>
        <p:spPr>
          <a:xfrm flipH="1">
            <a:off x="570442" y="964734"/>
            <a:ext cx="2709644"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Inhaltsplatzhalter 2">
            <a:extLst>
              <a:ext uri="{FF2B5EF4-FFF2-40B4-BE49-F238E27FC236}">
                <a16:creationId xmlns:a16="http://schemas.microsoft.com/office/drawing/2014/main" id="{D6789E81-CD18-446F-AC4C-719782F7EA38}"/>
              </a:ext>
            </a:extLst>
          </p:cNvPr>
          <p:cNvSpPr txBox="1">
            <a:spLocks/>
          </p:cNvSpPr>
          <p:nvPr/>
        </p:nvSpPr>
        <p:spPr>
          <a:xfrm>
            <a:off x="536712" y="1079233"/>
            <a:ext cx="11070302" cy="3558082"/>
          </a:xfrm>
          <a:prstGeom prst="rect">
            <a:avLst/>
          </a:prstGeom>
        </p:spPr>
        <p:txBody>
          <a:bodyPr vert="horz" lIns="91440" tIns="45720" rIns="91440" bIns="45720" rtlCol="0">
            <a:noAutofit/>
          </a:bodyPr>
          <a:lstStyle>
            <a:lvl1pPr marL="357188" indent="-357188" algn="l" defTabSz="914400" rtl="0" eaLnBrk="1" latinLnBrk="0" hangingPunct="1">
              <a:lnSpc>
                <a:spcPts val="1800"/>
              </a:lnSpc>
              <a:spcBef>
                <a:spcPts val="900"/>
              </a:spcBef>
              <a:buFontTx/>
              <a:buBlip>
                <a:blip r:embed="rId2"/>
              </a:buBlip>
              <a:defRPr sz="16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715963" indent="-358775" algn="l" defTabSz="914400" rtl="0" eaLnBrk="1" latinLnBrk="0" hangingPunct="1">
              <a:lnSpc>
                <a:spcPts val="1800"/>
              </a:lnSpc>
              <a:spcBef>
                <a:spcPts val="900"/>
              </a:spcBef>
              <a:buFontTx/>
              <a:buBlip>
                <a:blip r:embed="rId3"/>
              </a:buBlip>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076325" indent="-358775" algn="l" defTabSz="914400" rtl="0" eaLnBrk="1" latinLnBrk="0" hangingPunct="1">
              <a:lnSpc>
                <a:spcPts val="1800"/>
              </a:lnSpc>
              <a:spcBef>
                <a:spcPts val="900"/>
              </a:spcBef>
              <a:buSzPct val="100000"/>
              <a:buFontTx/>
              <a:buBlip>
                <a:blip r:embed="rId3"/>
              </a:buBlip>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431925" indent="-358775" algn="l" defTabSz="914400" rtl="0" eaLnBrk="1" latinLnBrk="0" hangingPunct="1">
              <a:lnSpc>
                <a:spcPts val="1800"/>
              </a:lnSpc>
              <a:spcBef>
                <a:spcPts val="900"/>
              </a:spcBef>
              <a:buFontTx/>
              <a:buBlip>
                <a:blip r:embed="rId3"/>
              </a:buBlip>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F6F6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700"/>
              </a:spcBef>
              <a:spcAft>
                <a:spcPts val="600"/>
              </a:spcAft>
            </a:pPr>
            <a:r>
              <a:rPr lang="en-US" dirty="0"/>
              <a:t>Information about the system state is obtained by solving the so-called </a:t>
            </a:r>
            <a:r>
              <a:rPr lang="en-US" b="1" dirty="0"/>
              <a:t>inverse problem</a:t>
            </a:r>
            <a:r>
              <a:rPr lang="en-US" dirty="0"/>
              <a:t>, i.e. by determining the position of the magnet starting from a magnetic field measurement</a:t>
            </a:r>
          </a:p>
          <a:p>
            <a:pPr algn="just">
              <a:spcBef>
                <a:spcPts val="700"/>
              </a:spcBef>
            </a:pPr>
            <a:r>
              <a:rPr lang="en-US" dirty="0"/>
              <a:t>Challenges:</a:t>
            </a:r>
          </a:p>
          <a:p>
            <a:pPr lvl="1" algn="just">
              <a:spcBef>
                <a:spcPts val="700"/>
              </a:spcBef>
            </a:pPr>
            <a:r>
              <a:rPr lang="en-US" dirty="0"/>
              <a:t>Solving the inverse problem </a:t>
            </a:r>
            <a:r>
              <a:rPr lang="en-US" b="1" dirty="0"/>
              <a:t>within milliseconds </a:t>
            </a:r>
            <a:r>
              <a:rPr lang="en-US" dirty="0"/>
              <a:t>to enable real-time measurement</a:t>
            </a:r>
          </a:p>
          <a:p>
            <a:pPr lvl="1" algn="just">
              <a:spcBef>
                <a:spcPts val="700"/>
              </a:spcBef>
              <a:spcAft>
                <a:spcPts val="600"/>
              </a:spcAft>
            </a:pPr>
            <a:r>
              <a:rPr lang="en-US" b="1" dirty="0"/>
              <a:t>Limited computational resources </a:t>
            </a:r>
            <a:r>
              <a:rPr lang="en-US" dirty="0"/>
              <a:t>are typically available (sensor ICs or microcontrollers)</a:t>
            </a:r>
          </a:p>
          <a:p>
            <a:pPr algn="just">
              <a:spcBef>
                <a:spcPts val="700"/>
              </a:spcBef>
            </a:pPr>
            <a:r>
              <a:rPr lang="en-US" dirty="0"/>
              <a:t>Mini-Drive approach: </a:t>
            </a:r>
          </a:p>
          <a:p>
            <a:pPr lvl="1" algn="just">
              <a:spcBef>
                <a:spcPts val="700"/>
              </a:spcBef>
            </a:pPr>
            <a:r>
              <a:rPr lang="en-US" dirty="0"/>
              <a:t>Construction of a </a:t>
            </a:r>
            <a:r>
              <a:rPr lang="en-US" b="1" dirty="0"/>
              <a:t>look-up table </a:t>
            </a:r>
            <a:r>
              <a:rPr lang="en-US" dirty="0"/>
              <a:t>(very efficient due to the small state space, i.e. five loops with 36 to 180 rotation states each)</a:t>
            </a:r>
          </a:p>
          <a:p>
            <a:pPr lvl="1" algn="just">
              <a:spcBef>
                <a:spcPts val="700"/>
              </a:spcBef>
              <a:spcAft>
                <a:spcPts val="600"/>
              </a:spcAft>
            </a:pPr>
            <a:r>
              <a:rPr lang="en-US" dirty="0"/>
              <a:t>Computation of the inversion by </a:t>
            </a:r>
            <a:r>
              <a:rPr lang="en-US" b="1" dirty="0"/>
              <a:t>direct comparison </a:t>
            </a:r>
            <a:r>
              <a:rPr lang="en-US" dirty="0"/>
              <a:t>between the magnetic field measurement and the look-up table (which takes only few milliseconds on the microcontroller of the Infineon XMC2Go board)</a:t>
            </a:r>
          </a:p>
          <a:p>
            <a:pPr algn="just">
              <a:spcBef>
                <a:spcPts val="700"/>
              </a:spcBef>
              <a:spcAft>
                <a:spcPts val="600"/>
              </a:spcAft>
            </a:pPr>
            <a:r>
              <a:rPr lang="en-US" dirty="0"/>
              <a:t>The look-up table is created from </a:t>
            </a:r>
            <a:r>
              <a:rPr lang="en-US" b="1" dirty="0"/>
              <a:t>3D analytical solutions </a:t>
            </a:r>
            <a:r>
              <a:rPr lang="en-US" dirty="0"/>
              <a:t>for the magnetic field:</a:t>
            </a:r>
          </a:p>
        </p:txBody>
      </p:sp>
      <p:pic>
        <p:nvPicPr>
          <p:cNvPr id="6" name="Picture 5" descr="A drawing of a cartoon character&#10;&#10;Description automatically generated">
            <a:extLst>
              <a:ext uri="{FF2B5EF4-FFF2-40B4-BE49-F238E27FC236}">
                <a16:creationId xmlns:a16="http://schemas.microsoft.com/office/drawing/2014/main" id="{48EFE1F2-9EEF-4E84-99E6-8C0526ADEA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8433" y="414463"/>
            <a:ext cx="1224488" cy="540000"/>
          </a:xfrm>
          <a:prstGeom prst="rect">
            <a:avLst/>
          </a:prstGeom>
        </p:spPr>
      </p:pic>
      <p:sp>
        <p:nvSpPr>
          <p:cNvPr id="11" name="Inhaltsplatzhalter 2">
            <a:extLst>
              <a:ext uri="{FF2B5EF4-FFF2-40B4-BE49-F238E27FC236}">
                <a16:creationId xmlns:a16="http://schemas.microsoft.com/office/drawing/2014/main" id="{2CD9B8F8-5825-484C-BB22-776779145682}"/>
              </a:ext>
            </a:extLst>
          </p:cNvPr>
          <p:cNvSpPr txBox="1">
            <a:spLocks/>
          </p:cNvSpPr>
          <p:nvPr/>
        </p:nvSpPr>
        <p:spPr>
          <a:xfrm>
            <a:off x="536712" y="4590662"/>
            <a:ext cx="8430941" cy="1831705"/>
          </a:xfrm>
          <a:prstGeom prst="rect">
            <a:avLst/>
          </a:prstGeom>
        </p:spPr>
        <p:txBody>
          <a:bodyPr vert="horz" lIns="91440" tIns="45720" rIns="91440" bIns="45720" rtlCol="0">
            <a:noAutofit/>
          </a:bodyPr>
          <a:lstStyle>
            <a:lvl1pPr marL="357188" indent="-357188" algn="l" defTabSz="914400" rtl="0" eaLnBrk="1" latinLnBrk="0" hangingPunct="1">
              <a:lnSpc>
                <a:spcPts val="1800"/>
              </a:lnSpc>
              <a:spcBef>
                <a:spcPts val="900"/>
              </a:spcBef>
              <a:buFontTx/>
              <a:buBlip>
                <a:blip r:embed="rId2"/>
              </a:buBlip>
              <a:defRPr sz="16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715963" indent="-358775" algn="l" defTabSz="914400" rtl="0" eaLnBrk="1" latinLnBrk="0" hangingPunct="1">
              <a:lnSpc>
                <a:spcPts val="1800"/>
              </a:lnSpc>
              <a:spcBef>
                <a:spcPts val="900"/>
              </a:spcBef>
              <a:buFontTx/>
              <a:buBlip>
                <a:blip r:embed="rId3"/>
              </a:buBlip>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076325" indent="-358775" algn="l" defTabSz="914400" rtl="0" eaLnBrk="1" latinLnBrk="0" hangingPunct="1">
              <a:lnSpc>
                <a:spcPts val="1800"/>
              </a:lnSpc>
              <a:spcBef>
                <a:spcPts val="900"/>
              </a:spcBef>
              <a:buSzPct val="100000"/>
              <a:buFontTx/>
              <a:buBlip>
                <a:blip r:embed="rId3"/>
              </a:buBlip>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431925" indent="-358775" algn="l" defTabSz="914400" rtl="0" eaLnBrk="1" latinLnBrk="0" hangingPunct="1">
              <a:lnSpc>
                <a:spcPts val="1800"/>
              </a:lnSpc>
              <a:spcBef>
                <a:spcPts val="900"/>
              </a:spcBef>
              <a:buFontTx/>
              <a:buBlip>
                <a:blip r:embed="rId3"/>
              </a:buBlip>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F6F6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just">
              <a:spcBef>
                <a:spcPts val="700"/>
              </a:spcBef>
            </a:pPr>
            <a:r>
              <a:rPr lang="en-US" dirty="0"/>
              <a:t>The fields are computed using the open-source </a:t>
            </a:r>
            <a:r>
              <a:rPr lang="en-US" b="1" dirty="0"/>
              <a:t>Magpylib</a:t>
            </a:r>
            <a:r>
              <a:rPr lang="en-US" dirty="0"/>
              <a:t> toolbox, based on a Python interface</a:t>
            </a:r>
          </a:p>
          <a:p>
            <a:pPr lvl="1" algn="just">
              <a:spcBef>
                <a:spcPts val="700"/>
              </a:spcBef>
            </a:pPr>
            <a:r>
              <a:rPr lang="en-US" dirty="0"/>
              <a:t>The analytical solution for cuboid magnets is a closed-form expression and its vectorized implementation can be computed </a:t>
            </a:r>
            <a:r>
              <a:rPr lang="en-US" b="1" dirty="0"/>
              <a:t>within few milliseconds </a:t>
            </a:r>
            <a:r>
              <a:rPr lang="en-US" dirty="0"/>
              <a:t>on standard x86 CPUs</a:t>
            </a:r>
          </a:p>
          <a:p>
            <a:pPr lvl="1" algn="just">
              <a:spcBef>
                <a:spcPts val="700"/>
              </a:spcBef>
              <a:spcAft>
                <a:spcPts val="600"/>
              </a:spcAft>
            </a:pPr>
            <a:r>
              <a:rPr lang="en-US" dirty="0"/>
              <a:t>Comparison to FEM computations shows that the error of the Magpylib analytical solution is </a:t>
            </a:r>
            <a:r>
              <a:rPr lang="en-US" b="1" dirty="0"/>
              <a:t>less than 1%</a:t>
            </a:r>
          </a:p>
        </p:txBody>
      </p:sp>
      <p:pic>
        <p:nvPicPr>
          <p:cNvPr id="3" name="Picture 2" descr="Logo&#10;&#10;Description automatically generated">
            <a:extLst>
              <a:ext uri="{FF2B5EF4-FFF2-40B4-BE49-F238E27FC236}">
                <a16:creationId xmlns:a16="http://schemas.microsoft.com/office/drawing/2014/main" id="{E6E82000-C24F-45C2-8160-1547E19C13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32921" y="4457884"/>
            <a:ext cx="2516990" cy="1800000"/>
          </a:xfrm>
          <a:prstGeom prst="rect">
            <a:avLst/>
          </a:prstGeom>
        </p:spPr>
      </p:pic>
    </p:spTree>
    <p:extLst>
      <p:ext uri="{BB962C8B-B14F-4D97-AF65-F5344CB8AC3E}">
        <p14:creationId xmlns:p14="http://schemas.microsoft.com/office/powerpoint/2010/main" val="1813582083"/>
      </p:ext>
    </p:extLst>
  </p:cSld>
  <p:clrMapOvr>
    <a:masterClrMapping/>
  </p:clrMapOvr>
</p:sld>
</file>

<file path=ppt/theme/theme1.xml><?xml version="1.0" encoding="utf-8"?>
<a:theme xmlns:a="http://schemas.openxmlformats.org/drawingml/2006/main" name="Office">
  <a:themeElements>
    <a:clrScheme name="SAL">
      <a:dk1>
        <a:srgbClr val="262626"/>
      </a:dk1>
      <a:lt1>
        <a:sysClr val="window" lastClr="FFFFFF"/>
      </a:lt1>
      <a:dk2>
        <a:srgbClr val="009B9B"/>
      </a:dk2>
      <a:lt2>
        <a:srgbClr val="D8D8D8"/>
      </a:lt2>
      <a:accent1>
        <a:srgbClr val="009B9B"/>
      </a:accent1>
      <a:accent2>
        <a:srgbClr val="CBDEDE"/>
      </a:accent2>
      <a:accent3>
        <a:srgbClr val="E7EFEF"/>
      </a:accent3>
      <a:accent4>
        <a:srgbClr val="A5A5A5"/>
      </a:accent4>
      <a:accent5>
        <a:srgbClr val="BFBFBF"/>
      </a:accent5>
      <a:accent6>
        <a:srgbClr val="D8D8D8"/>
      </a:accent6>
      <a:hlink>
        <a:srgbClr val="009B9B"/>
      </a:hlink>
      <a:folHlink>
        <a:srgbClr val="BFBFB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Vorlage V01 20180619" id="{231FA4DE-AD5F-4D38-AFE3-2A66F2142756}" vid="{2BCCDDF1-9594-40C2-8FF8-07AF99F035B5}"/>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SAL blank</Template>
  <TotalTime>513</TotalTime>
  <Words>1384</Words>
  <Application>Microsoft Office PowerPoint</Application>
  <PresentationFormat>Widescreen</PresentationFormat>
  <Paragraphs>158</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Cambria Math</vt:lpstr>
      <vt:lpstr>Office</vt:lpstr>
      <vt:lpstr>Analytical scheme for the calibration of magnetic position systems</vt:lpstr>
      <vt:lpstr>outlook</vt:lpstr>
      <vt:lpstr>Magnetic position and orientation systems</vt:lpstr>
      <vt:lpstr>Magnetic position and orientation systems</vt:lpstr>
      <vt:lpstr>Magnetic position and orientation systems</vt:lpstr>
      <vt:lpstr>Mini-drive concept</vt:lpstr>
      <vt:lpstr>Mini-drive fabrication</vt:lpstr>
      <vt:lpstr>Mini-drive fabrication</vt:lpstr>
      <vt:lpstr>read-out &amp; field computation</vt:lpstr>
      <vt:lpstr>Calibration scheme</vt:lpstr>
      <vt:lpstr>Calibration results</vt:lpstr>
      <vt:lpstr>conclusions</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der präsentation 2018</dc:title>
  <dc:creator>Rubikon4 Werbeagentur</dc:creator>
  <cp:lastModifiedBy>Lumetti Stefano</cp:lastModifiedBy>
  <cp:revision>458</cp:revision>
  <dcterms:created xsi:type="dcterms:W3CDTF">2018-07-10T15:08:10Z</dcterms:created>
  <dcterms:modified xsi:type="dcterms:W3CDTF">2020-11-20T08:30:59Z</dcterms:modified>
</cp:coreProperties>
</file>