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14"/>
  </p:notesMasterIdLst>
  <p:sldIdLst>
    <p:sldId id="422" r:id="rId2"/>
    <p:sldId id="286" r:id="rId3"/>
    <p:sldId id="539" r:id="rId4"/>
    <p:sldId id="543" r:id="rId5"/>
    <p:sldId id="546" r:id="rId6"/>
    <p:sldId id="548" r:id="rId7"/>
    <p:sldId id="549" r:id="rId8"/>
    <p:sldId id="527" r:id="rId9"/>
    <p:sldId id="537" r:id="rId10"/>
    <p:sldId id="538" r:id="rId11"/>
    <p:sldId id="550" r:id="rId12"/>
    <p:sldId id="439" r:id="rId13"/>
  </p:sldIdLst>
  <p:sldSz cx="9144000" cy="6858000" type="screen4x3"/>
  <p:notesSz cx="6807200" cy="9939338"/>
  <p:embeddedFontLst>
    <p:embeddedFont>
      <p:font typeface="KoPub돋움체 Bold" panose="00000800000000000000" pitchFamily="2" charset="-127"/>
      <p:regular r:id="rId15"/>
      <p:bold r:id="rId16"/>
    </p:embeddedFont>
    <p:embeddedFont>
      <p:font typeface="KoPub돋움체 Light" panose="00000300000000000000" pitchFamily="2" charset="-127"/>
      <p:regular r:id="rId17"/>
    </p:embeddedFont>
    <p:embeddedFont>
      <p:font typeface="MyLotte_Bold" panose="020B0800000000000000" pitchFamily="50" charset="-127"/>
      <p:bold r:id="rId18"/>
    </p:embeddedFont>
    <p:embeddedFont>
      <p:font typeface="MyLotte_Light" panose="020B0300000000000000" pitchFamily="50" charset="-127"/>
      <p:regular r:id="rId19"/>
    </p:embeddedFont>
    <p:embeddedFont>
      <p:font typeface="Palatino Linotype" panose="02040502050505030304" pitchFamily="18" charset="0"/>
      <p:regular r:id="rId20"/>
      <p:bold r:id="rId21"/>
      <p:italic r:id="rId22"/>
      <p:boldItalic r:id="rId23"/>
    </p:embeddedFont>
    <p:embeddedFont>
      <p:font typeface="Wingdings 2" panose="05020102010507070707" pitchFamily="18" charset="2"/>
      <p:regular r:id="rId24"/>
    </p:embeddedFont>
    <p:embeddedFont>
      <p:font typeface="맑은 고딕" panose="020B0503020000020004" pitchFamily="50" charset="-127"/>
      <p:regular r:id="rId25"/>
      <p:bold r:id="rId26"/>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2880" userDrawn="1">
          <p15:clr>
            <a:srgbClr val="A4A3A4"/>
          </p15:clr>
        </p15:guide>
        <p15:guide id="3" pos="295" userDrawn="1">
          <p15:clr>
            <a:srgbClr val="A4A3A4"/>
          </p15:clr>
        </p15:guide>
        <p15:guide id="4" pos="5465" userDrawn="1">
          <p15:clr>
            <a:srgbClr val="A4A3A4"/>
          </p15:clr>
        </p15:guide>
        <p15:guide id="5" orient="horz" pos="3475" userDrawn="1">
          <p15:clr>
            <a:srgbClr val="A4A3A4"/>
          </p15:clr>
        </p15:guide>
        <p15:guide id="6" orient="horz" pos="79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05AFE9"/>
    <a:srgbClr val="0085C1"/>
    <a:srgbClr val="FF8601"/>
    <a:srgbClr val="CAF1FE"/>
    <a:srgbClr val="E2F9CC"/>
    <a:srgbClr val="EEF7FC"/>
    <a:srgbClr val="FBFEF8"/>
    <a:srgbClr val="00416B"/>
    <a:srgbClr val="98C4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보통 스타일 2 - 강조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129" autoAdjust="0"/>
    <p:restoredTop sz="94586" autoAdjust="0"/>
  </p:normalViewPr>
  <p:slideViewPr>
    <p:cSldViewPr showGuides="1">
      <p:cViewPr varScale="1">
        <p:scale>
          <a:sx n="111" d="100"/>
          <a:sy n="111" d="100"/>
        </p:scale>
        <p:origin x="1908" y="96"/>
      </p:cViewPr>
      <p:guideLst>
        <p:guide pos="2880"/>
        <p:guide pos="295"/>
        <p:guide pos="5465"/>
        <p:guide orient="horz" pos="3475"/>
        <p:guide orient="horz" pos="799"/>
      </p:guideLst>
    </p:cSldViewPr>
  </p:slideViewPr>
  <p:outlineViewPr>
    <p:cViewPr>
      <p:scale>
        <a:sx n="33" d="100"/>
        <a:sy n="33" d="100"/>
      </p:scale>
      <p:origin x="0" y="-12174"/>
    </p:cViewPr>
  </p:outlineViewPr>
  <p:notesTextViewPr>
    <p:cViewPr>
      <p:scale>
        <a:sx n="150" d="100"/>
        <a:sy n="150" d="100"/>
      </p:scale>
      <p:origin x="0" y="0"/>
    </p:cViewPr>
  </p:notesTextViewPr>
  <p:sorterViewPr>
    <p:cViewPr varScale="1">
      <p:scale>
        <a:sx n="100" d="100"/>
        <a:sy n="100" d="100"/>
      </p:scale>
      <p:origin x="0" y="-403"/>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26" Type="http://schemas.openxmlformats.org/officeDocument/2006/relationships/font" Target="fonts/font12.fntdata"/><Relationship Id="rId3" Type="http://schemas.openxmlformats.org/officeDocument/2006/relationships/slide" Target="slides/slide2.xml"/><Relationship Id="rId21"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font" Target="fonts/font11.fntdata"/><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0.fntdata"/><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font" Target="fonts/font8.fntdata"/><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49787" cy="498693"/>
          </a:xfrm>
          <a:prstGeom prst="rect">
            <a:avLst/>
          </a:prstGeom>
        </p:spPr>
        <p:txBody>
          <a:bodyPr vert="horz" lIns="91440" tIns="45720" rIns="91440" bIns="45720" rtlCol="0"/>
          <a:lstStyle>
            <a:lvl1pPr algn="l">
              <a:defRPr sz="1200"/>
            </a:lvl1pPr>
          </a:lstStyle>
          <a:p>
            <a:endParaRPr lang="ko-KR" altLang="en-US"/>
          </a:p>
        </p:txBody>
      </p:sp>
      <p:sp>
        <p:nvSpPr>
          <p:cNvPr id="3" name="날짜 개체 틀 2"/>
          <p:cNvSpPr>
            <a:spLocks noGrp="1"/>
          </p:cNvSpPr>
          <p:nvPr>
            <p:ph type="dt" idx="1"/>
          </p:nvPr>
        </p:nvSpPr>
        <p:spPr>
          <a:xfrm>
            <a:off x="3855838" y="0"/>
            <a:ext cx="2949787" cy="498693"/>
          </a:xfrm>
          <a:prstGeom prst="rect">
            <a:avLst/>
          </a:prstGeom>
        </p:spPr>
        <p:txBody>
          <a:bodyPr vert="horz" lIns="91440" tIns="45720" rIns="91440" bIns="45720" rtlCol="0"/>
          <a:lstStyle>
            <a:lvl1pPr algn="r">
              <a:defRPr sz="1200"/>
            </a:lvl1pPr>
          </a:lstStyle>
          <a:p>
            <a:fld id="{6D68B678-9657-4269-8FB2-DC208A5F0372}" type="datetimeFigureOut">
              <a:rPr lang="ko-KR" altLang="en-US" smtClean="0"/>
              <a:t>2020-10-16</a:t>
            </a:fld>
            <a:endParaRPr lang="ko-KR" altLang="en-US"/>
          </a:p>
        </p:txBody>
      </p:sp>
      <p:sp>
        <p:nvSpPr>
          <p:cNvPr id="4" name="슬라이드 이미지 개체 틀 3"/>
          <p:cNvSpPr>
            <a:spLocks noGrp="1" noRot="1" noChangeAspect="1"/>
          </p:cNvSpPr>
          <p:nvPr>
            <p:ph type="sldImg" idx="2"/>
          </p:nvPr>
        </p:nvSpPr>
        <p:spPr>
          <a:xfrm>
            <a:off x="1168400" y="1243013"/>
            <a:ext cx="4470400" cy="3354387"/>
          </a:xfrm>
          <a:prstGeom prst="rect">
            <a:avLst/>
          </a:prstGeom>
          <a:noFill/>
          <a:ln w="12700">
            <a:solidFill>
              <a:prstClr val="black"/>
            </a:solidFill>
          </a:ln>
        </p:spPr>
        <p:txBody>
          <a:bodyPr vert="horz" lIns="91440" tIns="45720" rIns="91440" bIns="45720" rtlCol="0" anchor="ctr"/>
          <a:lstStyle/>
          <a:p>
            <a:endParaRPr lang="ko-KR" altLang="en-US"/>
          </a:p>
        </p:txBody>
      </p:sp>
      <p:sp>
        <p:nvSpPr>
          <p:cNvPr id="5" name="슬라이드 노트 개체 틀 4"/>
          <p:cNvSpPr>
            <a:spLocks noGrp="1"/>
          </p:cNvSpPr>
          <p:nvPr>
            <p:ph type="body" sz="quarter" idx="3"/>
          </p:nvPr>
        </p:nvSpPr>
        <p:spPr>
          <a:xfrm>
            <a:off x="680720" y="4783307"/>
            <a:ext cx="5445760" cy="3913614"/>
          </a:xfrm>
          <a:prstGeom prst="rect">
            <a:avLst/>
          </a:prstGeom>
        </p:spPr>
        <p:txBody>
          <a:bodyPr vert="horz" lIns="91440" tIns="45720" rIns="91440" bIns="45720" rtlCol="0"/>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6" name="바닥글 개체 틀 5"/>
          <p:cNvSpPr>
            <a:spLocks noGrp="1"/>
          </p:cNvSpPr>
          <p:nvPr>
            <p:ph type="ftr" sz="quarter" idx="4"/>
          </p:nvPr>
        </p:nvSpPr>
        <p:spPr>
          <a:xfrm>
            <a:off x="0" y="9440647"/>
            <a:ext cx="2949787" cy="498692"/>
          </a:xfrm>
          <a:prstGeom prst="rect">
            <a:avLst/>
          </a:prstGeom>
        </p:spPr>
        <p:txBody>
          <a:bodyPr vert="horz" lIns="91440" tIns="45720" rIns="91440" bIns="45720" rtlCol="0" anchor="b"/>
          <a:lstStyle>
            <a:lvl1pPr algn="l">
              <a:defRPr sz="1200"/>
            </a:lvl1pPr>
          </a:lstStyle>
          <a:p>
            <a:endParaRPr lang="ko-KR" altLang="en-US"/>
          </a:p>
        </p:txBody>
      </p:sp>
      <p:sp>
        <p:nvSpPr>
          <p:cNvPr id="7" name="슬라이드 번호 개체 틀 6"/>
          <p:cNvSpPr>
            <a:spLocks noGrp="1"/>
          </p:cNvSpPr>
          <p:nvPr>
            <p:ph type="sldNum" sz="quarter" idx="5"/>
          </p:nvPr>
        </p:nvSpPr>
        <p:spPr>
          <a:xfrm>
            <a:off x="3855838" y="9440647"/>
            <a:ext cx="2949787" cy="498692"/>
          </a:xfrm>
          <a:prstGeom prst="rect">
            <a:avLst/>
          </a:prstGeom>
        </p:spPr>
        <p:txBody>
          <a:bodyPr vert="horz" lIns="91440" tIns="45720" rIns="91440" bIns="45720" rtlCol="0" anchor="b"/>
          <a:lstStyle>
            <a:lvl1pPr algn="r">
              <a:defRPr sz="1200"/>
            </a:lvl1pPr>
          </a:lstStyle>
          <a:p>
            <a:fld id="{D241C36C-F3C5-4709-8CF3-B5AD263198CE}" type="slidenum">
              <a:rPr lang="ko-KR" altLang="en-US" smtClean="0"/>
              <a:t>‹#›</a:t>
            </a:fld>
            <a:endParaRPr lang="ko-KR" altLang="en-US"/>
          </a:p>
        </p:txBody>
      </p:sp>
    </p:spTree>
    <p:extLst>
      <p:ext uri="{BB962C8B-B14F-4D97-AF65-F5344CB8AC3E}">
        <p14:creationId xmlns:p14="http://schemas.microsoft.com/office/powerpoint/2010/main" val="3946549888"/>
      </p:ext>
    </p:extLst>
  </p:cSld>
  <p:clrMap bg1="lt1" tx1="dk1" bg2="lt2" tx2="dk2" accent1="accent1" accent2="accent2" accent3="accent3" accent4="accent4" accent5="accent5" accent6="accent6" hlink="hlink" folHlink="folHlink"/>
  <p:notesStyle>
    <a:lvl1pPr marL="0" algn="l"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200" kern="1200">
        <a:solidFill>
          <a:schemeClr val="tx1"/>
        </a:solidFill>
        <a:latin typeface="+mn-lt"/>
        <a:ea typeface="+mn-ea"/>
        <a:cs typeface="+mn-cs"/>
      </a:defRPr>
    </a:lvl2pPr>
    <a:lvl3pPr marL="914400" algn="l" defTabSz="914400" rtl="0" eaLnBrk="1" latinLnBrk="1" hangingPunct="1">
      <a:defRPr sz="1200" kern="1200">
        <a:solidFill>
          <a:schemeClr val="tx1"/>
        </a:solidFill>
        <a:latin typeface="+mn-lt"/>
        <a:ea typeface="+mn-ea"/>
        <a:cs typeface="+mn-cs"/>
      </a:defRPr>
    </a:lvl3pPr>
    <a:lvl4pPr marL="1371600" algn="l" defTabSz="914400" rtl="0" eaLnBrk="1" latinLnBrk="1" hangingPunct="1">
      <a:defRPr sz="1200" kern="1200">
        <a:solidFill>
          <a:schemeClr val="tx1"/>
        </a:solidFill>
        <a:latin typeface="+mn-lt"/>
        <a:ea typeface="+mn-ea"/>
        <a:cs typeface="+mn-cs"/>
      </a:defRPr>
    </a:lvl4pPr>
    <a:lvl5pPr marL="1828800" algn="l" defTabSz="914400" rtl="0" eaLnBrk="1" latinLnBrk="1" hangingPunct="1">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5"/>
          </p:nvPr>
        </p:nvSpPr>
        <p:spPr/>
        <p:txBody>
          <a:bodyPr/>
          <a:lstStyle/>
          <a:p>
            <a:fld id="{D241C36C-F3C5-4709-8CF3-B5AD263198CE}" type="slidenum">
              <a:rPr lang="ko-KR" altLang="en-US" smtClean="0"/>
              <a:t>6</a:t>
            </a:fld>
            <a:endParaRPr lang="ko-KR" altLang="en-US"/>
          </a:p>
        </p:txBody>
      </p:sp>
    </p:spTree>
    <p:extLst>
      <p:ext uri="{BB962C8B-B14F-4D97-AF65-F5344CB8AC3E}">
        <p14:creationId xmlns:p14="http://schemas.microsoft.com/office/powerpoint/2010/main" val="401865452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제목 슬라이드">
    <p:spTree>
      <p:nvGrpSpPr>
        <p:cNvPr id="1" name=""/>
        <p:cNvGrpSpPr/>
        <p:nvPr/>
      </p:nvGrpSpPr>
      <p:grpSpPr>
        <a:xfrm>
          <a:off x="0" y="0"/>
          <a:ext cx="0" cy="0"/>
          <a:chOff x="0" y="0"/>
          <a:chExt cx="0" cy="0"/>
        </a:xfrm>
      </p:grpSpPr>
      <p:pic>
        <p:nvPicPr>
          <p:cNvPr id="2" name="그림 1">
            <a:extLst>
              <a:ext uri="{FF2B5EF4-FFF2-40B4-BE49-F238E27FC236}">
                <a16:creationId xmlns:a16="http://schemas.microsoft.com/office/drawing/2014/main" id="{F2C5C610-23AC-4F73-9834-2C0D2EC7AD3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4249" y="6503567"/>
            <a:ext cx="1809750" cy="354433"/>
          </a:xfrm>
          <a:prstGeom prst="rect">
            <a:avLst/>
          </a:prstGeom>
        </p:spPr>
      </p:pic>
    </p:spTree>
    <p:extLst>
      <p:ext uri="{BB962C8B-B14F-4D97-AF65-F5344CB8AC3E}">
        <p14:creationId xmlns:p14="http://schemas.microsoft.com/office/powerpoint/2010/main" val="1794138574"/>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제목 슬라이드">
    <p:spTree>
      <p:nvGrpSpPr>
        <p:cNvPr id="1" name=""/>
        <p:cNvGrpSpPr/>
        <p:nvPr/>
      </p:nvGrpSpPr>
      <p:grpSpPr>
        <a:xfrm>
          <a:off x="0" y="0"/>
          <a:ext cx="0" cy="0"/>
          <a:chOff x="0" y="0"/>
          <a:chExt cx="0" cy="0"/>
        </a:xfrm>
      </p:grpSpPr>
      <p:sp>
        <p:nvSpPr>
          <p:cNvPr id="2" name="직사각형 1">
            <a:extLst>
              <a:ext uri="{FF2B5EF4-FFF2-40B4-BE49-F238E27FC236}">
                <a16:creationId xmlns:a16="http://schemas.microsoft.com/office/drawing/2014/main" id="{A1ECDCC3-786A-4038-8C06-72E06A9E4EF0}"/>
              </a:ext>
            </a:extLst>
          </p:cNvPr>
          <p:cNvSpPr/>
          <p:nvPr userDrawn="1"/>
        </p:nvSpPr>
        <p:spPr>
          <a:xfrm>
            <a:off x="0" y="0"/>
            <a:ext cx="2514600" cy="6858000"/>
          </a:xfrm>
          <a:prstGeom prst="rect">
            <a:avLst/>
          </a:prstGeom>
          <a:gradFill>
            <a:gsLst>
              <a:gs pos="53000">
                <a:schemeClr val="accent2"/>
              </a:gs>
              <a:gs pos="16000">
                <a:schemeClr val="accent3"/>
              </a:gs>
              <a:gs pos="91000">
                <a:schemeClr val="accent1"/>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pic>
        <p:nvPicPr>
          <p:cNvPr id="11" name="그림 10">
            <a:extLst>
              <a:ext uri="{FF2B5EF4-FFF2-40B4-BE49-F238E27FC236}">
                <a16:creationId xmlns:a16="http://schemas.microsoft.com/office/drawing/2014/main" id="{D6AB4355-3214-4149-B240-F0C98E726D2B}"/>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29264" y="6503567"/>
            <a:ext cx="1809750" cy="354433"/>
          </a:xfrm>
          <a:prstGeom prst="rect">
            <a:avLst/>
          </a:prstGeom>
        </p:spPr>
      </p:pic>
      <p:grpSp>
        <p:nvGrpSpPr>
          <p:cNvPr id="12" name="그룹 11">
            <a:extLst>
              <a:ext uri="{FF2B5EF4-FFF2-40B4-BE49-F238E27FC236}">
                <a16:creationId xmlns:a16="http://schemas.microsoft.com/office/drawing/2014/main" id="{F5B71BE5-939F-4F24-965D-6C6D17E5A403}"/>
              </a:ext>
            </a:extLst>
          </p:cNvPr>
          <p:cNvGrpSpPr/>
          <p:nvPr userDrawn="1"/>
        </p:nvGrpSpPr>
        <p:grpSpPr>
          <a:xfrm>
            <a:off x="298449" y="1409700"/>
            <a:ext cx="1988575" cy="3769308"/>
            <a:chOff x="3917948" y="519221"/>
            <a:chExt cx="2987677" cy="5663088"/>
          </a:xfrm>
          <a:solidFill>
            <a:schemeClr val="bg1">
              <a:alpha val="50000"/>
            </a:schemeClr>
          </a:solidFill>
        </p:grpSpPr>
        <p:grpSp>
          <p:nvGrpSpPr>
            <p:cNvPr id="13" name="그룹 12">
              <a:extLst>
                <a:ext uri="{FF2B5EF4-FFF2-40B4-BE49-F238E27FC236}">
                  <a16:creationId xmlns:a16="http://schemas.microsoft.com/office/drawing/2014/main" id="{EEDE0903-E08B-4D16-A4C1-9192346CE7D2}"/>
                </a:ext>
              </a:extLst>
            </p:cNvPr>
            <p:cNvGrpSpPr/>
            <p:nvPr/>
          </p:nvGrpSpPr>
          <p:grpSpPr>
            <a:xfrm>
              <a:off x="6232525" y="1009868"/>
              <a:ext cx="673100" cy="673100"/>
              <a:chOff x="6232525" y="1009868"/>
              <a:chExt cx="673100" cy="673100"/>
            </a:xfrm>
            <a:grpFill/>
          </p:grpSpPr>
          <p:sp>
            <p:nvSpPr>
              <p:cNvPr id="32" name="타원 31">
                <a:extLst>
                  <a:ext uri="{FF2B5EF4-FFF2-40B4-BE49-F238E27FC236}">
                    <a16:creationId xmlns:a16="http://schemas.microsoft.com/office/drawing/2014/main" id="{9447ADCB-E787-4CBD-AC9F-0147AD117C89}"/>
                  </a:ext>
                </a:extLst>
              </p:cNvPr>
              <p:cNvSpPr/>
              <p:nvPr/>
            </p:nvSpPr>
            <p:spPr>
              <a:xfrm>
                <a:off x="6232525" y="1009868"/>
                <a:ext cx="673100" cy="673100"/>
              </a:xfrm>
              <a:prstGeom prst="ellipse">
                <a:avLst/>
              </a:prstGeom>
              <a:noFill/>
              <a:ln w="12700">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33" name="Freeform 5">
                <a:extLst>
                  <a:ext uri="{FF2B5EF4-FFF2-40B4-BE49-F238E27FC236}">
                    <a16:creationId xmlns:a16="http://schemas.microsoft.com/office/drawing/2014/main" id="{80677ED1-0C32-421C-BFD1-4F391489259E}"/>
                  </a:ext>
                </a:extLst>
              </p:cNvPr>
              <p:cNvSpPr>
                <a:spLocks noEditPoints="1"/>
              </p:cNvSpPr>
              <p:nvPr/>
            </p:nvSpPr>
            <p:spPr bwMode="auto">
              <a:xfrm>
                <a:off x="6403976" y="1163392"/>
                <a:ext cx="339724" cy="381492"/>
              </a:xfrm>
              <a:custGeom>
                <a:avLst/>
                <a:gdLst>
                  <a:gd name="T0" fmla="*/ 184 w 244"/>
                  <a:gd name="T1" fmla="*/ 6 h 274"/>
                  <a:gd name="T2" fmla="*/ 190 w 244"/>
                  <a:gd name="T3" fmla="*/ 24 h 274"/>
                  <a:gd name="T4" fmla="*/ 214 w 244"/>
                  <a:gd name="T5" fmla="*/ 20 h 274"/>
                  <a:gd name="T6" fmla="*/ 226 w 244"/>
                  <a:gd name="T7" fmla="*/ 36 h 274"/>
                  <a:gd name="T8" fmla="*/ 220 w 244"/>
                  <a:gd name="T9" fmla="*/ 84 h 274"/>
                  <a:gd name="T10" fmla="*/ 196 w 244"/>
                  <a:gd name="T11" fmla="*/ 124 h 274"/>
                  <a:gd name="T12" fmla="*/ 186 w 244"/>
                  <a:gd name="T13" fmla="*/ 134 h 274"/>
                  <a:gd name="T14" fmla="*/ 154 w 244"/>
                  <a:gd name="T15" fmla="*/ 128 h 274"/>
                  <a:gd name="T16" fmla="*/ 142 w 244"/>
                  <a:gd name="T17" fmla="*/ 130 h 274"/>
                  <a:gd name="T18" fmla="*/ 120 w 244"/>
                  <a:gd name="T19" fmla="*/ 108 h 274"/>
                  <a:gd name="T20" fmla="*/ 106 w 244"/>
                  <a:gd name="T21" fmla="*/ 54 h 274"/>
                  <a:gd name="T22" fmla="*/ 108 w 244"/>
                  <a:gd name="T23" fmla="*/ 26 h 274"/>
                  <a:gd name="T24" fmla="*/ 128 w 244"/>
                  <a:gd name="T25" fmla="*/ 24 h 274"/>
                  <a:gd name="T26" fmla="*/ 148 w 244"/>
                  <a:gd name="T27" fmla="*/ 18 h 274"/>
                  <a:gd name="T28" fmla="*/ 142 w 244"/>
                  <a:gd name="T29" fmla="*/ 0 h 274"/>
                  <a:gd name="T30" fmla="*/ 118 w 244"/>
                  <a:gd name="T31" fmla="*/ 4 h 274"/>
                  <a:gd name="T32" fmla="*/ 90 w 244"/>
                  <a:gd name="T33" fmla="*/ 24 h 274"/>
                  <a:gd name="T34" fmla="*/ 88 w 244"/>
                  <a:gd name="T35" fmla="*/ 56 h 274"/>
                  <a:gd name="T36" fmla="*/ 108 w 244"/>
                  <a:gd name="T37" fmla="*/ 118 h 274"/>
                  <a:gd name="T38" fmla="*/ 132 w 244"/>
                  <a:gd name="T39" fmla="*/ 144 h 274"/>
                  <a:gd name="T40" fmla="*/ 146 w 244"/>
                  <a:gd name="T41" fmla="*/ 164 h 274"/>
                  <a:gd name="T42" fmla="*/ 158 w 244"/>
                  <a:gd name="T43" fmla="*/ 202 h 274"/>
                  <a:gd name="T44" fmla="*/ 142 w 244"/>
                  <a:gd name="T45" fmla="*/ 240 h 274"/>
                  <a:gd name="T46" fmla="*/ 114 w 244"/>
                  <a:gd name="T47" fmla="*/ 256 h 274"/>
                  <a:gd name="T48" fmla="*/ 74 w 244"/>
                  <a:gd name="T49" fmla="*/ 248 h 274"/>
                  <a:gd name="T50" fmla="*/ 54 w 244"/>
                  <a:gd name="T51" fmla="*/ 222 h 274"/>
                  <a:gd name="T52" fmla="*/ 50 w 244"/>
                  <a:gd name="T53" fmla="*/ 126 h 274"/>
                  <a:gd name="T54" fmla="*/ 80 w 244"/>
                  <a:gd name="T55" fmla="*/ 88 h 274"/>
                  <a:gd name="T56" fmla="*/ 72 w 244"/>
                  <a:gd name="T57" fmla="*/ 66 h 274"/>
                  <a:gd name="T58" fmla="*/ 48 w 244"/>
                  <a:gd name="T59" fmla="*/ 48 h 274"/>
                  <a:gd name="T60" fmla="*/ 24 w 244"/>
                  <a:gd name="T61" fmla="*/ 52 h 274"/>
                  <a:gd name="T62" fmla="*/ 4 w 244"/>
                  <a:gd name="T63" fmla="*/ 72 h 274"/>
                  <a:gd name="T64" fmla="*/ 2 w 244"/>
                  <a:gd name="T65" fmla="*/ 94 h 274"/>
                  <a:gd name="T66" fmla="*/ 32 w 244"/>
                  <a:gd name="T67" fmla="*/ 126 h 274"/>
                  <a:gd name="T68" fmla="*/ 38 w 244"/>
                  <a:gd name="T69" fmla="*/ 230 h 274"/>
                  <a:gd name="T70" fmla="*/ 64 w 244"/>
                  <a:gd name="T71" fmla="*/ 262 h 274"/>
                  <a:gd name="T72" fmla="*/ 118 w 244"/>
                  <a:gd name="T73" fmla="*/ 272 h 274"/>
                  <a:gd name="T74" fmla="*/ 154 w 244"/>
                  <a:gd name="T75" fmla="*/ 252 h 274"/>
                  <a:gd name="T76" fmla="*/ 174 w 244"/>
                  <a:gd name="T77" fmla="*/ 202 h 274"/>
                  <a:gd name="T78" fmla="*/ 188 w 244"/>
                  <a:gd name="T79" fmla="*/ 156 h 274"/>
                  <a:gd name="T80" fmla="*/ 198 w 244"/>
                  <a:gd name="T81" fmla="*/ 144 h 274"/>
                  <a:gd name="T82" fmla="*/ 230 w 244"/>
                  <a:gd name="T83" fmla="*/ 106 h 274"/>
                  <a:gd name="T84" fmla="*/ 244 w 244"/>
                  <a:gd name="T85" fmla="*/ 36 h 274"/>
                  <a:gd name="T86" fmla="*/ 226 w 244"/>
                  <a:gd name="T87" fmla="*/ 6 h 274"/>
                  <a:gd name="T88" fmla="*/ 190 w 244"/>
                  <a:gd name="T89" fmla="*/ 0 h 274"/>
                  <a:gd name="T90" fmla="*/ 32 w 244"/>
                  <a:gd name="T91" fmla="*/ 66 h 274"/>
                  <a:gd name="T92" fmla="*/ 18 w 244"/>
                  <a:gd name="T93" fmla="*/ 88 h 274"/>
                  <a:gd name="T94" fmla="*/ 40 w 244"/>
                  <a:gd name="T95" fmla="*/ 110 h 274"/>
                  <a:gd name="T96" fmla="*/ 60 w 244"/>
                  <a:gd name="T97" fmla="*/ 96 h 274"/>
                  <a:gd name="T98" fmla="*/ 56 w 244"/>
                  <a:gd name="T99" fmla="*/ 72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44" h="274">
                    <a:moveTo>
                      <a:pt x="190" y="0"/>
                    </a:moveTo>
                    <a:lnTo>
                      <a:pt x="190" y="0"/>
                    </a:lnTo>
                    <a:lnTo>
                      <a:pt x="186" y="2"/>
                    </a:lnTo>
                    <a:lnTo>
                      <a:pt x="184" y="6"/>
                    </a:lnTo>
                    <a:lnTo>
                      <a:pt x="184" y="18"/>
                    </a:lnTo>
                    <a:lnTo>
                      <a:pt x="184" y="18"/>
                    </a:lnTo>
                    <a:lnTo>
                      <a:pt x="186" y="24"/>
                    </a:lnTo>
                    <a:lnTo>
                      <a:pt x="190" y="24"/>
                    </a:lnTo>
                    <a:lnTo>
                      <a:pt x="190" y="24"/>
                    </a:lnTo>
                    <a:lnTo>
                      <a:pt x="204" y="24"/>
                    </a:lnTo>
                    <a:lnTo>
                      <a:pt x="214" y="20"/>
                    </a:lnTo>
                    <a:lnTo>
                      <a:pt x="214" y="20"/>
                    </a:lnTo>
                    <a:lnTo>
                      <a:pt x="220" y="22"/>
                    </a:lnTo>
                    <a:lnTo>
                      <a:pt x="222" y="26"/>
                    </a:lnTo>
                    <a:lnTo>
                      <a:pt x="226" y="30"/>
                    </a:lnTo>
                    <a:lnTo>
                      <a:pt x="226" y="36"/>
                    </a:lnTo>
                    <a:lnTo>
                      <a:pt x="226" y="36"/>
                    </a:lnTo>
                    <a:lnTo>
                      <a:pt x="226" y="54"/>
                    </a:lnTo>
                    <a:lnTo>
                      <a:pt x="224" y="70"/>
                    </a:lnTo>
                    <a:lnTo>
                      <a:pt x="220" y="84"/>
                    </a:lnTo>
                    <a:lnTo>
                      <a:pt x="216" y="96"/>
                    </a:lnTo>
                    <a:lnTo>
                      <a:pt x="210" y="108"/>
                    </a:lnTo>
                    <a:lnTo>
                      <a:pt x="204" y="118"/>
                    </a:lnTo>
                    <a:lnTo>
                      <a:pt x="196" y="124"/>
                    </a:lnTo>
                    <a:lnTo>
                      <a:pt x="190" y="130"/>
                    </a:lnTo>
                    <a:lnTo>
                      <a:pt x="190" y="130"/>
                    </a:lnTo>
                    <a:lnTo>
                      <a:pt x="186" y="134"/>
                    </a:lnTo>
                    <a:lnTo>
                      <a:pt x="186" y="134"/>
                    </a:lnTo>
                    <a:lnTo>
                      <a:pt x="182" y="130"/>
                    </a:lnTo>
                    <a:lnTo>
                      <a:pt x="176" y="128"/>
                    </a:lnTo>
                    <a:lnTo>
                      <a:pt x="166" y="126"/>
                    </a:lnTo>
                    <a:lnTo>
                      <a:pt x="154" y="128"/>
                    </a:lnTo>
                    <a:lnTo>
                      <a:pt x="150" y="130"/>
                    </a:lnTo>
                    <a:lnTo>
                      <a:pt x="146" y="134"/>
                    </a:lnTo>
                    <a:lnTo>
                      <a:pt x="146" y="134"/>
                    </a:lnTo>
                    <a:lnTo>
                      <a:pt x="142" y="130"/>
                    </a:lnTo>
                    <a:lnTo>
                      <a:pt x="142" y="130"/>
                    </a:lnTo>
                    <a:lnTo>
                      <a:pt x="134" y="124"/>
                    </a:lnTo>
                    <a:lnTo>
                      <a:pt x="128" y="118"/>
                    </a:lnTo>
                    <a:lnTo>
                      <a:pt x="120" y="108"/>
                    </a:lnTo>
                    <a:lnTo>
                      <a:pt x="116" y="96"/>
                    </a:lnTo>
                    <a:lnTo>
                      <a:pt x="110" y="84"/>
                    </a:lnTo>
                    <a:lnTo>
                      <a:pt x="108" y="70"/>
                    </a:lnTo>
                    <a:lnTo>
                      <a:pt x="106" y="54"/>
                    </a:lnTo>
                    <a:lnTo>
                      <a:pt x="104" y="36"/>
                    </a:lnTo>
                    <a:lnTo>
                      <a:pt x="104" y="36"/>
                    </a:lnTo>
                    <a:lnTo>
                      <a:pt x="106" y="30"/>
                    </a:lnTo>
                    <a:lnTo>
                      <a:pt x="108" y="26"/>
                    </a:lnTo>
                    <a:lnTo>
                      <a:pt x="112" y="22"/>
                    </a:lnTo>
                    <a:lnTo>
                      <a:pt x="118" y="20"/>
                    </a:lnTo>
                    <a:lnTo>
                      <a:pt x="118" y="20"/>
                    </a:lnTo>
                    <a:lnTo>
                      <a:pt x="128" y="24"/>
                    </a:lnTo>
                    <a:lnTo>
                      <a:pt x="142" y="24"/>
                    </a:lnTo>
                    <a:lnTo>
                      <a:pt x="142" y="24"/>
                    </a:lnTo>
                    <a:lnTo>
                      <a:pt x="146" y="24"/>
                    </a:lnTo>
                    <a:lnTo>
                      <a:pt x="148" y="18"/>
                    </a:lnTo>
                    <a:lnTo>
                      <a:pt x="148" y="6"/>
                    </a:lnTo>
                    <a:lnTo>
                      <a:pt x="148" y="6"/>
                    </a:lnTo>
                    <a:lnTo>
                      <a:pt x="146" y="2"/>
                    </a:lnTo>
                    <a:lnTo>
                      <a:pt x="142" y="0"/>
                    </a:lnTo>
                    <a:lnTo>
                      <a:pt x="142" y="0"/>
                    </a:lnTo>
                    <a:lnTo>
                      <a:pt x="128" y="0"/>
                    </a:lnTo>
                    <a:lnTo>
                      <a:pt x="118" y="4"/>
                    </a:lnTo>
                    <a:lnTo>
                      <a:pt x="118" y="4"/>
                    </a:lnTo>
                    <a:lnTo>
                      <a:pt x="112" y="4"/>
                    </a:lnTo>
                    <a:lnTo>
                      <a:pt x="106" y="6"/>
                    </a:lnTo>
                    <a:lnTo>
                      <a:pt x="96" y="14"/>
                    </a:lnTo>
                    <a:lnTo>
                      <a:pt x="90" y="24"/>
                    </a:lnTo>
                    <a:lnTo>
                      <a:pt x="88" y="30"/>
                    </a:lnTo>
                    <a:lnTo>
                      <a:pt x="88" y="36"/>
                    </a:lnTo>
                    <a:lnTo>
                      <a:pt x="88" y="36"/>
                    </a:lnTo>
                    <a:lnTo>
                      <a:pt x="88" y="56"/>
                    </a:lnTo>
                    <a:lnTo>
                      <a:pt x="92" y="74"/>
                    </a:lnTo>
                    <a:lnTo>
                      <a:pt x="96" y="90"/>
                    </a:lnTo>
                    <a:lnTo>
                      <a:pt x="100" y="106"/>
                    </a:lnTo>
                    <a:lnTo>
                      <a:pt x="108" y="118"/>
                    </a:lnTo>
                    <a:lnTo>
                      <a:pt x="114" y="128"/>
                    </a:lnTo>
                    <a:lnTo>
                      <a:pt x="124" y="138"/>
                    </a:lnTo>
                    <a:lnTo>
                      <a:pt x="132" y="144"/>
                    </a:lnTo>
                    <a:lnTo>
                      <a:pt x="132" y="144"/>
                    </a:lnTo>
                    <a:lnTo>
                      <a:pt x="140" y="150"/>
                    </a:lnTo>
                    <a:lnTo>
                      <a:pt x="140" y="150"/>
                    </a:lnTo>
                    <a:lnTo>
                      <a:pt x="142" y="156"/>
                    </a:lnTo>
                    <a:lnTo>
                      <a:pt x="146" y="164"/>
                    </a:lnTo>
                    <a:lnTo>
                      <a:pt x="150" y="172"/>
                    </a:lnTo>
                    <a:lnTo>
                      <a:pt x="158" y="180"/>
                    </a:lnTo>
                    <a:lnTo>
                      <a:pt x="158" y="202"/>
                    </a:lnTo>
                    <a:lnTo>
                      <a:pt x="158" y="202"/>
                    </a:lnTo>
                    <a:lnTo>
                      <a:pt x="156" y="212"/>
                    </a:lnTo>
                    <a:lnTo>
                      <a:pt x="154" y="222"/>
                    </a:lnTo>
                    <a:lnTo>
                      <a:pt x="148" y="232"/>
                    </a:lnTo>
                    <a:lnTo>
                      <a:pt x="142" y="240"/>
                    </a:lnTo>
                    <a:lnTo>
                      <a:pt x="142" y="240"/>
                    </a:lnTo>
                    <a:lnTo>
                      <a:pt x="134" y="248"/>
                    </a:lnTo>
                    <a:lnTo>
                      <a:pt x="124" y="252"/>
                    </a:lnTo>
                    <a:lnTo>
                      <a:pt x="114" y="256"/>
                    </a:lnTo>
                    <a:lnTo>
                      <a:pt x="104" y="256"/>
                    </a:lnTo>
                    <a:lnTo>
                      <a:pt x="94" y="256"/>
                    </a:lnTo>
                    <a:lnTo>
                      <a:pt x="84" y="252"/>
                    </a:lnTo>
                    <a:lnTo>
                      <a:pt x="74" y="248"/>
                    </a:lnTo>
                    <a:lnTo>
                      <a:pt x="66" y="240"/>
                    </a:lnTo>
                    <a:lnTo>
                      <a:pt x="66" y="240"/>
                    </a:lnTo>
                    <a:lnTo>
                      <a:pt x="58" y="232"/>
                    </a:lnTo>
                    <a:lnTo>
                      <a:pt x="54" y="222"/>
                    </a:lnTo>
                    <a:lnTo>
                      <a:pt x="50" y="212"/>
                    </a:lnTo>
                    <a:lnTo>
                      <a:pt x="50" y="202"/>
                    </a:lnTo>
                    <a:lnTo>
                      <a:pt x="50" y="126"/>
                    </a:lnTo>
                    <a:lnTo>
                      <a:pt x="50" y="126"/>
                    </a:lnTo>
                    <a:lnTo>
                      <a:pt x="62" y="120"/>
                    </a:lnTo>
                    <a:lnTo>
                      <a:pt x="70" y="112"/>
                    </a:lnTo>
                    <a:lnTo>
                      <a:pt x="78" y="100"/>
                    </a:lnTo>
                    <a:lnTo>
                      <a:pt x="80" y="88"/>
                    </a:lnTo>
                    <a:lnTo>
                      <a:pt x="80" y="88"/>
                    </a:lnTo>
                    <a:lnTo>
                      <a:pt x="78" y="80"/>
                    </a:lnTo>
                    <a:lnTo>
                      <a:pt x="76" y="72"/>
                    </a:lnTo>
                    <a:lnTo>
                      <a:pt x="72" y="66"/>
                    </a:lnTo>
                    <a:lnTo>
                      <a:pt x="68" y="60"/>
                    </a:lnTo>
                    <a:lnTo>
                      <a:pt x="62" y="54"/>
                    </a:lnTo>
                    <a:lnTo>
                      <a:pt x="56" y="52"/>
                    </a:lnTo>
                    <a:lnTo>
                      <a:pt x="48" y="48"/>
                    </a:lnTo>
                    <a:lnTo>
                      <a:pt x="40" y="48"/>
                    </a:lnTo>
                    <a:lnTo>
                      <a:pt x="40" y="48"/>
                    </a:lnTo>
                    <a:lnTo>
                      <a:pt x="32" y="48"/>
                    </a:lnTo>
                    <a:lnTo>
                      <a:pt x="24" y="52"/>
                    </a:lnTo>
                    <a:lnTo>
                      <a:pt x="18" y="54"/>
                    </a:lnTo>
                    <a:lnTo>
                      <a:pt x="12" y="60"/>
                    </a:lnTo>
                    <a:lnTo>
                      <a:pt x="8" y="66"/>
                    </a:lnTo>
                    <a:lnTo>
                      <a:pt x="4" y="72"/>
                    </a:lnTo>
                    <a:lnTo>
                      <a:pt x="2" y="80"/>
                    </a:lnTo>
                    <a:lnTo>
                      <a:pt x="0" y="88"/>
                    </a:lnTo>
                    <a:lnTo>
                      <a:pt x="0" y="88"/>
                    </a:lnTo>
                    <a:lnTo>
                      <a:pt x="2" y="94"/>
                    </a:lnTo>
                    <a:lnTo>
                      <a:pt x="4" y="102"/>
                    </a:lnTo>
                    <a:lnTo>
                      <a:pt x="10" y="112"/>
                    </a:lnTo>
                    <a:lnTo>
                      <a:pt x="20" y="122"/>
                    </a:lnTo>
                    <a:lnTo>
                      <a:pt x="32" y="126"/>
                    </a:lnTo>
                    <a:lnTo>
                      <a:pt x="32" y="202"/>
                    </a:lnTo>
                    <a:lnTo>
                      <a:pt x="32" y="202"/>
                    </a:lnTo>
                    <a:lnTo>
                      <a:pt x="34" y="216"/>
                    </a:lnTo>
                    <a:lnTo>
                      <a:pt x="38" y="230"/>
                    </a:lnTo>
                    <a:lnTo>
                      <a:pt x="44" y="242"/>
                    </a:lnTo>
                    <a:lnTo>
                      <a:pt x="54" y="252"/>
                    </a:lnTo>
                    <a:lnTo>
                      <a:pt x="54" y="252"/>
                    </a:lnTo>
                    <a:lnTo>
                      <a:pt x="64" y="262"/>
                    </a:lnTo>
                    <a:lnTo>
                      <a:pt x="76" y="268"/>
                    </a:lnTo>
                    <a:lnTo>
                      <a:pt x="90" y="272"/>
                    </a:lnTo>
                    <a:lnTo>
                      <a:pt x="104" y="274"/>
                    </a:lnTo>
                    <a:lnTo>
                      <a:pt x="118" y="272"/>
                    </a:lnTo>
                    <a:lnTo>
                      <a:pt x="130" y="268"/>
                    </a:lnTo>
                    <a:lnTo>
                      <a:pt x="142" y="262"/>
                    </a:lnTo>
                    <a:lnTo>
                      <a:pt x="154" y="252"/>
                    </a:lnTo>
                    <a:lnTo>
                      <a:pt x="154" y="252"/>
                    </a:lnTo>
                    <a:lnTo>
                      <a:pt x="162" y="242"/>
                    </a:lnTo>
                    <a:lnTo>
                      <a:pt x="170" y="230"/>
                    </a:lnTo>
                    <a:lnTo>
                      <a:pt x="174" y="216"/>
                    </a:lnTo>
                    <a:lnTo>
                      <a:pt x="174" y="202"/>
                    </a:lnTo>
                    <a:lnTo>
                      <a:pt x="174" y="178"/>
                    </a:lnTo>
                    <a:lnTo>
                      <a:pt x="174" y="178"/>
                    </a:lnTo>
                    <a:lnTo>
                      <a:pt x="186" y="162"/>
                    </a:lnTo>
                    <a:lnTo>
                      <a:pt x="188" y="156"/>
                    </a:lnTo>
                    <a:lnTo>
                      <a:pt x="190" y="150"/>
                    </a:lnTo>
                    <a:lnTo>
                      <a:pt x="190" y="150"/>
                    </a:lnTo>
                    <a:lnTo>
                      <a:pt x="198" y="144"/>
                    </a:lnTo>
                    <a:lnTo>
                      <a:pt x="198" y="144"/>
                    </a:lnTo>
                    <a:lnTo>
                      <a:pt x="208" y="138"/>
                    </a:lnTo>
                    <a:lnTo>
                      <a:pt x="216" y="128"/>
                    </a:lnTo>
                    <a:lnTo>
                      <a:pt x="224" y="118"/>
                    </a:lnTo>
                    <a:lnTo>
                      <a:pt x="230" y="106"/>
                    </a:lnTo>
                    <a:lnTo>
                      <a:pt x="236" y="90"/>
                    </a:lnTo>
                    <a:lnTo>
                      <a:pt x="240" y="74"/>
                    </a:lnTo>
                    <a:lnTo>
                      <a:pt x="242" y="56"/>
                    </a:lnTo>
                    <a:lnTo>
                      <a:pt x="244" y="36"/>
                    </a:lnTo>
                    <a:lnTo>
                      <a:pt x="244" y="36"/>
                    </a:lnTo>
                    <a:lnTo>
                      <a:pt x="242" y="24"/>
                    </a:lnTo>
                    <a:lnTo>
                      <a:pt x="234" y="14"/>
                    </a:lnTo>
                    <a:lnTo>
                      <a:pt x="226" y="6"/>
                    </a:lnTo>
                    <a:lnTo>
                      <a:pt x="214" y="4"/>
                    </a:lnTo>
                    <a:lnTo>
                      <a:pt x="214" y="4"/>
                    </a:lnTo>
                    <a:lnTo>
                      <a:pt x="204" y="0"/>
                    </a:lnTo>
                    <a:lnTo>
                      <a:pt x="190" y="0"/>
                    </a:lnTo>
                    <a:lnTo>
                      <a:pt x="190" y="0"/>
                    </a:lnTo>
                    <a:close/>
                    <a:moveTo>
                      <a:pt x="40" y="66"/>
                    </a:moveTo>
                    <a:lnTo>
                      <a:pt x="40" y="66"/>
                    </a:lnTo>
                    <a:lnTo>
                      <a:pt x="32" y="66"/>
                    </a:lnTo>
                    <a:lnTo>
                      <a:pt x="24" y="72"/>
                    </a:lnTo>
                    <a:lnTo>
                      <a:pt x="20" y="78"/>
                    </a:lnTo>
                    <a:lnTo>
                      <a:pt x="18" y="88"/>
                    </a:lnTo>
                    <a:lnTo>
                      <a:pt x="18" y="88"/>
                    </a:lnTo>
                    <a:lnTo>
                      <a:pt x="20" y="96"/>
                    </a:lnTo>
                    <a:lnTo>
                      <a:pt x="24" y="104"/>
                    </a:lnTo>
                    <a:lnTo>
                      <a:pt x="32" y="108"/>
                    </a:lnTo>
                    <a:lnTo>
                      <a:pt x="40" y="110"/>
                    </a:lnTo>
                    <a:lnTo>
                      <a:pt x="40" y="110"/>
                    </a:lnTo>
                    <a:lnTo>
                      <a:pt x="48" y="108"/>
                    </a:lnTo>
                    <a:lnTo>
                      <a:pt x="56" y="104"/>
                    </a:lnTo>
                    <a:lnTo>
                      <a:pt x="60" y="96"/>
                    </a:lnTo>
                    <a:lnTo>
                      <a:pt x="62" y="88"/>
                    </a:lnTo>
                    <a:lnTo>
                      <a:pt x="62" y="88"/>
                    </a:lnTo>
                    <a:lnTo>
                      <a:pt x="60" y="78"/>
                    </a:lnTo>
                    <a:lnTo>
                      <a:pt x="56" y="72"/>
                    </a:lnTo>
                    <a:lnTo>
                      <a:pt x="48" y="66"/>
                    </a:lnTo>
                    <a:lnTo>
                      <a:pt x="40" y="66"/>
                    </a:lnTo>
                    <a:lnTo>
                      <a:pt x="40" y="66"/>
                    </a:lnTo>
                    <a:close/>
                  </a:path>
                </a:pathLst>
              </a:custGeom>
              <a:grpFill/>
              <a:ln>
                <a:noFill/>
              </a:ln>
            </p:spPr>
            <p:txBody>
              <a:bodyPr vert="horz" wrap="square" lIns="91440" tIns="45720" rIns="91440" bIns="45720" numCol="1" anchor="t" anchorCtr="0" compatLnSpc="1">
                <a:prstTxWarp prst="textNoShape">
                  <a:avLst/>
                </a:prstTxWarp>
              </a:bodyPr>
              <a:lstStyle/>
              <a:p>
                <a:endParaRPr lang="ko-KR" altLang="en-US"/>
              </a:p>
            </p:txBody>
          </p:sp>
        </p:grpSp>
        <p:grpSp>
          <p:nvGrpSpPr>
            <p:cNvPr id="14" name="그룹 13">
              <a:extLst>
                <a:ext uri="{FF2B5EF4-FFF2-40B4-BE49-F238E27FC236}">
                  <a16:creationId xmlns:a16="http://schemas.microsoft.com/office/drawing/2014/main" id="{42379EAC-5C19-42F5-9DF5-2F06F614A1BC}"/>
                </a:ext>
              </a:extLst>
            </p:cNvPr>
            <p:cNvGrpSpPr/>
            <p:nvPr/>
          </p:nvGrpSpPr>
          <p:grpSpPr>
            <a:xfrm>
              <a:off x="4972699" y="3849159"/>
              <a:ext cx="694676" cy="694676"/>
              <a:chOff x="4972699" y="3849159"/>
              <a:chExt cx="694676" cy="694676"/>
            </a:xfrm>
            <a:grpFill/>
          </p:grpSpPr>
          <p:sp>
            <p:nvSpPr>
              <p:cNvPr id="30" name="타원 29">
                <a:extLst>
                  <a:ext uri="{FF2B5EF4-FFF2-40B4-BE49-F238E27FC236}">
                    <a16:creationId xmlns:a16="http://schemas.microsoft.com/office/drawing/2014/main" id="{090B81C1-4EF0-4000-A416-DBD6A2DE3E5F}"/>
                  </a:ext>
                </a:extLst>
              </p:cNvPr>
              <p:cNvSpPr/>
              <p:nvPr/>
            </p:nvSpPr>
            <p:spPr>
              <a:xfrm>
                <a:off x="4972699" y="3849159"/>
                <a:ext cx="694676" cy="694676"/>
              </a:xfrm>
              <a:prstGeom prst="ellipse">
                <a:avLst/>
              </a:prstGeom>
              <a:noFill/>
              <a:ln w="12700">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31" name="Freeform 6">
                <a:extLst>
                  <a:ext uri="{FF2B5EF4-FFF2-40B4-BE49-F238E27FC236}">
                    <a16:creationId xmlns:a16="http://schemas.microsoft.com/office/drawing/2014/main" id="{B83C802E-43D8-488C-A626-231908671747}"/>
                  </a:ext>
                </a:extLst>
              </p:cNvPr>
              <p:cNvSpPr>
                <a:spLocks noEditPoints="1"/>
              </p:cNvSpPr>
              <p:nvPr/>
            </p:nvSpPr>
            <p:spPr bwMode="auto">
              <a:xfrm>
                <a:off x="5145088" y="4054475"/>
                <a:ext cx="358775" cy="295275"/>
              </a:xfrm>
              <a:custGeom>
                <a:avLst/>
                <a:gdLst>
                  <a:gd name="T0" fmla="*/ 114 w 226"/>
                  <a:gd name="T1" fmla="*/ 34 h 186"/>
                  <a:gd name="T2" fmla="*/ 122 w 226"/>
                  <a:gd name="T3" fmla="*/ 26 h 186"/>
                  <a:gd name="T4" fmla="*/ 136 w 226"/>
                  <a:gd name="T5" fmla="*/ 10 h 186"/>
                  <a:gd name="T6" fmla="*/ 156 w 226"/>
                  <a:gd name="T7" fmla="*/ 2 h 186"/>
                  <a:gd name="T8" fmla="*/ 170 w 226"/>
                  <a:gd name="T9" fmla="*/ 0 h 186"/>
                  <a:gd name="T10" fmla="*/ 192 w 226"/>
                  <a:gd name="T11" fmla="*/ 4 h 186"/>
                  <a:gd name="T12" fmla="*/ 210 w 226"/>
                  <a:gd name="T13" fmla="*/ 18 h 186"/>
                  <a:gd name="T14" fmla="*/ 222 w 226"/>
                  <a:gd name="T15" fmla="*/ 36 h 186"/>
                  <a:gd name="T16" fmla="*/ 226 w 226"/>
                  <a:gd name="T17" fmla="*/ 58 h 186"/>
                  <a:gd name="T18" fmla="*/ 224 w 226"/>
                  <a:gd name="T19" fmla="*/ 72 h 186"/>
                  <a:gd name="T20" fmla="*/ 208 w 226"/>
                  <a:gd name="T21" fmla="*/ 100 h 186"/>
                  <a:gd name="T22" fmla="*/ 154 w 226"/>
                  <a:gd name="T23" fmla="*/ 116 h 186"/>
                  <a:gd name="T24" fmla="*/ 138 w 226"/>
                  <a:gd name="T25" fmla="*/ 50 h 186"/>
                  <a:gd name="T26" fmla="*/ 132 w 226"/>
                  <a:gd name="T27" fmla="*/ 44 h 186"/>
                  <a:gd name="T28" fmla="*/ 126 w 226"/>
                  <a:gd name="T29" fmla="*/ 50 h 186"/>
                  <a:gd name="T30" fmla="*/ 102 w 226"/>
                  <a:gd name="T31" fmla="*/ 80 h 186"/>
                  <a:gd name="T32" fmla="*/ 102 w 226"/>
                  <a:gd name="T33" fmla="*/ 76 h 186"/>
                  <a:gd name="T34" fmla="*/ 94 w 226"/>
                  <a:gd name="T35" fmla="*/ 76 h 186"/>
                  <a:gd name="T36" fmla="*/ 72 w 226"/>
                  <a:gd name="T37" fmla="*/ 116 h 186"/>
                  <a:gd name="T38" fmla="*/ 32 w 226"/>
                  <a:gd name="T39" fmla="*/ 116 h 186"/>
                  <a:gd name="T40" fmla="*/ 10 w 226"/>
                  <a:gd name="T41" fmla="*/ 86 h 186"/>
                  <a:gd name="T42" fmla="*/ 0 w 226"/>
                  <a:gd name="T43" fmla="*/ 58 h 186"/>
                  <a:gd name="T44" fmla="*/ 2 w 226"/>
                  <a:gd name="T45" fmla="*/ 46 h 186"/>
                  <a:gd name="T46" fmla="*/ 10 w 226"/>
                  <a:gd name="T47" fmla="*/ 26 h 186"/>
                  <a:gd name="T48" fmla="*/ 18 w 226"/>
                  <a:gd name="T49" fmla="*/ 18 h 186"/>
                  <a:gd name="T50" fmla="*/ 36 w 226"/>
                  <a:gd name="T51" fmla="*/ 4 h 186"/>
                  <a:gd name="T52" fmla="*/ 58 w 226"/>
                  <a:gd name="T53" fmla="*/ 0 h 186"/>
                  <a:gd name="T54" fmla="*/ 72 w 226"/>
                  <a:gd name="T55" fmla="*/ 2 h 186"/>
                  <a:gd name="T56" fmla="*/ 90 w 226"/>
                  <a:gd name="T57" fmla="*/ 10 h 186"/>
                  <a:gd name="T58" fmla="*/ 106 w 226"/>
                  <a:gd name="T59" fmla="*/ 26 h 186"/>
                  <a:gd name="T60" fmla="*/ 114 w 226"/>
                  <a:gd name="T61" fmla="*/ 34 h 186"/>
                  <a:gd name="T62" fmla="*/ 184 w 226"/>
                  <a:gd name="T63" fmla="*/ 128 h 186"/>
                  <a:gd name="T64" fmla="*/ 210 w 226"/>
                  <a:gd name="T65" fmla="*/ 128 h 186"/>
                  <a:gd name="T66" fmla="*/ 216 w 226"/>
                  <a:gd name="T67" fmla="*/ 132 h 186"/>
                  <a:gd name="T68" fmla="*/ 214 w 226"/>
                  <a:gd name="T69" fmla="*/ 138 h 186"/>
                  <a:gd name="T70" fmla="*/ 174 w 226"/>
                  <a:gd name="T71" fmla="*/ 138 h 186"/>
                  <a:gd name="T72" fmla="*/ 130 w 226"/>
                  <a:gd name="T73" fmla="*/ 180 h 186"/>
                  <a:gd name="T74" fmla="*/ 122 w 226"/>
                  <a:gd name="T75" fmla="*/ 184 h 186"/>
                  <a:gd name="T76" fmla="*/ 114 w 226"/>
                  <a:gd name="T77" fmla="*/ 186 h 186"/>
                  <a:gd name="T78" fmla="*/ 98 w 226"/>
                  <a:gd name="T79" fmla="*/ 180 h 186"/>
                  <a:gd name="T80" fmla="*/ 54 w 226"/>
                  <a:gd name="T81" fmla="*/ 138 h 186"/>
                  <a:gd name="T82" fmla="*/ 8 w 226"/>
                  <a:gd name="T83" fmla="*/ 138 h 186"/>
                  <a:gd name="T84" fmla="*/ 2 w 226"/>
                  <a:gd name="T85" fmla="*/ 134 h 186"/>
                  <a:gd name="T86" fmla="*/ 4 w 226"/>
                  <a:gd name="T87" fmla="*/ 130 h 186"/>
                  <a:gd name="T88" fmla="*/ 42 w 226"/>
                  <a:gd name="T89" fmla="*/ 128 h 186"/>
                  <a:gd name="T90" fmla="*/ 76 w 226"/>
                  <a:gd name="T91" fmla="*/ 128 h 186"/>
                  <a:gd name="T92" fmla="*/ 80 w 226"/>
                  <a:gd name="T93" fmla="*/ 124 h 186"/>
                  <a:gd name="T94" fmla="*/ 102 w 226"/>
                  <a:gd name="T95" fmla="*/ 142 h 186"/>
                  <a:gd name="T96" fmla="*/ 102 w 226"/>
                  <a:gd name="T97" fmla="*/ 144 h 186"/>
                  <a:gd name="T98" fmla="*/ 108 w 226"/>
                  <a:gd name="T99" fmla="*/ 146 h 186"/>
                  <a:gd name="T100" fmla="*/ 112 w 226"/>
                  <a:gd name="T101" fmla="*/ 144 h 186"/>
                  <a:gd name="T102" fmla="*/ 132 w 226"/>
                  <a:gd name="T103" fmla="*/ 72 h 186"/>
                  <a:gd name="T104" fmla="*/ 146 w 226"/>
                  <a:gd name="T105" fmla="*/ 124 h 186"/>
                  <a:gd name="T106" fmla="*/ 150 w 226"/>
                  <a:gd name="T107" fmla="*/ 128 h 186"/>
                  <a:gd name="T108" fmla="*/ 184 w 226"/>
                  <a:gd name="T109" fmla="*/ 128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26" h="186">
                    <a:moveTo>
                      <a:pt x="114" y="34"/>
                    </a:moveTo>
                    <a:lnTo>
                      <a:pt x="114" y="34"/>
                    </a:lnTo>
                    <a:lnTo>
                      <a:pt x="118" y="32"/>
                    </a:lnTo>
                    <a:lnTo>
                      <a:pt x="122" y="26"/>
                    </a:lnTo>
                    <a:lnTo>
                      <a:pt x="130" y="16"/>
                    </a:lnTo>
                    <a:lnTo>
                      <a:pt x="136" y="10"/>
                    </a:lnTo>
                    <a:lnTo>
                      <a:pt x="144" y="6"/>
                    </a:lnTo>
                    <a:lnTo>
                      <a:pt x="156" y="2"/>
                    </a:lnTo>
                    <a:lnTo>
                      <a:pt x="170" y="0"/>
                    </a:lnTo>
                    <a:lnTo>
                      <a:pt x="170" y="0"/>
                    </a:lnTo>
                    <a:lnTo>
                      <a:pt x="182" y="2"/>
                    </a:lnTo>
                    <a:lnTo>
                      <a:pt x="192" y="4"/>
                    </a:lnTo>
                    <a:lnTo>
                      <a:pt x="202" y="10"/>
                    </a:lnTo>
                    <a:lnTo>
                      <a:pt x="210" y="18"/>
                    </a:lnTo>
                    <a:lnTo>
                      <a:pt x="218" y="26"/>
                    </a:lnTo>
                    <a:lnTo>
                      <a:pt x="222" y="36"/>
                    </a:lnTo>
                    <a:lnTo>
                      <a:pt x="226" y="46"/>
                    </a:lnTo>
                    <a:lnTo>
                      <a:pt x="226" y="58"/>
                    </a:lnTo>
                    <a:lnTo>
                      <a:pt x="226" y="58"/>
                    </a:lnTo>
                    <a:lnTo>
                      <a:pt x="224" y="72"/>
                    </a:lnTo>
                    <a:lnTo>
                      <a:pt x="218" y="86"/>
                    </a:lnTo>
                    <a:lnTo>
                      <a:pt x="208" y="100"/>
                    </a:lnTo>
                    <a:lnTo>
                      <a:pt x="196" y="116"/>
                    </a:lnTo>
                    <a:lnTo>
                      <a:pt x="154" y="116"/>
                    </a:lnTo>
                    <a:lnTo>
                      <a:pt x="138" y="50"/>
                    </a:lnTo>
                    <a:lnTo>
                      <a:pt x="138" y="50"/>
                    </a:lnTo>
                    <a:lnTo>
                      <a:pt x="136" y="46"/>
                    </a:lnTo>
                    <a:lnTo>
                      <a:pt x="132" y="44"/>
                    </a:lnTo>
                    <a:lnTo>
                      <a:pt x="128" y="46"/>
                    </a:lnTo>
                    <a:lnTo>
                      <a:pt x="126" y="50"/>
                    </a:lnTo>
                    <a:lnTo>
                      <a:pt x="108" y="114"/>
                    </a:lnTo>
                    <a:lnTo>
                      <a:pt x="102" y="80"/>
                    </a:lnTo>
                    <a:lnTo>
                      <a:pt x="102" y="80"/>
                    </a:lnTo>
                    <a:lnTo>
                      <a:pt x="102" y="76"/>
                    </a:lnTo>
                    <a:lnTo>
                      <a:pt x="98" y="74"/>
                    </a:lnTo>
                    <a:lnTo>
                      <a:pt x="94" y="76"/>
                    </a:lnTo>
                    <a:lnTo>
                      <a:pt x="92" y="78"/>
                    </a:lnTo>
                    <a:lnTo>
                      <a:pt x="72" y="116"/>
                    </a:lnTo>
                    <a:lnTo>
                      <a:pt x="32" y="116"/>
                    </a:lnTo>
                    <a:lnTo>
                      <a:pt x="32" y="116"/>
                    </a:lnTo>
                    <a:lnTo>
                      <a:pt x="20" y="102"/>
                    </a:lnTo>
                    <a:lnTo>
                      <a:pt x="10" y="86"/>
                    </a:lnTo>
                    <a:lnTo>
                      <a:pt x="4" y="72"/>
                    </a:lnTo>
                    <a:lnTo>
                      <a:pt x="0" y="58"/>
                    </a:lnTo>
                    <a:lnTo>
                      <a:pt x="0" y="58"/>
                    </a:lnTo>
                    <a:lnTo>
                      <a:pt x="2" y="46"/>
                    </a:lnTo>
                    <a:lnTo>
                      <a:pt x="6" y="36"/>
                    </a:lnTo>
                    <a:lnTo>
                      <a:pt x="10" y="26"/>
                    </a:lnTo>
                    <a:lnTo>
                      <a:pt x="18" y="18"/>
                    </a:lnTo>
                    <a:lnTo>
                      <a:pt x="18" y="18"/>
                    </a:lnTo>
                    <a:lnTo>
                      <a:pt x="26" y="10"/>
                    </a:lnTo>
                    <a:lnTo>
                      <a:pt x="36" y="4"/>
                    </a:lnTo>
                    <a:lnTo>
                      <a:pt x="46" y="2"/>
                    </a:lnTo>
                    <a:lnTo>
                      <a:pt x="58" y="0"/>
                    </a:lnTo>
                    <a:lnTo>
                      <a:pt x="58" y="0"/>
                    </a:lnTo>
                    <a:lnTo>
                      <a:pt x="72" y="2"/>
                    </a:lnTo>
                    <a:lnTo>
                      <a:pt x="82" y="4"/>
                    </a:lnTo>
                    <a:lnTo>
                      <a:pt x="90" y="10"/>
                    </a:lnTo>
                    <a:lnTo>
                      <a:pt x="96" y="14"/>
                    </a:lnTo>
                    <a:lnTo>
                      <a:pt x="106" y="26"/>
                    </a:lnTo>
                    <a:lnTo>
                      <a:pt x="110" y="30"/>
                    </a:lnTo>
                    <a:lnTo>
                      <a:pt x="114" y="34"/>
                    </a:lnTo>
                    <a:lnTo>
                      <a:pt x="114" y="34"/>
                    </a:lnTo>
                    <a:close/>
                    <a:moveTo>
                      <a:pt x="184" y="128"/>
                    </a:moveTo>
                    <a:lnTo>
                      <a:pt x="210" y="128"/>
                    </a:lnTo>
                    <a:lnTo>
                      <a:pt x="210" y="128"/>
                    </a:lnTo>
                    <a:lnTo>
                      <a:pt x="214" y="128"/>
                    </a:lnTo>
                    <a:lnTo>
                      <a:pt x="216" y="132"/>
                    </a:lnTo>
                    <a:lnTo>
                      <a:pt x="216" y="132"/>
                    </a:lnTo>
                    <a:lnTo>
                      <a:pt x="214" y="138"/>
                    </a:lnTo>
                    <a:lnTo>
                      <a:pt x="210" y="138"/>
                    </a:lnTo>
                    <a:lnTo>
                      <a:pt x="174" y="138"/>
                    </a:lnTo>
                    <a:lnTo>
                      <a:pt x="174" y="138"/>
                    </a:lnTo>
                    <a:lnTo>
                      <a:pt x="130" y="180"/>
                    </a:lnTo>
                    <a:lnTo>
                      <a:pt x="130" y="180"/>
                    </a:lnTo>
                    <a:lnTo>
                      <a:pt x="122" y="184"/>
                    </a:lnTo>
                    <a:lnTo>
                      <a:pt x="114" y="186"/>
                    </a:lnTo>
                    <a:lnTo>
                      <a:pt x="114" y="186"/>
                    </a:lnTo>
                    <a:lnTo>
                      <a:pt x="104" y="184"/>
                    </a:lnTo>
                    <a:lnTo>
                      <a:pt x="98" y="180"/>
                    </a:lnTo>
                    <a:lnTo>
                      <a:pt x="98" y="180"/>
                    </a:lnTo>
                    <a:lnTo>
                      <a:pt x="54" y="138"/>
                    </a:lnTo>
                    <a:lnTo>
                      <a:pt x="8" y="138"/>
                    </a:lnTo>
                    <a:lnTo>
                      <a:pt x="8" y="138"/>
                    </a:lnTo>
                    <a:lnTo>
                      <a:pt x="4" y="138"/>
                    </a:lnTo>
                    <a:lnTo>
                      <a:pt x="2" y="134"/>
                    </a:lnTo>
                    <a:lnTo>
                      <a:pt x="2" y="134"/>
                    </a:lnTo>
                    <a:lnTo>
                      <a:pt x="4" y="130"/>
                    </a:lnTo>
                    <a:lnTo>
                      <a:pt x="8" y="128"/>
                    </a:lnTo>
                    <a:lnTo>
                      <a:pt x="42" y="128"/>
                    </a:lnTo>
                    <a:lnTo>
                      <a:pt x="76" y="128"/>
                    </a:lnTo>
                    <a:lnTo>
                      <a:pt x="76" y="128"/>
                    </a:lnTo>
                    <a:lnTo>
                      <a:pt x="78" y="126"/>
                    </a:lnTo>
                    <a:lnTo>
                      <a:pt x="80" y="124"/>
                    </a:lnTo>
                    <a:lnTo>
                      <a:pt x="94" y="98"/>
                    </a:lnTo>
                    <a:lnTo>
                      <a:pt x="102" y="142"/>
                    </a:lnTo>
                    <a:lnTo>
                      <a:pt x="102" y="142"/>
                    </a:lnTo>
                    <a:lnTo>
                      <a:pt x="102" y="144"/>
                    </a:lnTo>
                    <a:lnTo>
                      <a:pt x="104" y="146"/>
                    </a:lnTo>
                    <a:lnTo>
                      <a:pt x="108" y="146"/>
                    </a:lnTo>
                    <a:lnTo>
                      <a:pt x="108" y="146"/>
                    </a:lnTo>
                    <a:lnTo>
                      <a:pt x="112" y="144"/>
                    </a:lnTo>
                    <a:lnTo>
                      <a:pt x="114" y="142"/>
                    </a:lnTo>
                    <a:lnTo>
                      <a:pt x="132" y="72"/>
                    </a:lnTo>
                    <a:lnTo>
                      <a:pt x="146" y="124"/>
                    </a:lnTo>
                    <a:lnTo>
                      <a:pt x="146" y="124"/>
                    </a:lnTo>
                    <a:lnTo>
                      <a:pt x="146" y="126"/>
                    </a:lnTo>
                    <a:lnTo>
                      <a:pt x="150" y="128"/>
                    </a:lnTo>
                    <a:lnTo>
                      <a:pt x="184" y="128"/>
                    </a:lnTo>
                    <a:lnTo>
                      <a:pt x="184" y="128"/>
                    </a:lnTo>
                    <a:close/>
                  </a:path>
                </a:pathLst>
              </a:custGeom>
              <a:grpFill/>
              <a:ln>
                <a:noFill/>
              </a:ln>
            </p:spPr>
            <p:txBody>
              <a:bodyPr vert="horz" wrap="square" lIns="91440" tIns="45720" rIns="91440" bIns="45720" numCol="1" anchor="t" anchorCtr="0" compatLnSpc="1">
                <a:prstTxWarp prst="textNoShape">
                  <a:avLst/>
                </a:prstTxWarp>
              </a:bodyPr>
              <a:lstStyle/>
              <a:p>
                <a:endParaRPr lang="ko-KR" altLang="en-US"/>
              </a:p>
            </p:txBody>
          </p:sp>
        </p:grpSp>
        <p:grpSp>
          <p:nvGrpSpPr>
            <p:cNvPr id="15" name="그룹 14">
              <a:extLst>
                <a:ext uri="{FF2B5EF4-FFF2-40B4-BE49-F238E27FC236}">
                  <a16:creationId xmlns:a16="http://schemas.microsoft.com/office/drawing/2014/main" id="{EB56738E-42B2-452D-AF1D-2F01714A4B72}"/>
                </a:ext>
              </a:extLst>
            </p:cNvPr>
            <p:cNvGrpSpPr/>
            <p:nvPr/>
          </p:nvGrpSpPr>
          <p:grpSpPr>
            <a:xfrm>
              <a:off x="5089524" y="519221"/>
              <a:ext cx="396876" cy="396876"/>
              <a:chOff x="5089524" y="519221"/>
              <a:chExt cx="396876" cy="396876"/>
            </a:xfrm>
            <a:grpFill/>
          </p:grpSpPr>
          <p:sp>
            <p:nvSpPr>
              <p:cNvPr id="28" name="타원 27">
                <a:extLst>
                  <a:ext uri="{FF2B5EF4-FFF2-40B4-BE49-F238E27FC236}">
                    <a16:creationId xmlns:a16="http://schemas.microsoft.com/office/drawing/2014/main" id="{998FCA6E-67C8-4FA0-A124-ACDE4E905466}"/>
                  </a:ext>
                </a:extLst>
              </p:cNvPr>
              <p:cNvSpPr/>
              <p:nvPr/>
            </p:nvSpPr>
            <p:spPr>
              <a:xfrm>
                <a:off x="5089524" y="519221"/>
                <a:ext cx="396876" cy="396876"/>
              </a:xfrm>
              <a:prstGeom prst="ellipse">
                <a:avLst/>
              </a:prstGeom>
              <a:noFill/>
              <a:ln w="12700">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9" name="Freeform 10">
                <a:extLst>
                  <a:ext uri="{FF2B5EF4-FFF2-40B4-BE49-F238E27FC236}">
                    <a16:creationId xmlns:a16="http://schemas.microsoft.com/office/drawing/2014/main" id="{10A32A62-905B-4DFE-AD15-154431C19299}"/>
                  </a:ext>
                </a:extLst>
              </p:cNvPr>
              <p:cNvSpPr>
                <a:spLocks noEditPoints="1"/>
              </p:cNvSpPr>
              <p:nvPr/>
            </p:nvSpPr>
            <p:spPr bwMode="auto">
              <a:xfrm>
                <a:off x="5194300" y="616340"/>
                <a:ext cx="177800" cy="217311"/>
              </a:xfrm>
              <a:custGeom>
                <a:avLst/>
                <a:gdLst>
                  <a:gd name="T0" fmla="*/ 36 w 216"/>
                  <a:gd name="T1" fmla="*/ 242 h 264"/>
                  <a:gd name="T2" fmla="*/ 44 w 216"/>
                  <a:gd name="T3" fmla="*/ 248 h 264"/>
                  <a:gd name="T4" fmla="*/ 48 w 216"/>
                  <a:gd name="T5" fmla="*/ 254 h 264"/>
                  <a:gd name="T6" fmla="*/ 46 w 216"/>
                  <a:gd name="T7" fmla="*/ 260 h 264"/>
                  <a:gd name="T8" fmla="*/ 44 w 216"/>
                  <a:gd name="T9" fmla="*/ 262 h 264"/>
                  <a:gd name="T10" fmla="*/ 36 w 216"/>
                  <a:gd name="T11" fmla="*/ 262 h 264"/>
                  <a:gd name="T12" fmla="*/ 4 w 216"/>
                  <a:gd name="T13" fmla="*/ 238 h 264"/>
                  <a:gd name="T14" fmla="*/ 0 w 216"/>
                  <a:gd name="T15" fmla="*/ 234 h 264"/>
                  <a:gd name="T16" fmla="*/ 0 w 216"/>
                  <a:gd name="T17" fmla="*/ 228 h 264"/>
                  <a:gd name="T18" fmla="*/ 2 w 216"/>
                  <a:gd name="T19" fmla="*/ 226 h 264"/>
                  <a:gd name="T20" fmla="*/ 8 w 216"/>
                  <a:gd name="T21" fmla="*/ 222 h 264"/>
                  <a:gd name="T22" fmla="*/ 14 w 216"/>
                  <a:gd name="T23" fmla="*/ 224 h 264"/>
                  <a:gd name="T24" fmla="*/ 48 w 216"/>
                  <a:gd name="T25" fmla="*/ 198 h 264"/>
                  <a:gd name="T26" fmla="*/ 22 w 216"/>
                  <a:gd name="T27" fmla="*/ 178 h 264"/>
                  <a:gd name="T28" fmla="*/ 20 w 216"/>
                  <a:gd name="T29" fmla="*/ 176 h 264"/>
                  <a:gd name="T30" fmla="*/ 18 w 216"/>
                  <a:gd name="T31" fmla="*/ 170 h 264"/>
                  <a:gd name="T32" fmla="*/ 20 w 216"/>
                  <a:gd name="T33" fmla="*/ 166 h 264"/>
                  <a:gd name="T34" fmla="*/ 26 w 216"/>
                  <a:gd name="T35" fmla="*/ 164 h 264"/>
                  <a:gd name="T36" fmla="*/ 32 w 216"/>
                  <a:gd name="T37" fmla="*/ 166 h 264"/>
                  <a:gd name="T38" fmla="*/ 126 w 216"/>
                  <a:gd name="T39" fmla="*/ 56 h 264"/>
                  <a:gd name="T40" fmla="*/ 132 w 216"/>
                  <a:gd name="T41" fmla="*/ 50 h 264"/>
                  <a:gd name="T42" fmla="*/ 150 w 216"/>
                  <a:gd name="T43" fmla="*/ 48 h 264"/>
                  <a:gd name="T44" fmla="*/ 162 w 216"/>
                  <a:gd name="T45" fmla="*/ 58 h 264"/>
                  <a:gd name="T46" fmla="*/ 206 w 216"/>
                  <a:gd name="T47" fmla="*/ 4 h 264"/>
                  <a:gd name="T48" fmla="*/ 214 w 216"/>
                  <a:gd name="T49" fmla="*/ 2 h 264"/>
                  <a:gd name="T50" fmla="*/ 216 w 216"/>
                  <a:gd name="T51" fmla="*/ 6 h 264"/>
                  <a:gd name="T52" fmla="*/ 172 w 216"/>
                  <a:gd name="T53" fmla="*/ 64 h 264"/>
                  <a:gd name="T54" fmla="*/ 178 w 216"/>
                  <a:gd name="T55" fmla="*/ 68 h 264"/>
                  <a:gd name="T56" fmla="*/ 186 w 216"/>
                  <a:gd name="T57" fmla="*/ 84 h 264"/>
                  <a:gd name="T58" fmla="*/ 182 w 216"/>
                  <a:gd name="T59" fmla="*/ 100 h 264"/>
                  <a:gd name="T60" fmla="*/ 98 w 216"/>
                  <a:gd name="T61" fmla="*/ 216 h 264"/>
                  <a:gd name="T62" fmla="*/ 100 w 216"/>
                  <a:gd name="T63" fmla="*/ 220 h 264"/>
                  <a:gd name="T64" fmla="*/ 100 w 216"/>
                  <a:gd name="T65" fmla="*/ 226 h 264"/>
                  <a:gd name="T66" fmla="*/ 98 w 216"/>
                  <a:gd name="T67" fmla="*/ 228 h 264"/>
                  <a:gd name="T68" fmla="*/ 94 w 216"/>
                  <a:gd name="T69" fmla="*/ 232 h 264"/>
                  <a:gd name="T70" fmla="*/ 86 w 216"/>
                  <a:gd name="T71" fmla="*/ 230 h 264"/>
                  <a:gd name="T72" fmla="*/ 60 w 216"/>
                  <a:gd name="T73" fmla="*/ 210 h 264"/>
                  <a:gd name="T74" fmla="*/ 120 w 216"/>
                  <a:gd name="T75" fmla="*/ 128 h 264"/>
                  <a:gd name="T76" fmla="*/ 134 w 216"/>
                  <a:gd name="T77" fmla="*/ 132 h 264"/>
                  <a:gd name="T78" fmla="*/ 130 w 216"/>
                  <a:gd name="T79" fmla="*/ 122 h 264"/>
                  <a:gd name="T80" fmla="*/ 142 w 216"/>
                  <a:gd name="T81" fmla="*/ 122 h 264"/>
                  <a:gd name="T82" fmla="*/ 134 w 216"/>
                  <a:gd name="T83" fmla="*/ 110 h 264"/>
                  <a:gd name="T84" fmla="*/ 148 w 216"/>
                  <a:gd name="T85" fmla="*/ 114 h 264"/>
                  <a:gd name="T86" fmla="*/ 144 w 216"/>
                  <a:gd name="T87" fmla="*/ 106 h 264"/>
                  <a:gd name="T88" fmla="*/ 156 w 216"/>
                  <a:gd name="T89" fmla="*/ 106 h 264"/>
                  <a:gd name="T90" fmla="*/ 148 w 216"/>
                  <a:gd name="T91" fmla="*/ 92 h 264"/>
                  <a:gd name="T92" fmla="*/ 162 w 216"/>
                  <a:gd name="T93" fmla="*/ 96 h 264"/>
                  <a:gd name="T94" fmla="*/ 158 w 216"/>
                  <a:gd name="T95" fmla="*/ 88 h 264"/>
                  <a:gd name="T96" fmla="*/ 168 w 216"/>
                  <a:gd name="T97" fmla="*/ 90 h 264"/>
                  <a:gd name="T98" fmla="*/ 168 w 216"/>
                  <a:gd name="T99" fmla="*/ 86 h 264"/>
                  <a:gd name="T100" fmla="*/ 146 w 216"/>
                  <a:gd name="T101" fmla="*/ 66 h 264"/>
                  <a:gd name="T102" fmla="*/ 142 w 216"/>
                  <a:gd name="T103" fmla="*/ 64 h 264"/>
                  <a:gd name="T104" fmla="*/ 50 w 216"/>
                  <a:gd name="T105" fmla="*/ 180 h 264"/>
                  <a:gd name="T106" fmla="*/ 128 w 216"/>
                  <a:gd name="T107" fmla="*/ 140 h 264"/>
                  <a:gd name="T108" fmla="*/ 120 w 216"/>
                  <a:gd name="T109" fmla="*/ 128 h 264"/>
                  <a:gd name="T110" fmla="*/ 94 w 216"/>
                  <a:gd name="T111" fmla="*/ 130 h 264"/>
                  <a:gd name="T112" fmla="*/ 78 w 216"/>
                  <a:gd name="T113" fmla="*/ 196 h 264"/>
                  <a:gd name="T114" fmla="*/ 94 w 216"/>
                  <a:gd name="T115" fmla="*/ 130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16" h="264">
                    <a:moveTo>
                      <a:pt x="60" y="210"/>
                    </a:moveTo>
                    <a:lnTo>
                      <a:pt x="36" y="242"/>
                    </a:lnTo>
                    <a:lnTo>
                      <a:pt x="44" y="248"/>
                    </a:lnTo>
                    <a:lnTo>
                      <a:pt x="44" y="248"/>
                    </a:lnTo>
                    <a:lnTo>
                      <a:pt x="46" y="250"/>
                    </a:lnTo>
                    <a:lnTo>
                      <a:pt x="48" y="254"/>
                    </a:lnTo>
                    <a:lnTo>
                      <a:pt x="48" y="256"/>
                    </a:lnTo>
                    <a:lnTo>
                      <a:pt x="46" y="260"/>
                    </a:lnTo>
                    <a:lnTo>
                      <a:pt x="46" y="260"/>
                    </a:lnTo>
                    <a:lnTo>
                      <a:pt x="44" y="262"/>
                    </a:lnTo>
                    <a:lnTo>
                      <a:pt x="40" y="264"/>
                    </a:lnTo>
                    <a:lnTo>
                      <a:pt x="36" y="262"/>
                    </a:lnTo>
                    <a:lnTo>
                      <a:pt x="34" y="262"/>
                    </a:lnTo>
                    <a:lnTo>
                      <a:pt x="4" y="238"/>
                    </a:lnTo>
                    <a:lnTo>
                      <a:pt x="4" y="238"/>
                    </a:lnTo>
                    <a:lnTo>
                      <a:pt x="0" y="234"/>
                    </a:lnTo>
                    <a:lnTo>
                      <a:pt x="0" y="232"/>
                    </a:lnTo>
                    <a:lnTo>
                      <a:pt x="0" y="228"/>
                    </a:lnTo>
                    <a:lnTo>
                      <a:pt x="2" y="226"/>
                    </a:lnTo>
                    <a:lnTo>
                      <a:pt x="2" y="226"/>
                    </a:lnTo>
                    <a:lnTo>
                      <a:pt x="4" y="224"/>
                    </a:lnTo>
                    <a:lnTo>
                      <a:pt x="8" y="222"/>
                    </a:lnTo>
                    <a:lnTo>
                      <a:pt x="10" y="222"/>
                    </a:lnTo>
                    <a:lnTo>
                      <a:pt x="14" y="224"/>
                    </a:lnTo>
                    <a:lnTo>
                      <a:pt x="22" y="230"/>
                    </a:lnTo>
                    <a:lnTo>
                      <a:pt x="48" y="198"/>
                    </a:lnTo>
                    <a:lnTo>
                      <a:pt x="48" y="198"/>
                    </a:lnTo>
                    <a:lnTo>
                      <a:pt x="22" y="178"/>
                    </a:lnTo>
                    <a:lnTo>
                      <a:pt x="22" y="178"/>
                    </a:lnTo>
                    <a:lnTo>
                      <a:pt x="20" y="176"/>
                    </a:lnTo>
                    <a:lnTo>
                      <a:pt x="18" y="172"/>
                    </a:lnTo>
                    <a:lnTo>
                      <a:pt x="18" y="170"/>
                    </a:lnTo>
                    <a:lnTo>
                      <a:pt x="20" y="166"/>
                    </a:lnTo>
                    <a:lnTo>
                      <a:pt x="20" y="166"/>
                    </a:lnTo>
                    <a:lnTo>
                      <a:pt x="22" y="164"/>
                    </a:lnTo>
                    <a:lnTo>
                      <a:pt x="26" y="164"/>
                    </a:lnTo>
                    <a:lnTo>
                      <a:pt x="28" y="164"/>
                    </a:lnTo>
                    <a:lnTo>
                      <a:pt x="32" y="166"/>
                    </a:lnTo>
                    <a:lnTo>
                      <a:pt x="36" y="168"/>
                    </a:lnTo>
                    <a:lnTo>
                      <a:pt x="126" y="56"/>
                    </a:lnTo>
                    <a:lnTo>
                      <a:pt x="126" y="56"/>
                    </a:lnTo>
                    <a:lnTo>
                      <a:pt x="132" y="50"/>
                    </a:lnTo>
                    <a:lnTo>
                      <a:pt x="140" y="48"/>
                    </a:lnTo>
                    <a:lnTo>
                      <a:pt x="150" y="48"/>
                    </a:lnTo>
                    <a:lnTo>
                      <a:pt x="158" y="52"/>
                    </a:lnTo>
                    <a:lnTo>
                      <a:pt x="162" y="58"/>
                    </a:lnTo>
                    <a:lnTo>
                      <a:pt x="206" y="4"/>
                    </a:lnTo>
                    <a:lnTo>
                      <a:pt x="206" y="4"/>
                    </a:lnTo>
                    <a:lnTo>
                      <a:pt x="210" y="0"/>
                    </a:lnTo>
                    <a:lnTo>
                      <a:pt x="214" y="2"/>
                    </a:lnTo>
                    <a:lnTo>
                      <a:pt x="214" y="2"/>
                    </a:lnTo>
                    <a:lnTo>
                      <a:pt x="216" y="6"/>
                    </a:lnTo>
                    <a:lnTo>
                      <a:pt x="214" y="10"/>
                    </a:lnTo>
                    <a:lnTo>
                      <a:pt x="172" y="64"/>
                    </a:lnTo>
                    <a:lnTo>
                      <a:pt x="178" y="68"/>
                    </a:lnTo>
                    <a:lnTo>
                      <a:pt x="178" y="68"/>
                    </a:lnTo>
                    <a:lnTo>
                      <a:pt x="184" y="76"/>
                    </a:lnTo>
                    <a:lnTo>
                      <a:pt x="186" y="84"/>
                    </a:lnTo>
                    <a:lnTo>
                      <a:pt x="186" y="92"/>
                    </a:lnTo>
                    <a:lnTo>
                      <a:pt x="182" y="100"/>
                    </a:lnTo>
                    <a:lnTo>
                      <a:pt x="92" y="212"/>
                    </a:lnTo>
                    <a:lnTo>
                      <a:pt x="98" y="216"/>
                    </a:lnTo>
                    <a:lnTo>
                      <a:pt x="98" y="216"/>
                    </a:lnTo>
                    <a:lnTo>
                      <a:pt x="100" y="220"/>
                    </a:lnTo>
                    <a:lnTo>
                      <a:pt x="100" y="222"/>
                    </a:lnTo>
                    <a:lnTo>
                      <a:pt x="100" y="226"/>
                    </a:lnTo>
                    <a:lnTo>
                      <a:pt x="98" y="228"/>
                    </a:lnTo>
                    <a:lnTo>
                      <a:pt x="98" y="228"/>
                    </a:lnTo>
                    <a:lnTo>
                      <a:pt x="96" y="230"/>
                    </a:lnTo>
                    <a:lnTo>
                      <a:pt x="94" y="232"/>
                    </a:lnTo>
                    <a:lnTo>
                      <a:pt x="90" y="232"/>
                    </a:lnTo>
                    <a:lnTo>
                      <a:pt x="86" y="230"/>
                    </a:lnTo>
                    <a:lnTo>
                      <a:pt x="86" y="230"/>
                    </a:lnTo>
                    <a:lnTo>
                      <a:pt x="60" y="210"/>
                    </a:lnTo>
                    <a:lnTo>
                      <a:pt x="60" y="210"/>
                    </a:lnTo>
                    <a:close/>
                    <a:moveTo>
                      <a:pt x="120" y="128"/>
                    </a:moveTo>
                    <a:lnTo>
                      <a:pt x="130" y="138"/>
                    </a:lnTo>
                    <a:lnTo>
                      <a:pt x="134" y="132"/>
                    </a:lnTo>
                    <a:lnTo>
                      <a:pt x="128" y="126"/>
                    </a:lnTo>
                    <a:lnTo>
                      <a:pt x="130" y="122"/>
                    </a:lnTo>
                    <a:lnTo>
                      <a:pt x="138" y="128"/>
                    </a:lnTo>
                    <a:lnTo>
                      <a:pt x="142" y="122"/>
                    </a:lnTo>
                    <a:lnTo>
                      <a:pt x="130" y="114"/>
                    </a:lnTo>
                    <a:lnTo>
                      <a:pt x="134" y="110"/>
                    </a:lnTo>
                    <a:lnTo>
                      <a:pt x="144" y="120"/>
                    </a:lnTo>
                    <a:lnTo>
                      <a:pt x="148" y="114"/>
                    </a:lnTo>
                    <a:lnTo>
                      <a:pt x="142" y="108"/>
                    </a:lnTo>
                    <a:lnTo>
                      <a:pt x="144" y="106"/>
                    </a:lnTo>
                    <a:lnTo>
                      <a:pt x="152" y="110"/>
                    </a:lnTo>
                    <a:lnTo>
                      <a:pt x="156" y="106"/>
                    </a:lnTo>
                    <a:lnTo>
                      <a:pt x="144" y="96"/>
                    </a:lnTo>
                    <a:lnTo>
                      <a:pt x="148" y="92"/>
                    </a:lnTo>
                    <a:lnTo>
                      <a:pt x="158" y="102"/>
                    </a:lnTo>
                    <a:lnTo>
                      <a:pt x="162" y="96"/>
                    </a:lnTo>
                    <a:lnTo>
                      <a:pt x="156" y="90"/>
                    </a:lnTo>
                    <a:lnTo>
                      <a:pt x="158" y="88"/>
                    </a:lnTo>
                    <a:lnTo>
                      <a:pt x="166" y="92"/>
                    </a:lnTo>
                    <a:lnTo>
                      <a:pt x="168" y="90"/>
                    </a:lnTo>
                    <a:lnTo>
                      <a:pt x="168" y="90"/>
                    </a:lnTo>
                    <a:lnTo>
                      <a:pt x="168" y="86"/>
                    </a:lnTo>
                    <a:lnTo>
                      <a:pt x="166" y="82"/>
                    </a:lnTo>
                    <a:lnTo>
                      <a:pt x="146" y="66"/>
                    </a:lnTo>
                    <a:lnTo>
                      <a:pt x="146" y="66"/>
                    </a:lnTo>
                    <a:lnTo>
                      <a:pt x="142" y="64"/>
                    </a:lnTo>
                    <a:lnTo>
                      <a:pt x="138" y="68"/>
                    </a:lnTo>
                    <a:lnTo>
                      <a:pt x="50" y="180"/>
                    </a:lnTo>
                    <a:lnTo>
                      <a:pt x="80" y="202"/>
                    </a:lnTo>
                    <a:lnTo>
                      <a:pt x="128" y="140"/>
                    </a:lnTo>
                    <a:lnTo>
                      <a:pt x="116" y="132"/>
                    </a:lnTo>
                    <a:lnTo>
                      <a:pt x="120" y="128"/>
                    </a:lnTo>
                    <a:lnTo>
                      <a:pt x="120" y="128"/>
                    </a:lnTo>
                    <a:close/>
                    <a:moveTo>
                      <a:pt x="94" y="130"/>
                    </a:moveTo>
                    <a:lnTo>
                      <a:pt x="116" y="148"/>
                    </a:lnTo>
                    <a:lnTo>
                      <a:pt x="78" y="196"/>
                    </a:lnTo>
                    <a:lnTo>
                      <a:pt x="56" y="178"/>
                    </a:lnTo>
                    <a:lnTo>
                      <a:pt x="94" y="130"/>
                    </a:lnTo>
                    <a:lnTo>
                      <a:pt x="94" y="130"/>
                    </a:lnTo>
                    <a:close/>
                  </a:path>
                </a:pathLst>
              </a:custGeom>
              <a:grpFill/>
              <a:ln>
                <a:noFill/>
              </a:ln>
            </p:spPr>
            <p:txBody>
              <a:bodyPr vert="horz" wrap="square" lIns="91440" tIns="45720" rIns="91440" bIns="45720" numCol="1" anchor="t" anchorCtr="0" compatLnSpc="1">
                <a:prstTxWarp prst="textNoShape">
                  <a:avLst/>
                </a:prstTxWarp>
              </a:bodyPr>
              <a:lstStyle/>
              <a:p>
                <a:endParaRPr lang="ko-KR" altLang="en-US"/>
              </a:p>
            </p:txBody>
          </p:sp>
        </p:grpSp>
        <p:grpSp>
          <p:nvGrpSpPr>
            <p:cNvPr id="16" name="그룹 15">
              <a:extLst>
                <a:ext uri="{FF2B5EF4-FFF2-40B4-BE49-F238E27FC236}">
                  <a16:creationId xmlns:a16="http://schemas.microsoft.com/office/drawing/2014/main" id="{734AFE8E-F223-4D9D-9F84-B8D15B4C56E9}"/>
                </a:ext>
              </a:extLst>
            </p:cNvPr>
            <p:cNvGrpSpPr/>
            <p:nvPr/>
          </p:nvGrpSpPr>
          <p:grpSpPr>
            <a:xfrm>
              <a:off x="3917948" y="5756857"/>
              <a:ext cx="425452" cy="425452"/>
              <a:chOff x="3917948" y="5756857"/>
              <a:chExt cx="425452" cy="425452"/>
            </a:xfrm>
            <a:grpFill/>
          </p:grpSpPr>
          <p:sp>
            <p:nvSpPr>
              <p:cNvPr id="26" name="타원 25">
                <a:extLst>
                  <a:ext uri="{FF2B5EF4-FFF2-40B4-BE49-F238E27FC236}">
                    <a16:creationId xmlns:a16="http://schemas.microsoft.com/office/drawing/2014/main" id="{39205A55-973E-43F8-B25B-8ACAF5801583}"/>
                  </a:ext>
                </a:extLst>
              </p:cNvPr>
              <p:cNvSpPr/>
              <p:nvPr/>
            </p:nvSpPr>
            <p:spPr>
              <a:xfrm>
                <a:off x="3917948" y="5756857"/>
                <a:ext cx="425452" cy="425452"/>
              </a:xfrm>
              <a:prstGeom prst="ellipse">
                <a:avLst/>
              </a:prstGeom>
              <a:noFill/>
              <a:ln w="12700">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27" name="Freeform 18">
                <a:extLst>
                  <a:ext uri="{FF2B5EF4-FFF2-40B4-BE49-F238E27FC236}">
                    <a16:creationId xmlns:a16="http://schemas.microsoft.com/office/drawing/2014/main" id="{1AC1924E-6E3B-494B-887A-C7000E111454}"/>
                  </a:ext>
                </a:extLst>
              </p:cNvPr>
              <p:cNvSpPr>
                <a:spLocks noEditPoints="1"/>
              </p:cNvSpPr>
              <p:nvPr/>
            </p:nvSpPr>
            <p:spPr bwMode="auto">
              <a:xfrm>
                <a:off x="4028519" y="5876715"/>
                <a:ext cx="204310" cy="185736"/>
              </a:xfrm>
              <a:custGeom>
                <a:avLst/>
                <a:gdLst>
                  <a:gd name="T0" fmla="*/ 162 w 264"/>
                  <a:gd name="T1" fmla="*/ 14 h 240"/>
                  <a:gd name="T2" fmla="*/ 182 w 264"/>
                  <a:gd name="T3" fmla="*/ 44 h 240"/>
                  <a:gd name="T4" fmla="*/ 184 w 264"/>
                  <a:gd name="T5" fmla="*/ 80 h 240"/>
                  <a:gd name="T6" fmla="*/ 120 w 264"/>
                  <a:gd name="T7" fmla="*/ 206 h 240"/>
                  <a:gd name="T8" fmla="*/ 94 w 264"/>
                  <a:gd name="T9" fmla="*/ 232 h 240"/>
                  <a:gd name="T10" fmla="*/ 58 w 264"/>
                  <a:gd name="T11" fmla="*/ 240 h 240"/>
                  <a:gd name="T12" fmla="*/ 34 w 264"/>
                  <a:gd name="T13" fmla="*/ 232 h 240"/>
                  <a:gd name="T14" fmla="*/ 8 w 264"/>
                  <a:gd name="T15" fmla="*/ 206 h 240"/>
                  <a:gd name="T16" fmla="*/ 0 w 264"/>
                  <a:gd name="T17" fmla="*/ 170 h 240"/>
                  <a:gd name="T18" fmla="*/ 66 w 264"/>
                  <a:gd name="T19" fmla="*/ 34 h 240"/>
                  <a:gd name="T20" fmla="*/ 82 w 264"/>
                  <a:gd name="T21" fmla="*/ 14 h 240"/>
                  <a:gd name="T22" fmla="*/ 114 w 264"/>
                  <a:gd name="T23" fmla="*/ 0 h 240"/>
                  <a:gd name="T24" fmla="*/ 152 w 264"/>
                  <a:gd name="T25" fmla="*/ 6 h 240"/>
                  <a:gd name="T26" fmla="*/ 144 w 264"/>
                  <a:gd name="T27" fmla="*/ 22 h 240"/>
                  <a:gd name="T28" fmla="*/ 116 w 264"/>
                  <a:gd name="T29" fmla="*/ 16 h 240"/>
                  <a:gd name="T30" fmla="*/ 92 w 264"/>
                  <a:gd name="T31" fmla="*/ 28 h 240"/>
                  <a:gd name="T32" fmla="*/ 22 w 264"/>
                  <a:gd name="T33" fmla="*/ 154 h 240"/>
                  <a:gd name="T34" fmla="*/ 16 w 264"/>
                  <a:gd name="T35" fmla="*/ 172 h 240"/>
                  <a:gd name="T36" fmla="*/ 22 w 264"/>
                  <a:gd name="T37" fmla="*/ 198 h 240"/>
                  <a:gd name="T38" fmla="*/ 42 w 264"/>
                  <a:gd name="T39" fmla="*/ 218 h 240"/>
                  <a:gd name="T40" fmla="*/ 60 w 264"/>
                  <a:gd name="T41" fmla="*/ 222 h 240"/>
                  <a:gd name="T42" fmla="*/ 86 w 264"/>
                  <a:gd name="T43" fmla="*/ 218 h 240"/>
                  <a:gd name="T44" fmla="*/ 106 w 264"/>
                  <a:gd name="T45" fmla="*/ 198 h 240"/>
                  <a:gd name="T46" fmla="*/ 168 w 264"/>
                  <a:gd name="T47" fmla="*/ 76 h 240"/>
                  <a:gd name="T48" fmla="*/ 166 w 264"/>
                  <a:gd name="T49" fmla="*/ 48 h 240"/>
                  <a:gd name="T50" fmla="*/ 152 w 264"/>
                  <a:gd name="T51" fmla="*/ 26 h 240"/>
                  <a:gd name="T52" fmla="*/ 54 w 264"/>
                  <a:gd name="T53" fmla="*/ 106 h 240"/>
                  <a:gd name="T54" fmla="*/ 102 w 264"/>
                  <a:gd name="T55" fmla="*/ 194 h 240"/>
                  <a:gd name="T56" fmla="*/ 84 w 264"/>
                  <a:gd name="T57" fmla="*/ 212 h 240"/>
                  <a:gd name="T58" fmla="*/ 60 w 264"/>
                  <a:gd name="T59" fmla="*/ 216 h 240"/>
                  <a:gd name="T60" fmla="*/ 38 w 264"/>
                  <a:gd name="T61" fmla="*/ 208 h 240"/>
                  <a:gd name="T62" fmla="*/ 24 w 264"/>
                  <a:gd name="T63" fmla="*/ 190 h 240"/>
                  <a:gd name="T64" fmla="*/ 24 w 264"/>
                  <a:gd name="T65" fmla="*/ 164 h 240"/>
                  <a:gd name="T66" fmla="*/ 54 w 264"/>
                  <a:gd name="T67" fmla="*/ 106 h 240"/>
                  <a:gd name="T68" fmla="*/ 196 w 264"/>
                  <a:gd name="T69" fmla="*/ 138 h 240"/>
                  <a:gd name="T70" fmla="*/ 224 w 264"/>
                  <a:gd name="T71" fmla="*/ 138 h 240"/>
                  <a:gd name="T72" fmla="*/ 248 w 264"/>
                  <a:gd name="T73" fmla="*/ 150 h 240"/>
                  <a:gd name="T74" fmla="*/ 164 w 264"/>
                  <a:gd name="T75" fmla="*/ 206 h 240"/>
                  <a:gd name="T76" fmla="*/ 162 w 264"/>
                  <a:gd name="T77" fmla="*/ 178 h 240"/>
                  <a:gd name="T78" fmla="*/ 172 w 264"/>
                  <a:gd name="T79" fmla="*/ 154 h 240"/>
                  <a:gd name="T80" fmla="*/ 188 w 264"/>
                  <a:gd name="T81" fmla="*/ 142 h 240"/>
                  <a:gd name="T82" fmla="*/ 262 w 264"/>
                  <a:gd name="T83" fmla="*/ 180 h 240"/>
                  <a:gd name="T84" fmla="*/ 260 w 264"/>
                  <a:gd name="T85" fmla="*/ 206 h 240"/>
                  <a:gd name="T86" fmla="*/ 244 w 264"/>
                  <a:gd name="T87" fmla="*/ 228 h 240"/>
                  <a:gd name="T88" fmla="*/ 228 w 264"/>
                  <a:gd name="T89" fmla="*/ 238 h 240"/>
                  <a:gd name="T90" fmla="*/ 200 w 264"/>
                  <a:gd name="T91" fmla="*/ 238 h 240"/>
                  <a:gd name="T92" fmla="*/ 176 w 264"/>
                  <a:gd name="T93" fmla="*/ 226 h 240"/>
                  <a:gd name="T94" fmla="*/ 260 w 264"/>
                  <a:gd name="T95" fmla="*/ 17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64" h="240">
                    <a:moveTo>
                      <a:pt x="152" y="6"/>
                    </a:moveTo>
                    <a:lnTo>
                      <a:pt x="152" y="6"/>
                    </a:lnTo>
                    <a:lnTo>
                      <a:pt x="162" y="14"/>
                    </a:lnTo>
                    <a:lnTo>
                      <a:pt x="172" y="22"/>
                    </a:lnTo>
                    <a:lnTo>
                      <a:pt x="178" y="32"/>
                    </a:lnTo>
                    <a:lnTo>
                      <a:pt x="182" y="44"/>
                    </a:lnTo>
                    <a:lnTo>
                      <a:pt x="186" y="56"/>
                    </a:lnTo>
                    <a:lnTo>
                      <a:pt x="186" y="68"/>
                    </a:lnTo>
                    <a:lnTo>
                      <a:pt x="184" y="80"/>
                    </a:lnTo>
                    <a:lnTo>
                      <a:pt x="178" y="92"/>
                    </a:lnTo>
                    <a:lnTo>
                      <a:pt x="120" y="206"/>
                    </a:lnTo>
                    <a:lnTo>
                      <a:pt x="120" y="206"/>
                    </a:lnTo>
                    <a:lnTo>
                      <a:pt x="114" y="216"/>
                    </a:lnTo>
                    <a:lnTo>
                      <a:pt x="104" y="226"/>
                    </a:lnTo>
                    <a:lnTo>
                      <a:pt x="94" y="232"/>
                    </a:lnTo>
                    <a:lnTo>
                      <a:pt x="84" y="236"/>
                    </a:lnTo>
                    <a:lnTo>
                      <a:pt x="72" y="240"/>
                    </a:lnTo>
                    <a:lnTo>
                      <a:pt x="58" y="240"/>
                    </a:lnTo>
                    <a:lnTo>
                      <a:pt x="46" y="238"/>
                    </a:lnTo>
                    <a:lnTo>
                      <a:pt x="34" y="232"/>
                    </a:lnTo>
                    <a:lnTo>
                      <a:pt x="34" y="232"/>
                    </a:lnTo>
                    <a:lnTo>
                      <a:pt x="24" y="226"/>
                    </a:lnTo>
                    <a:lnTo>
                      <a:pt x="14" y="216"/>
                    </a:lnTo>
                    <a:lnTo>
                      <a:pt x="8" y="206"/>
                    </a:lnTo>
                    <a:lnTo>
                      <a:pt x="2" y="196"/>
                    </a:lnTo>
                    <a:lnTo>
                      <a:pt x="0" y="184"/>
                    </a:lnTo>
                    <a:lnTo>
                      <a:pt x="0" y="170"/>
                    </a:lnTo>
                    <a:lnTo>
                      <a:pt x="2" y="158"/>
                    </a:lnTo>
                    <a:lnTo>
                      <a:pt x="6" y="146"/>
                    </a:lnTo>
                    <a:lnTo>
                      <a:pt x="66" y="34"/>
                    </a:lnTo>
                    <a:lnTo>
                      <a:pt x="66" y="34"/>
                    </a:lnTo>
                    <a:lnTo>
                      <a:pt x="72" y="22"/>
                    </a:lnTo>
                    <a:lnTo>
                      <a:pt x="82" y="14"/>
                    </a:lnTo>
                    <a:lnTo>
                      <a:pt x="92" y="8"/>
                    </a:lnTo>
                    <a:lnTo>
                      <a:pt x="102" y="2"/>
                    </a:lnTo>
                    <a:lnTo>
                      <a:pt x="114" y="0"/>
                    </a:lnTo>
                    <a:lnTo>
                      <a:pt x="128" y="0"/>
                    </a:lnTo>
                    <a:lnTo>
                      <a:pt x="140" y="2"/>
                    </a:lnTo>
                    <a:lnTo>
                      <a:pt x="152" y="6"/>
                    </a:lnTo>
                    <a:lnTo>
                      <a:pt x="152" y="6"/>
                    </a:lnTo>
                    <a:close/>
                    <a:moveTo>
                      <a:pt x="144" y="22"/>
                    </a:moveTo>
                    <a:lnTo>
                      <a:pt x="144" y="22"/>
                    </a:lnTo>
                    <a:lnTo>
                      <a:pt x="134" y="18"/>
                    </a:lnTo>
                    <a:lnTo>
                      <a:pt x="126" y="16"/>
                    </a:lnTo>
                    <a:lnTo>
                      <a:pt x="116" y="16"/>
                    </a:lnTo>
                    <a:lnTo>
                      <a:pt x="108" y="18"/>
                    </a:lnTo>
                    <a:lnTo>
                      <a:pt x="100" y="22"/>
                    </a:lnTo>
                    <a:lnTo>
                      <a:pt x="92" y="28"/>
                    </a:lnTo>
                    <a:lnTo>
                      <a:pt x="86" y="34"/>
                    </a:lnTo>
                    <a:lnTo>
                      <a:pt x="80" y="42"/>
                    </a:lnTo>
                    <a:lnTo>
                      <a:pt x="22" y="154"/>
                    </a:lnTo>
                    <a:lnTo>
                      <a:pt x="22" y="154"/>
                    </a:lnTo>
                    <a:lnTo>
                      <a:pt x="18" y="164"/>
                    </a:lnTo>
                    <a:lnTo>
                      <a:pt x="16" y="172"/>
                    </a:lnTo>
                    <a:lnTo>
                      <a:pt x="18" y="182"/>
                    </a:lnTo>
                    <a:lnTo>
                      <a:pt x="20" y="190"/>
                    </a:lnTo>
                    <a:lnTo>
                      <a:pt x="22" y="198"/>
                    </a:lnTo>
                    <a:lnTo>
                      <a:pt x="28" y="206"/>
                    </a:lnTo>
                    <a:lnTo>
                      <a:pt x="34" y="212"/>
                    </a:lnTo>
                    <a:lnTo>
                      <a:pt x="42" y="218"/>
                    </a:lnTo>
                    <a:lnTo>
                      <a:pt x="42" y="218"/>
                    </a:lnTo>
                    <a:lnTo>
                      <a:pt x="50" y="222"/>
                    </a:lnTo>
                    <a:lnTo>
                      <a:pt x="60" y="222"/>
                    </a:lnTo>
                    <a:lnTo>
                      <a:pt x="70" y="222"/>
                    </a:lnTo>
                    <a:lnTo>
                      <a:pt x="78" y="220"/>
                    </a:lnTo>
                    <a:lnTo>
                      <a:pt x="86" y="218"/>
                    </a:lnTo>
                    <a:lnTo>
                      <a:pt x="94" y="212"/>
                    </a:lnTo>
                    <a:lnTo>
                      <a:pt x="100" y="206"/>
                    </a:lnTo>
                    <a:lnTo>
                      <a:pt x="106" y="198"/>
                    </a:lnTo>
                    <a:lnTo>
                      <a:pt x="164" y="84"/>
                    </a:lnTo>
                    <a:lnTo>
                      <a:pt x="164" y="84"/>
                    </a:lnTo>
                    <a:lnTo>
                      <a:pt x="168" y="76"/>
                    </a:lnTo>
                    <a:lnTo>
                      <a:pt x="168" y="66"/>
                    </a:lnTo>
                    <a:lnTo>
                      <a:pt x="168" y="58"/>
                    </a:lnTo>
                    <a:lnTo>
                      <a:pt x="166" y="48"/>
                    </a:lnTo>
                    <a:lnTo>
                      <a:pt x="164" y="40"/>
                    </a:lnTo>
                    <a:lnTo>
                      <a:pt x="158" y="34"/>
                    </a:lnTo>
                    <a:lnTo>
                      <a:pt x="152" y="26"/>
                    </a:lnTo>
                    <a:lnTo>
                      <a:pt x="144" y="22"/>
                    </a:lnTo>
                    <a:lnTo>
                      <a:pt x="144" y="22"/>
                    </a:lnTo>
                    <a:close/>
                    <a:moveTo>
                      <a:pt x="54" y="106"/>
                    </a:moveTo>
                    <a:lnTo>
                      <a:pt x="128" y="144"/>
                    </a:lnTo>
                    <a:lnTo>
                      <a:pt x="102" y="194"/>
                    </a:lnTo>
                    <a:lnTo>
                      <a:pt x="102" y="194"/>
                    </a:lnTo>
                    <a:lnTo>
                      <a:pt x="96" y="202"/>
                    </a:lnTo>
                    <a:lnTo>
                      <a:pt x="90" y="208"/>
                    </a:lnTo>
                    <a:lnTo>
                      <a:pt x="84" y="212"/>
                    </a:lnTo>
                    <a:lnTo>
                      <a:pt x="76" y="216"/>
                    </a:lnTo>
                    <a:lnTo>
                      <a:pt x="68" y="216"/>
                    </a:lnTo>
                    <a:lnTo>
                      <a:pt x="60" y="216"/>
                    </a:lnTo>
                    <a:lnTo>
                      <a:pt x="52" y="214"/>
                    </a:lnTo>
                    <a:lnTo>
                      <a:pt x="46" y="212"/>
                    </a:lnTo>
                    <a:lnTo>
                      <a:pt x="38" y="208"/>
                    </a:lnTo>
                    <a:lnTo>
                      <a:pt x="32" y="202"/>
                    </a:lnTo>
                    <a:lnTo>
                      <a:pt x="28" y="196"/>
                    </a:lnTo>
                    <a:lnTo>
                      <a:pt x="24" y="190"/>
                    </a:lnTo>
                    <a:lnTo>
                      <a:pt x="22" y="182"/>
                    </a:lnTo>
                    <a:lnTo>
                      <a:pt x="22" y="174"/>
                    </a:lnTo>
                    <a:lnTo>
                      <a:pt x="24" y="164"/>
                    </a:lnTo>
                    <a:lnTo>
                      <a:pt x="26" y="156"/>
                    </a:lnTo>
                    <a:lnTo>
                      <a:pt x="54" y="106"/>
                    </a:lnTo>
                    <a:lnTo>
                      <a:pt x="54" y="106"/>
                    </a:lnTo>
                    <a:close/>
                    <a:moveTo>
                      <a:pt x="188" y="142"/>
                    </a:moveTo>
                    <a:lnTo>
                      <a:pt x="188" y="142"/>
                    </a:lnTo>
                    <a:lnTo>
                      <a:pt x="196" y="138"/>
                    </a:lnTo>
                    <a:lnTo>
                      <a:pt x="206" y="136"/>
                    </a:lnTo>
                    <a:lnTo>
                      <a:pt x="214" y="136"/>
                    </a:lnTo>
                    <a:lnTo>
                      <a:pt x="224" y="138"/>
                    </a:lnTo>
                    <a:lnTo>
                      <a:pt x="232" y="140"/>
                    </a:lnTo>
                    <a:lnTo>
                      <a:pt x="240" y="144"/>
                    </a:lnTo>
                    <a:lnTo>
                      <a:pt x="248" y="150"/>
                    </a:lnTo>
                    <a:lnTo>
                      <a:pt x="254" y="158"/>
                    </a:lnTo>
                    <a:lnTo>
                      <a:pt x="164" y="206"/>
                    </a:lnTo>
                    <a:lnTo>
                      <a:pt x="164" y="206"/>
                    </a:lnTo>
                    <a:lnTo>
                      <a:pt x="160" y="196"/>
                    </a:lnTo>
                    <a:lnTo>
                      <a:pt x="160" y="188"/>
                    </a:lnTo>
                    <a:lnTo>
                      <a:pt x="162" y="178"/>
                    </a:lnTo>
                    <a:lnTo>
                      <a:pt x="164" y="170"/>
                    </a:lnTo>
                    <a:lnTo>
                      <a:pt x="168" y="162"/>
                    </a:lnTo>
                    <a:lnTo>
                      <a:pt x="172" y="154"/>
                    </a:lnTo>
                    <a:lnTo>
                      <a:pt x="180" y="148"/>
                    </a:lnTo>
                    <a:lnTo>
                      <a:pt x="188" y="142"/>
                    </a:lnTo>
                    <a:lnTo>
                      <a:pt x="188" y="142"/>
                    </a:lnTo>
                    <a:close/>
                    <a:moveTo>
                      <a:pt x="260" y="170"/>
                    </a:moveTo>
                    <a:lnTo>
                      <a:pt x="260" y="170"/>
                    </a:lnTo>
                    <a:lnTo>
                      <a:pt x="262" y="180"/>
                    </a:lnTo>
                    <a:lnTo>
                      <a:pt x="264" y="188"/>
                    </a:lnTo>
                    <a:lnTo>
                      <a:pt x="262" y="198"/>
                    </a:lnTo>
                    <a:lnTo>
                      <a:pt x="260" y="206"/>
                    </a:lnTo>
                    <a:lnTo>
                      <a:pt x="256" y="214"/>
                    </a:lnTo>
                    <a:lnTo>
                      <a:pt x="252" y="222"/>
                    </a:lnTo>
                    <a:lnTo>
                      <a:pt x="244" y="228"/>
                    </a:lnTo>
                    <a:lnTo>
                      <a:pt x="236" y="234"/>
                    </a:lnTo>
                    <a:lnTo>
                      <a:pt x="236" y="234"/>
                    </a:lnTo>
                    <a:lnTo>
                      <a:pt x="228" y="238"/>
                    </a:lnTo>
                    <a:lnTo>
                      <a:pt x="218" y="240"/>
                    </a:lnTo>
                    <a:lnTo>
                      <a:pt x="210" y="240"/>
                    </a:lnTo>
                    <a:lnTo>
                      <a:pt x="200" y="238"/>
                    </a:lnTo>
                    <a:lnTo>
                      <a:pt x="192" y="236"/>
                    </a:lnTo>
                    <a:lnTo>
                      <a:pt x="184" y="232"/>
                    </a:lnTo>
                    <a:lnTo>
                      <a:pt x="176" y="226"/>
                    </a:lnTo>
                    <a:lnTo>
                      <a:pt x="170" y="218"/>
                    </a:lnTo>
                    <a:lnTo>
                      <a:pt x="260" y="170"/>
                    </a:lnTo>
                    <a:lnTo>
                      <a:pt x="260" y="170"/>
                    </a:lnTo>
                    <a:close/>
                  </a:path>
                </a:pathLst>
              </a:custGeom>
              <a:grpFill/>
              <a:ln>
                <a:noFill/>
              </a:ln>
            </p:spPr>
            <p:txBody>
              <a:bodyPr vert="horz" wrap="square" lIns="91440" tIns="45720" rIns="91440" bIns="45720" numCol="1" anchor="t" anchorCtr="0" compatLnSpc="1">
                <a:prstTxWarp prst="textNoShape">
                  <a:avLst/>
                </a:prstTxWarp>
              </a:bodyPr>
              <a:lstStyle/>
              <a:p>
                <a:endParaRPr lang="ko-KR" altLang="en-US"/>
              </a:p>
            </p:txBody>
          </p:sp>
        </p:grpSp>
        <p:grpSp>
          <p:nvGrpSpPr>
            <p:cNvPr id="17" name="그룹 16">
              <a:extLst>
                <a:ext uri="{FF2B5EF4-FFF2-40B4-BE49-F238E27FC236}">
                  <a16:creationId xmlns:a16="http://schemas.microsoft.com/office/drawing/2014/main" id="{52C1869F-6C50-449D-8707-003FDC1B5AA5}"/>
                </a:ext>
              </a:extLst>
            </p:cNvPr>
            <p:cNvGrpSpPr/>
            <p:nvPr/>
          </p:nvGrpSpPr>
          <p:grpSpPr>
            <a:xfrm>
              <a:off x="5774062" y="5241707"/>
              <a:ext cx="539750" cy="539750"/>
              <a:chOff x="5774062" y="5241707"/>
              <a:chExt cx="539750" cy="539750"/>
            </a:xfrm>
            <a:grpFill/>
          </p:grpSpPr>
          <p:sp>
            <p:nvSpPr>
              <p:cNvPr id="24" name="타원 23">
                <a:extLst>
                  <a:ext uri="{FF2B5EF4-FFF2-40B4-BE49-F238E27FC236}">
                    <a16:creationId xmlns:a16="http://schemas.microsoft.com/office/drawing/2014/main" id="{C971C6B5-C502-4B7D-97C9-7D00D6B93587}"/>
                  </a:ext>
                </a:extLst>
              </p:cNvPr>
              <p:cNvSpPr/>
              <p:nvPr/>
            </p:nvSpPr>
            <p:spPr>
              <a:xfrm>
                <a:off x="5774062" y="5241707"/>
                <a:ext cx="539750" cy="539750"/>
              </a:xfrm>
              <a:prstGeom prst="ellipse">
                <a:avLst/>
              </a:prstGeom>
              <a:noFill/>
              <a:ln w="12700">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25" name="Freeform 20">
                <a:extLst>
                  <a:ext uri="{FF2B5EF4-FFF2-40B4-BE49-F238E27FC236}">
                    <a16:creationId xmlns:a16="http://schemas.microsoft.com/office/drawing/2014/main" id="{DA88E662-631F-4EE4-AA0A-16531A9261E2}"/>
                  </a:ext>
                </a:extLst>
              </p:cNvPr>
              <p:cNvSpPr>
                <a:spLocks noEditPoints="1"/>
              </p:cNvSpPr>
              <p:nvPr/>
            </p:nvSpPr>
            <p:spPr bwMode="auto">
              <a:xfrm>
                <a:off x="5922168" y="5390998"/>
                <a:ext cx="259557" cy="237639"/>
              </a:xfrm>
              <a:custGeom>
                <a:avLst/>
                <a:gdLst>
                  <a:gd name="T0" fmla="*/ 32 w 225"/>
                  <a:gd name="T1" fmla="*/ 54 h 206"/>
                  <a:gd name="T2" fmla="*/ 18 w 225"/>
                  <a:gd name="T3" fmla="*/ 64 h 206"/>
                  <a:gd name="T4" fmla="*/ 16 w 225"/>
                  <a:gd name="T5" fmla="*/ 176 h 206"/>
                  <a:gd name="T6" fmla="*/ 26 w 225"/>
                  <a:gd name="T7" fmla="*/ 188 h 206"/>
                  <a:gd name="T8" fmla="*/ 195 w 225"/>
                  <a:gd name="T9" fmla="*/ 190 h 206"/>
                  <a:gd name="T10" fmla="*/ 207 w 225"/>
                  <a:gd name="T11" fmla="*/ 180 h 206"/>
                  <a:gd name="T12" fmla="*/ 209 w 225"/>
                  <a:gd name="T13" fmla="*/ 68 h 206"/>
                  <a:gd name="T14" fmla="*/ 199 w 225"/>
                  <a:gd name="T15" fmla="*/ 56 h 206"/>
                  <a:gd name="T16" fmla="*/ 195 w 225"/>
                  <a:gd name="T17" fmla="*/ 54 h 206"/>
                  <a:gd name="T18" fmla="*/ 66 w 225"/>
                  <a:gd name="T19" fmla="*/ 18 h 206"/>
                  <a:gd name="T20" fmla="*/ 76 w 225"/>
                  <a:gd name="T21" fmla="*/ 2 h 206"/>
                  <a:gd name="T22" fmla="*/ 141 w 225"/>
                  <a:gd name="T23" fmla="*/ 0 h 206"/>
                  <a:gd name="T24" fmla="*/ 159 w 225"/>
                  <a:gd name="T25" fmla="*/ 12 h 206"/>
                  <a:gd name="T26" fmla="*/ 145 w 225"/>
                  <a:gd name="T27" fmla="*/ 34 h 206"/>
                  <a:gd name="T28" fmla="*/ 143 w 225"/>
                  <a:gd name="T29" fmla="*/ 16 h 206"/>
                  <a:gd name="T30" fmla="*/ 84 w 225"/>
                  <a:gd name="T31" fmla="*/ 16 h 206"/>
                  <a:gd name="T32" fmla="*/ 82 w 225"/>
                  <a:gd name="T33" fmla="*/ 34 h 206"/>
                  <a:gd name="T34" fmla="*/ 112 w 225"/>
                  <a:gd name="T35" fmla="*/ 76 h 206"/>
                  <a:gd name="T36" fmla="*/ 131 w 225"/>
                  <a:gd name="T37" fmla="*/ 80 h 206"/>
                  <a:gd name="T38" fmla="*/ 151 w 225"/>
                  <a:gd name="T39" fmla="*/ 96 h 206"/>
                  <a:gd name="T40" fmla="*/ 159 w 225"/>
                  <a:gd name="T41" fmla="*/ 122 h 206"/>
                  <a:gd name="T42" fmla="*/ 157 w 225"/>
                  <a:gd name="T43" fmla="*/ 140 h 206"/>
                  <a:gd name="T44" fmla="*/ 139 w 225"/>
                  <a:gd name="T45" fmla="*/ 160 h 206"/>
                  <a:gd name="T46" fmla="*/ 112 w 225"/>
                  <a:gd name="T47" fmla="*/ 168 h 206"/>
                  <a:gd name="T48" fmla="*/ 94 w 225"/>
                  <a:gd name="T49" fmla="*/ 164 h 206"/>
                  <a:gd name="T50" fmla="*/ 74 w 225"/>
                  <a:gd name="T51" fmla="*/ 148 h 206"/>
                  <a:gd name="T52" fmla="*/ 66 w 225"/>
                  <a:gd name="T53" fmla="*/ 122 h 206"/>
                  <a:gd name="T54" fmla="*/ 70 w 225"/>
                  <a:gd name="T55" fmla="*/ 104 h 206"/>
                  <a:gd name="T56" fmla="*/ 86 w 225"/>
                  <a:gd name="T57" fmla="*/ 84 h 206"/>
                  <a:gd name="T58" fmla="*/ 112 w 225"/>
                  <a:gd name="T59" fmla="*/ 76 h 206"/>
                  <a:gd name="T60" fmla="*/ 104 w 225"/>
                  <a:gd name="T61" fmla="*/ 114 h 206"/>
                  <a:gd name="T62" fmla="*/ 104 w 225"/>
                  <a:gd name="T63" fmla="*/ 98 h 206"/>
                  <a:gd name="T64" fmla="*/ 119 w 225"/>
                  <a:gd name="T65" fmla="*/ 98 h 206"/>
                  <a:gd name="T66" fmla="*/ 121 w 225"/>
                  <a:gd name="T67" fmla="*/ 114 h 206"/>
                  <a:gd name="T68" fmla="*/ 137 w 225"/>
                  <a:gd name="T69" fmla="*/ 114 h 206"/>
                  <a:gd name="T70" fmla="*/ 137 w 225"/>
                  <a:gd name="T71" fmla="*/ 126 h 206"/>
                  <a:gd name="T72" fmla="*/ 121 w 225"/>
                  <a:gd name="T73" fmla="*/ 130 h 206"/>
                  <a:gd name="T74" fmla="*/ 121 w 225"/>
                  <a:gd name="T75" fmla="*/ 146 h 206"/>
                  <a:gd name="T76" fmla="*/ 108 w 225"/>
                  <a:gd name="T77" fmla="*/ 146 h 206"/>
                  <a:gd name="T78" fmla="*/ 104 w 225"/>
                  <a:gd name="T79" fmla="*/ 130 h 206"/>
                  <a:gd name="T80" fmla="*/ 88 w 225"/>
                  <a:gd name="T81" fmla="*/ 130 h 206"/>
                  <a:gd name="T82" fmla="*/ 88 w 225"/>
                  <a:gd name="T83" fmla="*/ 118 h 206"/>
                  <a:gd name="T84" fmla="*/ 92 w 225"/>
                  <a:gd name="T85" fmla="*/ 114 h 206"/>
                  <a:gd name="T86" fmla="*/ 195 w 225"/>
                  <a:gd name="T87" fmla="*/ 38 h 206"/>
                  <a:gd name="T88" fmla="*/ 217 w 225"/>
                  <a:gd name="T89" fmla="*/ 48 h 206"/>
                  <a:gd name="T90" fmla="*/ 225 w 225"/>
                  <a:gd name="T91" fmla="*/ 68 h 206"/>
                  <a:gd name="T92" fmla="*/ 225 w 225"/>
                  <a:gd name="T93" fmla="*/ 182 h 206"/>
                  <a:gd name="T94" fmla="*/ 207 w 225"/>
                  <a:gd name="T95" fmla="*/ 204 h 206"/>
                  <a:gd name="T96" fmla="*/ 32 w 225"/>
                  <a:gd name="T97" fmla="*/ 206 h 206"/>
                  <a:gd name="T98" fmla="*/ 20 w 225"/>
                  <a:gd name="T99" fmla="*/ 204 h 206"/>
                  <a:gd name="T100" fmla="*/ 0 w 225"/>
                  <a:gd name="T101" fmla="*/ 182 h 206"/>
                  <a:gd name="T102" fmla="*/ 0 w 225"/>
                  <a:gd name="T103" fmla="*/ 68 h 206"/>
                  <a:gd name="T104" fmla="*/ 10 w 225"/>
                  <a:gd name="T105" fmla="*/ 48 h 206"/>
                  <a:gd name="T106" fmla="*/ 32 w 225"/>
                  <a:gd name="T107" fmla="*/ 3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5" h="206">
                    <a:moveTo>
                      <a:pt x="195" y="54"/>
                    </a:moveTo>
                    <a:lnTo>
                      <a:pt x="32" y="54"/>
                    </a:lnTo>
                    <a:lnTo>
                      <a:pt x="32" y="54"/>
                    </a:lnTo>
                    <a:lnTo>
                      <a:pt x="26" y="56"/>
                    </a:lnTo>
                    <a:lnTo>
                      <a:pt x="20" y="58"/>
                    </a:lnTo>
                    <a:lnTo>
                      <a:pt x="18" y="64"/>
                    </a:lnTo>
                    <a:lnTo>
                      <a:pt x="16" y="68"/>
                    </a:lnTo>
                    <a:lnTo>
                      <a:pt x="16" y="176"/>
                    </a:lnTo>
                    <a:lnTo>
                      <a:pt x="16" y="176"/>
                    </a:lnTo>
                    <a:lnTo>
                      <a:pt x="18" y="180"/>
                    </a:lnTo>
                    <a:lnTo>
                      <a:pt x="20" y="186"/>
                    </a:lnTo>
                    <a:lnTo>
                      <a:pt x="26" y="188"/>
                    </a:lnTo>
                    <a:lnTo>
                      <a:pt x="32" y="190"/>
                    </a:lnTo>
                    <a:lnTo>
                      <a:pt x="195" y="190"/>
                    </a:lnTo>
                    <a:lnTo>
                      <a:pt x="195" y="190"/>
                    </a:lnTo>
                    <a:lnTo>
                      <a:pt x="199" y="188"/>
                    </a:lnTo>
                    <a:lnTo>
                      <a:pt x="205" y="186"/>
                    </a:lnTo>
                    <a:lnTo>
                      <a:pt x="207" y="180"/>
                    </a:lnTo>
                    <a:lnTo>
                      <a:pt x="209" y="176"/>
                    </a:lnTo>
                    <a:lnTo>
                      <a:pt x="209" y="68"/>
                    </a:lnTo>
                    <a:lnTo>
                      <a:pt x="209" y="68"/>
                    </a:lnTo>
                    <a:lnTo>
                      <a:pt x="207" y="64"/>
                    </a:lnTo>
                    <a:lnTo>
                      <a:pt x="205" y="58"/>
                    </a:lnTo>
                    <a:lnTo>
                      <a:pt x="199" y="56"/>
                    </a:lnTo>
                    <a:lnTo>
                      <a:pt x="195" y="54"/>
                    </a:lnTo>
                    <a:lnTo>
                      <a:pt x="195" y="54"/>
                    </a:lnTo>
                    <a:lnTo>
                      <a:pt x="195" y="54"/>
                    </a:lnTo>
                    <a:close/>
                    <a:moveTo>
                      <a:pt x="66" y="34"/>
                    </a:moveTo>
                    <a:lnTo>
                      <a:pt x="66" y="18"/>
                    </a:lnTo>
                    <a:lnTo>
                      <a:pt x="66" y="18"/>
                    </a:lnTo>
                    <a:lnTo>
                      <a:pt x="66" y="12"/>
                    </a:lnTo>
                    <a:lnTo>
                      <a:pt x="70" y="6"/>
                    </a:lnTo>
                    <a:lnTo>
                      <a:pt x="76" y="2"/>
                    </a:lnTo>
                    <a:lnTo>
                      <a:pt x="84" y="0"/>
                    </a:lnTo>
                    <a:lnTo>
                      <a:pt x="141" y="0"/>
                    </a:lnTo>
                    <a:lnTo>
                      <a:pt x="141" y="0"/>
                    </a:lnTo>
                    <a:lnTo>
                      <a:pt x="149" y="2"/>
                    </a:lnTo>
                    <a:lnTo>
                      <a:pt x="155" y="6"/>
                    </a:lnTo>
                    <a:lnTo>
                      <a:pt x="159" y="12"/>
                    </a:lnTo>
                    <a:lnTo>
                      <a:pt x="161" y="18"/>
                    </a:lnTo>
                    <a:lnTo>
                      <a:pt x="161" y="34"/>
                    </a:lnTo>
                    <a:lnTo>
                      <a:pt x="145" y="34"/>
                    </a:lnTo>
                    <a:lnTo>
                      <a:pt x="145" y="18"/>
                    </a:lnTo>
                    <a:lnTo>
                      <a:pt x="145" y="18"/>
                    </a:lnTo>
                    <a:lnTo>
                      <a:pt x="143" y="16"/>
                    </a:lnTo>
                    <a:lnTo>
                      <a:pt x="141" y="16"/>
                    </a:lnTo>
                    <a:lnTo>
                      <a:pt x="84" y="16"/>
                    </a:lnTo>
                    <a:lnTo>
                      <a:pt x="84" y="16"/>
                    </a:lnTo>
                    <a:lnTo>
                      <a:pt x="82" y="16"/>
                    </a:lnTo>
                    <a:lnTo>
                      <a:pt x="82" y="18"/>
                    </a:lnTo>
                    <a:lnTo>
                      <a:pt x="82" y="34"/>
                    </a:lnTo>
                    <a:lnTo>
                      <a:pt x="66" y="34"/>
                    </a:lnTo>
                    <a:lnTo>
                      <a:pt x="66" y="34"/>
                    </a:lnTo>
                    <a:close/>
                    <a:moveTo>
                      <a:pt x="112" y="76"/>
                    </a:moveTo>
                    <a:lnTo>
                      <a:pt x="112" y="76"/>
                    </a:lnTo>
                    <a:lnTo>
                      <a:pt x="123" y="76"/>
                    </a:lnTo>
                    <a:lnTo>
                      <a:pt x="131" y="80"/>
                    </a:lnTo>
                    <a:lnTo>
                      <a:pt x="139" y="84"/>
                    </a:lnTo>
                    <a:lnTo>
                      <a:pt x="147" y="90"/>
                    </a:lnTo>
                    <a:lnTo>
                      <a:pt x="151" y="96"/>
                    </a:lnTo>
                    <a:lnTo>
                      <a:pt x="157" y="104"/>
                    </a:lnTo>
                    <a:lnTo>
                      <a:pt x="159" y="112"/>
                    </a:lnTo>
                    <a:lnTo>
                      <a:pt x="159" y="122"/>
                    </a:lnTo>
                    <a:lnTo>
                      <a:pt x="159" y="122"/>
                    </a:lnTo>
                    <a:lnTo>
                      <a:pt x="159" y="132"/>
                    </a:lnTo>
                    <a:lnTo>
                      <a:pt x="157" y="140"/>
                    </a:lnTo>
                    <a:lnTo>
                      <a:pt x="151" y="148"/>
                    </a:lnTo>
                    <a:lnTo>
                      <a:pt x="147" y="154"/>
                    </a:lnTo>
                    <a:lnTo>
                      <a:pt x="139" y="160"/>
                    </a:lnTo>
                    <a:lnTo>
                      <a:pt x="131" y="164"/>
                    </a:lnTo>
                    <a:lnTo>
                      <a:pt x="123" y="168"/>
                    </a:lnTo>
                    <a:lnTo>
                      <a:pt x="112" y="168"/>
                    </a:lnTo>
                    <a:lnTo>
                      <a:pt x="112" y="168"/>
                    </a:lnTo>
                    <a:lnTo>
                      <a:pt x="102" y="168"/>
                    </a:lnTo>
                    <a:lnTo>
                      <a:pt x="94" y="164"/>
                    </a:lnTo>
                    <a:lnTo>
                      <a:pt x="86" y="160"/>
                    </a:lnTo>
                    <a:lnTo>
                      <a:pt x="80" y="154"/>
                    </a:lnTo>
                    <a:lnTo>
                      <a:pt x="74" y="148"/>
                    </a:lnTo>
                    <a:lnTo>
                      <a:pt x="70" y="140"/>
                    </a:lnTo>
                    <a:lnTo>
                      <a:pt x="66" y="132"/>
                    </a:lnTo>
                    <a:lnTo>
                      <a:pt x="66" y="122"/>
                    </a:lnTo>
                    <a:lnTo>
                      <a:pt x="66" y="122"/>
                    </a:lnTo>
                    <a:lnTo>
                      <a:pt x="66" y="112"/>
                    </a:lnTo>
                    <a:lnTo>
                      <a:pt x="70" y="104"/>
                    </a:lnTo>
                    <a:lnTo>
                      <a:pt x="74" y="96"/>
                    </a:lnTo>
                    <a:lnTo>
                      <a:pt x="80" y="90"/>
                    </a:lnTo>
                    <a:lnTo>
                      <a:pt x="86" y="84"/>
                    </a:lnTo>
                    <a:lnTo>
                      <a:pt x="94" y="80"/>
                    </a:lnTo>
                    <a:lnTo>
                      <a:pt x="102" y="76"/>
                    </a:lnTo>
                    <a:lnTo>
                      <a:pt x="112" y="76"/>
                    </a:lnTo>
                    <a:lnTo>
                      <a:pt x="112" y="76"/>
                    </a:lnTo>
                    <a:close/>
                    <a:moveTo>
                      <a:pt x="92" y="114"/>
                    </a:moveTo>
                    <a:lnTo>
                      <a:pt x="104" y="114"/>
                    </a:lnTo>
                    <a:lnTo>
                      <a:pt x="104" y="102"/>
                    </a:lnTo>
                    <a:lnTo>
                      <a:pt x="104" y="102"/>
                    </a:lnTo>
                    <a:lnTo>
                      <a:pt x="104" y="98"/>
                    </a:lnTo>
                    <a:lnTo>
                      <a:pt x="108" y="98"/>
                    </a:lnTo>
                    <a:lnTo>
                      <a:pt x="119" y="98"/>
                    </a:lnTo>
                    <a:lnTo>
                      <a:pt x="119" y="98"/>
                    </a:lnTo>
                    <a:lnTo>
                      <a:pt x="121" y="98"/>
                    </a:lnTo>
                    <a:lnTo>
                      <a:pt x="121" y="102"/>
                    </a:lnTo>
                    <a:lnTo>
                      <a:pt x="121" y="114"/>
                    </a:lnTo>
                    <a:lnTo>
                      <a:pt x="135" y="114"/>
                    </a:lnTo>
                    <a:lnTo>
                      <a:pt x="135" y="114"/>
                    </a:lnTo>
                    <a:lnTo>
                      <a:pt x="137" y="114"/>
                    </a:lnTo>
                    <a:lnTo>
                      <a:pt x="137" y="118"/>
                    </a:lnTo>
                    <a:lnTo>
                      <a:pt x="137" y="126"/>
                    </a:lnTo>
                    <a:lnTo>
                      <a:pt x="137" y="126"/>
                    </a:lnTo>
                    <a:lnTo>
                      <a:pt x="137" y="130"/>
                    </a:lnTo>
                    <a:lnTo>
                      <a:pt x="135" y="130"/>
                    </a:lnTo>
                    <a:lnTo>
                      <a:pt x="121" y="130"/>
                    </a:lnTo>
                    <a:lnTo>
                      <a:pt x="121" y="144"/>
                    </a:lnTo>
                    <a:lnTo>
                      <a:pt x="121" y="144"/>
                    </a:lnTo>
                    <a:lnTo>
                      <a:pt x="121" y="146"/>
                    </a:lnTo>
                    <a:lnTo>
                      <a:pt x="119" y="146"/>
                    </a:lnTo>
                    <a:lnTo>
                      <a:pt x="108" y="146"/>
                    </a:lnTo>
                    <a:lnTo>
                      <a:pt x="108" y="146"/>
                    </a:lnTo>
                    <a:lnTo>
                      <a:pt x="104" y="146"/>
                    </a:lnTo>
                    <a:lnTo>
                      <a:pt x="104" y="144"/>
                    </a:lnTo>
                    <a:lnTo>
                      <a:pt x="104" y="130"/>
                    </a:lnTo>
                    <a:lnTo>
                      <a:pt x="92" y="130"/>
                    </a:lnTo>
                    <a:lnTo>
                      <a:pt x="92" y="130"/>
                    </a:lnTo>
                    <a:lnTo>
                      <a:pt x="88" y="130"/>
                    </a:lnTo>
                    <a:lnTo>
                      <a:pt x="88" y="126"/>
                    </a:lnTo>
                    <a:lnTo>
                      <a:pt x="88" y="118"/>
                    </a:lnTo>
                    <a:lnTo>
                      <a:pt x="88" y="118"/>
                    </a:lnTo>
                    <a:lnTo>
                      <a:pt x="88" y="114"/>
                    </a:lnTo>
                    <a:lnTo>
                      <a:pt x="92" y="114"/>
                    </a:lnTo>
                    <a:lnTo>
                      <a:pt x="92" y="114"/>
                    </a:lnTo>
                    <a:close/>
                    <a:moveTo>
                      <a:pt x="32" y="38"/>
                    </a:moveTo>
                    <a:lnTo>
                      <a:pt x="195" y="38"/>
                    </a:lnTo>
                    <a:lnTo>
                      <a:pt x="195" y="38"/>
                    </a:lnTo>
                    <a:lnTo>
                      <a:pt x="201" y="38"/>
                    </a:lnTo>
                    <a:lnTo>
                      <a:pt x="207" y="40"/>
                    </a:lnTo>
                    <a:lnTo>
                      <a:pt x="217" y="48"/>
                    </a:lnTo>
                    <a:lnTo>
                      <a:pt x="223" y="56"/>
                    </a:lnTo>
                    <a:lnTo>
                      <a:pt x="225" y="62"/>
                    </a:lnTo>
                    <a:lnTo>
                      <a:pt x="225" y="68"/>
                    </a:lnTo>
                    <a:lnTo>
                      <a:pt x="225" y="176"/>
                    </a:lnTo>
                    <a:lnTo>
                      <a:pt x="225" y="176"/>
                    </a:lnTo>
                    <a:lnTo>
                      <a:pt x="225" y="182"/>
                    </a:lnTo>
                    <a:lnTo>
                      <a:pt x="223" y="188"/>
                    </a:lnTo>
                    <a:lnTo>
                      <a:pt x="217" y="198"/>
                    </a:lnTo>
                    <a:lnTo>
                      <a:pt x="207" y="204"/>
                    </a:lnTo>
                    <a:lnTo>
                      <a:pt x="201" y="206"/>
                    </a:lnTo>
                    <a:lnTo>
                      <a:pt x="195" y="206"/>
                    </a:lnTo>
                    <a:lnTo>
                      <a:pt x="32" y="206"/>
                    </a:lnTo>
                    <a:lnTo>
                      <a:pt x="32" y="206"/>
                    </a:lnTo>
                    <a:lnTo>
                      <a:pt x="24" y="206"/>
                    </a:lnTo>
                    <a:lnTo>
                      <a:pt x="20" y="204"/>
                    </a:lnTo>
                    <a:lnTo>
                      <a:pt x="10" y="198"/>
                    </a:lnTo>
                    <a:lnTo>
                      <a:pt x="2" y="188"/>
                    </a:lnTo>
                    <a:lnTo>
                      <a:pt x="0" y="182"/>
                    </a:lnTo>
                    <a:lnTo>
                      <a:pt x="0" y="176"/>
                    </a:lnTo>
                    <a:lnTo>
                      <a:pt x="0" y="68"/>
                    </a:lnTo>
                    <a:lnTo>
                      <a:pt x="0" y="68"/>
                    </a:lnTo>
                    <a:lnTo>
                      <a:pt x="0" y="62"/>
                    </a:lnTo>
                    <a:lnTo>
                      <a:pt x="2" y="56"/>
                    </a:lnTo>
                    <a:lnTo>
                      <a:pt x="10" y="48"/>
                    </a:lnTo>
                    <a:lnTo>
                      <a:pt x="20" y="40"/>
                    </a:lnTo>
                    <a:lnTo>
                      <a:pt x="24" y="38"/>
                    </a:lnTo>
                    <a:lnTo>
                      <a:pt x="32" y="38"/>
                    </a:lnTo>
                    <a:lnTo>
                      <a:pt x="32" y="38"/>
                    </a:lnTo>
                    <a:close/>
                  </a:path>
                </a:pathLst>
              </a:custGeom>
              <a:grpFill/>
              <a:ln>
                <a:noFill/>
              </a:ln>
            </p:spPr>
            <p:txBody>
              <a:bodyPr vert="horz" wrap="square" lIns="91440" tIns="45720" rIns="91440" bIns="45720" numCol="1" anchor="t" anchorCtr="0" compatLnSpc="1">
                <a:prstTxWarp prst="textNoShape">
                  <a:avLst/>
                </a:prstTxWarp>
              </a:bodyPr>
              <a:lstStyle/>
              <a:p>
                <a:endParaRPr lang="ko-KR" altLang="en-US"/>
              </a:p>
            </p:txBody>
          </p:sp>
        </p:grpSp>
        <p:grpSp>
          <p:nvGrpSpPr>
            <p:cNvPr id="18" name="그룹 17">
              <a:extLst>
                <a:ext uri="{FF2B5EF4-FFF2-40B4-BE49-F238E27FC236}">
                  <a16:creationId xmlns:a16="http://schemas.microsoft.com/office/drawing/2014/main" id="{5F9CA264-C527-4B41-8051-CB4B84D7FEC9}"/>
                </a:ext>
              </a:extLst>
            </p:cNvPr>
            <p:cNvGrpSpPr/>
            <p:nvPr/>
          </p:nvGrpSpPr>
          <p:grpSpPr>
            <a:xfrm>
              <a:off x="4118290" y="2337926"/>
              <a:ext cx="539750" cy="539750"/>
              <a:chOff x="4118290" y="2337926"/>
              <a:chExt cx="539750" cy="539750"/>
            </a:xfrm>
            <a:grpFill/>
          </p:grpSpPr>
          <p:sp>
            <p:nvSpPr>
              <p:cNvPr id="22" name="타원 21">
                <a:extLst>
                  <a:ext uri="{FF2B5EF4-FFF2-40B4-BE49-F238E27FC236}">
                    <a16:creationId xmlns:a16="http://schemas.microsoft.com/office/drawing/2014/main" id="{2A72A48A-8BC2-43DF-B328-D6B671D81CF1}"/>
                  </a:ext>
                </a:extLst>
              </p:cNvPr>
              <p:cNvSpPr/>
              <p:nvPr/>
            </p:nvSpPr>
            <p:spPr>
              <a:xfrm>
                <a:off x="4118290" y="2337926"/>
                <a:ext cx="539750" cy="539750"/>
              </a:xfrm>
              <a:prstGeom prst="ellipse">
                <a:avLst/>
              </a:prstGeom>
              <a:noFill/>
              <a:ln w="12700">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23" name="Freeform 21">
                <a:extLst>
                  <a:ext uri="{FF2B5EF4-FFF2-40B4-BE49-F238E27FC236}">
                    <a16:creationId xmlns:a16="http://schemas.microsoft.com/office/drawing/2014/main" id="{54845702-B8A9-4D49-9339-F558D3DA0DE3}"/>
                  </a:ext>
                </a:extLst>
              </p:cNvPr>
              <p:cNvSpPr>
                <a:spLocks noEditPoints="1"/>
              </p:cNvSpPr>
              <p:nvPr/>
            </p:nvSpPr>
            <p:spPr bwMode="auto">
              <a:xfrm>
                <a:off x="4274665" y="2430989"/>
                <a:ext cx="232570" cy="322862"/>
              </a:xfrm>
              <a:custGeom>
                <a:avLst/>
                <a:gdLst>
                  <a:gd name="T0" fmla="*/ 74 w 170"/>
                  <a:gd name="T1" fmla="*/ 86 h 236"/>
                  <a:gd name="T2" fmla="*/ 78 w 170"/>
                  <a:gd name="T3" fmla="*/ 82 h 236"/>
                  <a:gd name="T4" fmla="*/ 94 w 170"/>
                  <a:gd name="T5" fmla="*/ 84 h 236"/>
                  <a:gd name="T6" fmla="*/ 114 w 170"/>
                  <a:gd name="T7" fmla="*/ 104 h 236"/>
                  <a:gd name="T8" fmla="*/ 118 w 170"/>
                  <a:gd name="T9" fmla="*/ 108 h 236"/>
                  <a:gd name="T10" fmla="*/ 118 w 170"/>
                  <a:gd name="T11" fmla="*/ 126 h 236"/>
                  <a:gd name="T12" fmla="*/ 96 w 170"/>
                  <a:gd name="T13" fmla="*/ 146 h 236"/>
                  <a:gd name="T14" fmla="*/ 92 w 170"/>
                  <a:gd name="T15" fmla="*/ 150 h 236"/>
                  <a:gd name="T16" fmla="*/ 74 w 170"/>
                  <a:gd name="T17" fmla="*/ 148 h 236"/>
                  <a:gd name="T18" fmla="*/ 56 w 170"/>
                  <a:gd name="T19" fmla="*/ 128 h 236"/>
                  <a:gd name="T20" fmla="*/ 50 w 170"/>
                  <a:gd name="T21" fmla="*/ 122 h 236"/>
                  <a:gd name="T22" fmla="*/ 52 w 170"/>
                  <a:gd name="T23" fmla="*/ 106 h 236"/>
                  <a:gd name="T24" fmla="*/ 26 w 170"/>
                  <a:gd name="T25" fmla="*/ 24 h 236"/>
                  <a:gd name="T26" fmla="*/ 26 w 170"/>
                  <a:gd name="T27" fmla="*/ 36 h 236"/>
                  <a:gd name="T28" fmla="*/ 18 w 170"/>
                  <a:gd name="T29" fmla="*/ 38 h 236"/>
                  <a:gd name="T30" fmla="*/ 14 w 170"/>
                  <a:gd name="T31" fmla="*/ 212 h 236"/>
                  <a:gd name="T32" fmla="*/ 18 w 170"/>
                  <a:gd name="T33" fmla="*/ 220 h 236"/>
                  <a:gd name="T34" fmla="*/ 112 w 170"/>
                  <a:gd name="T35" fmla="*/ 224 h 236"/>
                  <a:gd name="T36" fmla="*/ 154 w 170"/>
                  <a:gd name="T37" fmla="*/ 46 h 236"/>
                  <a:gd name="T38" fmla="*/ 148 w 170"/>
                  <a:gd name="T39" fmla="*/ 36 h 236"/>
                  <a:gd name="T40" fmla="*/ 128 w 170"/>
                  <a:gd name="T41" fmla="*/ 24 h 236"/>
                  <a:gd name="T42" fmla="*/ 154 w 170"/>
                  <a:gd name="T43" fmla="*/ 26 h 236"/>
                  <a:gd name="T44" fmla="*/ 170 w 170"/>
                  <a:gd name="T45" fmla="*/ 50 h 236"/>
                  <a:gd name="T46" fmla="*/ 166 w 170"/>
                  <a:gd name="T47" fmla="*/ 220 h 236"/>
                  <a:gd name="T48" fmla="*/ 142 w 170"/>
                  <a:gd name="T49" fmla="*/ 236 h 236"/>
                  <a:gd name="T50" fmla="*/ 16 w 170"/>
                  <a:gd name="T51" fmla="*/ 234 h 236"/>
                  <a:gd name="T52" fmla="*/ 0 w 170"/>
                  <a:gd name="T53" fmla="*/ 210 h 236"/>
                  <a:gd name="T54" fmla="*/ 2 w 170"/>
                  <a:gd name="T55" fmla="*/ 40 h 236"/>
                  <a:gd name="T56" fmla="*/ 26 w 170"/>
                  <a:gd name="T57" fmla="*/ 24 h 236"/>
                  <a:gd name="T58" fmla="*/ 42 w 170"/>
                  <a:gd name="T59" fmla="*/ 40 h 236"/>
                  <a:gd name="T60" fmla="*/ 50 w 170"/>
                  <a:gd name="T61" fmla="*/ 54 h 236"/>
                  <a:gd name="T62" fmla="*/ 114 w 170"/>
                  <a:gd name="T63" fmla="*/ 54 h 236"/>
                  <a:gd name="T64" fmla="*/ 128 w 170"/>
                  <a:gd name="T65" fmla="*/ 46 h 236"/>
                  <a:gd name="T66" fmla="*/ 144 w 170"/>
                  <a:gd name="T67" fmla="*/ 40 h 236"/>
                  <a:gd name="T68" fmla="*/ 150 w 170"/>
                  <a:gd name="T69" fmla="*/ 178 h 236"/>
                  <a:gd name="T70" fmla="*/ 116 w 170"/>
                  <a:gd name="T71" fmla="*/ 180 h 236"/>
                  <a:gd name="T72" fmla="*/ 110 w 170"/>
                  <a:gd name="T73" fmla="*/ 188 h 236"/>
                  <a:gd name="T74" fmla="*/ 26 w 170"/>
                  <a:gd name="T75" fmla="*/ 220 h 236"/>
                  <a:gd name="T76" fmla="*/ 20 w 170"/>
                  <a:gd name="T77" fmla="*/ 46 h 236"/>
                  <a:gd name="T78" fmla="*/ 26 w 170"/>
                  <a:gd name="T79" fmla="*/ 40 h 236"/>
                  <a:gd name="T80" fmla="*/ 56 w 170"/>
                  <a:gd name="T81" fmla="*/ 12 h 236"/>
                  <a:gd name="T82" fmla="*/ 72 w 170"/>
                  <a:gd name="T83" fmla="*/ 10 h 236"/>
                  <a:gd name="T84" fmla="*/ 78 w 170"/>
                  <a:gd name="T85" fmla="*/ 2 h 236"/>
                  <a:gd name="T86" fmla="*/ 88 w 170"/>
                  <a:gd name="T87" fmla="*/ 0 h 236"/>
                  <a:gd name="T88" fmla="*/ 98 w 170"/>
                  <a:gd name="T89" fmla="*/ 6 h 236"/>
                  <a:gd name="T90" fmla="*/ 114 w 170"/>
                  <a:gd name="T91" fmla="*/ 12 h 236"/>
                  <a:gd name="T92" fmla="*/ 120 w 170"/>
                  <a:gd name="T93" fmla="*/ 14 h 236"/>
                  <a:gd name="T94" fmla="*/ 124 w 170"/>
                  <a:gd name="T95" fmla="*/ 40 h 236"/>
                  <a:gd name="T96" fmla="*/ 120 w 170"/>
                  <a:gd name="T97" fmla="*/ 46 h 236"/>
                  <a:gd name="T98" fmla="*/ 56 w 170"/>
                  <a:gd name="T99" fmla="*/ 50 h 236"/>
                  <a:gd name="T100" fmla="*/ 48 w 170"/>
                  <a:gd name="T101" fmla="*/ 46 h 236"/>
                  <a:gd name="T102" fmla="*/ 46 w 170"/>
                  <a:gd name="T103" fmla="*/ 22 h 236"/>
                  <a:gd name="T104" fmla="*/ 48 w 170"/>
                  <a:gd name="T105" fmla="*/ 14 h 236"/>
                  <a:gd name="T106" fmla="*/ 56 w 170"/>
                  <a:gd name="T107" fmla="*/ 12 h 236"/>
                  <a:gd name="T108" fmla="*/ 88 w 170"/>
                  <a:gd name="T109" fmla="*/ 8 h 236"/>
                  <a:gd name="T110" fmla="*/ 88 w 170"/>
                  <a:gd name="T111" fmla="*/ 14 h 236"/>
                  <a:gd name="T112" fmla="*/ 82 w 170"/>
                  <a:gd name="T113" fmla="*/ 14 h 236"/>
                  <a:gd name="T114" fmla="*/ 82 w 170"/>
                  <a:gd name="T115" fmla="*/ 8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70" h="236">
                    <a:moveTo>
                      <a:pt x="56" y="104"/>
                    </a:moveTo>
                    <a:lnTo>
                      <a:pt x="74" y="104"/>
                    </a:lnTo>
                    <a:lnTo>
                      <a:pt x="74" y="86"/>
                    </a:lnTo>
                    <a:lnTo>
                      <a:pt x="74" y="86"/>
                    </a:lnTo>
                    <a:lnTo>
                      <a:pt x="74" y="84"/>
                    </a:lnTo>
                    <a:lnTo>
                      <a:pt x="78" y="82"/>
                    </a:lnTo>
                    <a:lnTo>
                      <a:pt x="92" y="82"/>
                    </a:lnTo>
                    <a:lnTo>
                      <a:pt x="92" y="82"/>
                    </a:lnTo>
                    <a:lnTo>
                      <a:pt x="94" y="84"/>
                    </a:lnTo>
                    <a:lnTo>
                      <a:pt x="96" y="86"/>
                    </a:lnTo>
                    <a:lnTo>
                      <a:pt x="96" y="104"/>
                    </a:lnTo>
                    <a:lnTo>
                      <a:pt x="114" y="104"/>
                    </a:lnTo>
                    <a:lnTo>
                      <a:pt x="114" y="104"/>
                    </a:lnTo>
                    <a:lnTo>
                      <a:pt x="118" y="106"/>
                    </a:lnTo>
                    <a:lnTo>
                      <a:pt x="118" y="108"/>
                    </a:lnTo>
                    <a:lnTo>
                      <a:pt x="118" y="122"/>
                    </a:lnTo>
                    <a:lnTo>
                      <a:pt x="118" y="122"/>
                    </a:lnTo>
                    <a:lnTo>
                      <a:pt x="118" y="126"/>
                    </a:lnTo>
                    <a:lnTo>
                      <a:pt x="114" y="128"/>
                    </a:lnTo>
                    <a:lnTo>
                      <a:pt x="96" y="128"/>
                    </a:lnTo>
                    <a:lnTo>
                      <a:pt x="96" y="146"/>
                    </a:lnTo>
                    <a:lnTo>
                      <a:pt x="96" y="146"/>
                    </a:lnTo>
                    <a:lnTo>
                      <a:pt x="94" y="148"/>
                    </a:lnTo>
                    <a:lnTo>
                      <a:pt x="92" y="150"/>
                    </a:lnTo>
                    <a:lnTo>
                      <a:pt x="78" y="150"/>
                    </a:lnTo>
                    <a:lnTo>
                      <a:pt x="78" y="150"/>
                    </a:lnTo>
                    <a:lnTo>
                      <a:pt x="74" y="148"/>
                    </a:lnTo>
                    <a:lnTo>
                      <a:pt x="74" y="146"/>
                    </a:lnTo>
                    <a:lnTo>
                      <a:pt x="74" y="128"/>
                    </a:lnTo>
                    <a:lnTo>
                      <a:pt x="56" y="128"/>
                    </a:lnTo>
                    <a:lnTo>
                      <a:pt x="56" y="128"/>
                    </a:lnTo>
                    <a:lnTo>
                      <a:pt x="52" y="126"/>
                    </a:lnTo>
                    <a:lnTo>
                      <a:pt x="50" y="122"/>
                    </a:lnTo>
                    <a:lnTo>
                      <a:pt x="50" y="108"/>
                    </a:lnTo>
                    <a:lnTo>
                      <a:pt x="50" y="108"/>
                    </a:lnTo>
                    <a:lnTo>
                      <a:pt x="52" y="106"/>
                    </a:lnTo>
                    <a:lnTo>
                      <a:pt x="56" y="104"/>
                    </a:lnTo>
                    <a:lnTo>
                      <a:pt x="56" y="104"/>
                    </a:lnTo>
                    <a:close/>
                    <a:moveTo>
                      <a:pt x="26" y="24"/>
                    </a:moveTo>
                    <a:lnTo>
                      <a:pt x="42" y="24"/>
                    </a:lnTo>
                    <a:lnTo>
                      <a:pt x="42" y="36"/>
                    </a:lnTo>
                    <a:lnTo>
                      <a:pt x="26" y="36"/>
                    </a:lnTo>
                    <a:lnTo>
                      <a:pt x="26" y="36"/>
                    </a:lnTo>
                    <a:lnTo>
                      <a:pt x="22" y="36"/>
                    </a:lnTo>
                    <a:lnTo>
                      <a:pt x="18" y="38"/>
                    </a:lnTo>
                    <a:lnTo>
                      <a:pt x="16" y="42"/>
                    </a:lnTo>
                    <a:lnTo>
                      <a:pt x="14" y="46"/>
                    </a:lnTo>
                    <a:lnTo>
                      <a:pt x="14" y="212"/>
                    </a:lnTo>
                    <a:lnTo>
                      <a:pt x="14" y="212"/>
                    </a:lnTo>
                    <a:lnTo>
                      <a:pt x="16" y="218"/>
                    </a:lnTo>
                    <a:lnTo>
                      <a:pt x="18" y="220"/>
                    </a:lnTo>
                    <a:lnTo>
                      <a:pt x="22" y="224"/>
                    </a:lnTo>
                    <a:lnTo>
                      <a:pt x="26" y="224"/>
                    </a:lnTo>
                    <a:lnTo>
                      <a:pt x="112" y="224"/>
                    </a:lnTo>
                    <a:lnTo>
                      <a:pt x="154" y="180"/>
                    </a:lnTo>
                    <a:lnTo>
                      <a:pt x="154" y="46"/>
                    </a:lnTo>
                    <a:lnTo>
                      <a:pt x="154" y="46"/>
                    </a:lnTo>
                    <a:lnTo>
                      <a:pt x="154" y="42"/>
                    </a:lnTo>
                    <a:lnTo>
                      <a:pt x="152" y="38"/>
                    </a:lnTo>
                    <a:lnTo>
                      <a:pt x="148" y="36"/>
                    </a:lnTo>
                    <a:lnTo>
                      <a:pt x="144" y="36"/>
                    </a:lnTo>
                    <a:lnTo>
                      <a:pt x="128" y="36"/>
                    </a:lnTo>
                    <a:lnTo>
                      <a:pt x="128" y="24"/>
                    </a:lnTo>
                    <a:lnTo>
                      <a:pt x="142" y="24"/>
                    </a:lnTo>
                    <a:lnTo>
                      <a:pt x="142" y="24"/>
                    </a:lnTo>
                    <a:lnTo>
                      <a:pt x="154" y="26"/>
                    </a:lnTo>
                    <a:lnTo>
                      <a:pt x="162" y="30"/>
                    </a:lnTo>
                    <a:lnTo>
                      <a:pt x="166" y="40"/>
                    </a:lnTo>
                    <a:lnTo>
                      <a:pt x="170" y="50"/>
                    </a:lnTo>
                    <a:lnTo>
                      <a:pt x="170" y="210"/>
                    </a:lnTo>
                    <a:lnTo>
                      <a:pt x="170" y="210"/>
                    </a:lnTo>
                    <a:lnTo>
                      <a:pt x="166" y="220"/>
                    </a:lnTo>
                    <a:lnTo>
                      <a:pt x="162" y="228"/>
                    </a:lnTo>
                    <a:lnTo>
                      <a:pt x="154" y="234"/>
                    </a:lnTo>
                    <a:lnTo>
                      <a:pt x="142" y="236"/>
                    </a:lnTo>
                    <a:lnTo>
                      <a:pt x="26" y="236"/>
                    </a:lnTo>
                    <a:lnTo>
                      <a:pt x="26" y="236"/>
                    </a:lnTo>
                    <a:lnTo>
                      <a:pt x="16" y="234"/>
                    </a:lnTo>
                    <a:lnTo>
                      <a:pt x="8" y="228"/>
                    </a:lnTo>
                    <a:lnTo>
                      <a:pt x="2" y="220"/>
                    </a:lnTo>
                    <a:lnTo>
                      <a:pt x="0" y="210"/>
                    </a:lnTo>
                    <a:lnTo>
                      <a:pt x="0" y="50"/>
                    </a:lnTo>
                    <a:lnTo>
                      <a:pt x="0" y="50"/>
                    </a:lnTo>
                    <a:lnTo>
                      <a:pt x="2" y="40"/>
                    </a:lnTo>
                    <a:lnTo>
                      <a:pt x="8" y="30"/>
                    </a:lnTo>
                    <a:lnTo>
                      <a:pt x="16" y="26"/>
                    </a:lnTo>
                    <a:lnTo>
                      <a:pt x="26" y="24"/>
                    </a:lnTo>
                    <a:lnTo>
                      <a:pt x="26" y="24"/>
                    </a:lnTo>
                    <a:close/>
                    <a:moveTo>
                      <a:pt x="42" y="40"/>
                    </a:moveTo>
                    <a:lnTo>
                      <a:pt x="42" y="40"/>
                    </a:lnTo>
                    <a:lnTo>
                      <a:pt x="42" y="46"/>
                    </a:lnTo>
                    <a:lnTo>
                      <a:pt x="46" y="50"/>
                    </a:lnTo>
                    <a:lnTo>
                      <a:pt x="50" y="54"/>
                    </a:lnTo>
                    <a:lnTo>
                      <a:pt x="56" y="54"/>
                    </a:lnTo>
                    <a:lnTo>
                      <a:pt x="114" y="54"/>
                    </a:lnTo>
                    <a:lnTo>
                      <a:pt x="114" y="54"/>
                    </a:lnTo>
                    <a:lnTo>
                      <a:pt x="120" y="54"/>
                    </a:lnTo>
                    <a:lnTo>
                      <a:pt x="124" y="50"/>
                    </a:lnTo>
                    <a:lnTo>
                      <a:pt x="128" y="46"/>
                    </a:lnTo>
                    <a:lnTo>
                      <a:pt x="128" y="40"/>
                    </a:lnTo>
                    <a:lnTo>
                      <a:pt x="144" y="40"/>
                    </a:lnTo>
                    <a:lnTo>
                      <a:pt x="144" y="40"/>
                    </a:lnTo>
                    <a:lnTo>
                      <a:pt x="148" y="42"/>
                    </a:lnTo>
                    <a:lnTo>
                      <a:pt x="150" y="46"/>
                    </a:lnTo>
                    <a:lnTo>
                      <a:pt x="150" y="178"/>
                    </a:lnTo>
                    <a:lnTo>
                      <a:pt x="120" y="178"/>
                    </a:lnTo>
                    <a:lnTo>
                      <a:pt x="120" y="178"/>
                    </a:lnTo>
                    <a:lnTo>
                      <a:pt x="116" y="180"/>
                    </a:lnTo>
                    <a:lnTo>
                      <a:pt x="114" y="182"/>
                    </a:lnTo>
                    <a:lnTo>
                      <a:pt x="112" y="184"/>
                    </a:lnTo>
                    <a:lnTo>
                      <a:pt x="110" y="188"/>
                    </a:lnTo>
                    <a:lnTo>
                      <a:pt x="110" y="220"/>
                    </a:lnTo>
                    <a:lnTo>
                      <a:pt x="26" y="220"/>
                    </a:lnTo>
                    <a:lnTo>
                      <a:pt x="26" y="220"/>
                    </a:lnTo>
                    <a:lnTo>
                      <a:pt x="22" y="218"/>
                    </a:lnTo>
                    <a:lnTo>
                      <a:pt x="20" y="212"/>
                    </a:lnTo>
                    <a:lnTo>
                      <a:pt x="20" y="46"/>
                    </a:lnTo>
                    <a:lnTo>
                      <a:pt x="20" y="46"/>
                    </a:lnTo>
                    <a:lnTo>
                      <a:pt x="22" y="42"/>
                    </a:lnTo>
                    <a:lnTo>
                      <a:pt x="26" y="40"/>
                    </a:lnTo>
                    <a:lnTo>
                      <a:pt x="42" y="40"/>
                    </a:lnTo>
                    <a:lnTo>
                      <a:pt x="42" y="40"/>
                    </a:lnTo>
                    <a:close/>
                    <a:moveTo>
                      <a:pt x="56" y="12"/>
                    </a:moveTo>
                    <a:lnTo>
                      <a:pt x="72" y="12"/>
                    </a:lnTo>
                    <a:lnTo>
                      <a:pt x="72" y="10"/>
                    </a:lnTo>
                    <a:lnTo>
                      <a:pt x="72" y="10"/>
                    </a:lnTo>
                    <a:lnTo>
                      <a:pt x="72" y="6"/>
                    </a:lnTo>
                    <a:lnTo>
                      <a:pt x="74" y="4"/>
                    </a:lnTo>
                    <a:lnTo>
                      <a:pt x="78" y="2"/>
                    </a:lnTo>
                    <a:lnTo>
                      <a:pt x="82" y="0"/>
                    </a:lnTo>
                    <a:lnTo>
                      <a:pt x="88" y="0"/>
                    </a:lnTo>
                    <a:lnTo>
                      <a:pt x="88" y="0"/>
                    </a:lnTo>
                    <a:lnTo>
                      <a:pt x="92" y="2"/>
                    </a:lnTo>
                    <a:lnTo>
                      <a:pt x="94" y="4"/>
                    </a:lnTo>
                    <a:lnTo>
                      <a:pt x="98" y="6"/>
                    </a:lnTo>
                    <a:lnTo>
                      <a:pt x="98" y="10"/>
                    </a:lnTo>
                    <a:lnTo>
                      <a:pt x="98" y="12"/>
                    </a:lnTo>
                    <a:lnTo>
                      <a:pt x="114" y="12"/>
                    </a:lnTo>
                    <a:lnTo>
                      <a:pt x="114" y="12"/>
                    </a:lnTo>
                    <a:lnTo>
                      <a:pt x="118" y="12"/>
                    </a:lnTo>
                    <a:lnTo>
                      <a:pt x="120" y="14"/>
                    </a:lnTo>
                    <a:lnTo>
                      <a:pt x="124" y="18"/>
                    </a:lnTo>
                    <a:lnTo>
                      <a:pt x="124" y="22"/>
                    </a:lnTo>
                    <a:lnTo>
                      <a:pt x="124" y="40"/>
                    </a:lnTo>
                    <a:lnTo>
                      <a:pt x="124" y="40"/>
                    </a:lnTo>
                    <a:lnTo>
                      <a:pt x="124" y="44"/>
                    </a:lnTo>
                    <a:lnTo>
                      <a:pt x="120" y="46"/>
                    </a:lnTo>
                    <a:lnTo>
                      <a:pt x="118" y="48"/>
                    </a:lnTo>
                    <a:lnTo>
                      <a:pt x="114" y="50"/>
                    </a:lnTo>
                    <a:lnTo>
                      <a:pt x="56" y="50"/>
                    </a:lnTo>
                    <a:lnTo>
                      <a:pt x="56" y="50"/>
                    </a:lnTo>
                    <a:lnTo>
                      <a:pt x="52" y="48"/>
                    </a:lnTo>
                    <a:lnTo>
                      <a:pt x="48" y="46"/>
                    </a:lnTo>
                    <a:lnTo>
                      <a:pt x="46" y="44"/>
                    </a:lnTo>
                    <a:lnTo>
                      <a:pt x="46" y="40"/>
                    </a:lnTo>
                    <a:lnTo>
                      <a:pt x="46" y="22"/>
                    </a:lnTo>
                    <a:lnTo>
                      <a:pt x="46" y="22"/>
                    </a:lnTo>
                    <a:lnTo>
                      <a:pt x="46" y="18"/>
                    </a:lnTo>
                    <a:lnTo>
                      <a:pt x="48" y="14"/>
                    </a:lnTo>
                    <a:lnTo>
                      <a:pt x="52" y="12"/>
                    </a:lnTo>
                    <a:lnTo>
                      <a:pt x="56" y="12"/>
                    </a:lnTo>
                    <a:lnTo>
                      <a:pt x="56" y="12"/>
                    </a:lnTo>
                    <a:close/>
                    <a:moveTo>
                      <a:pt x="84" y="6"/>
                    </a:moveTo>
                    <a:lnTo>
                      <a:pt x="84" y="6"/>
                    </a:lnTo>
                    <a:lnTo>
                      <a:pt x="88" y="8"/>
                    </a:lnTo>
                    <a:lnTo>
                      <a:pt x="88" y="10"/>
                    </a:lnTo>
                    <a:lnTo>
                      <a:pt x="88" y="10"/>
                    </a:lnTo>
                    <a:lnTo>
                      <a:pt x="88" y="14"/>
                    </a:lnTo>
                    <a:lnTo>
                      <a:pt x="84" y="14"/>
                    </a:lnTo>
                    <a:lnTo>
                      <a:pt x="84" y="14"/>
                    </a:lnTo>
                    <a:lnTo>
                      <a:pt x="82" y="14"/>
                    </a:lnTo>
                    <a:lnTo>
                      <a:pt x="80" y="10"/>
                    </a:lnTo>
                    <a:lnTo>
                      <a:pt x="80" y="10"/>
                    </a:lnTo>
                    <a:lnTo>
                      <a:pt x="82" y="8"/>
                    </a:lnTo>
                    <a:lnTo>
                      <a:pt x="84" y="6"/>
                    </a:lnTo>
                    <a:lnTo>
                      <a:pt x="84" y="6"/>
                    </a:lnTo>
                    <a:close/>
                  </a:path>
                </a:pathLst>
              </a:custGeom>
              <a:grpFill/>
              <a:ln>
                <a:noFill/>
              </a:ln>
            </p:spPr>
            <p:txBody>
              <a:bodyPr vert="horz" wrap="square" lIns="91440" tIns="45720" rIns="91440" bIns="45720" numCol="1" anchor="t" anchorCtr="0" compatLnSpc="1">
                <a:prstTxWarp prst="textNoShape">
                  <a:avLst/>
                </a:prstTxWarp>
              </a:bodyPr>
              <a:lstStyle/>
              <a:p>
                <a:endParaRPr lang="ko-KR" altLang="en-US"/>
              </a:p>
            </p:txBody>
          </p:sp>
        </p:grpSp>
        <p:grpSp>
          <p:nvGrpSpPr>
            <p:cNvPr id="19" name="그룹 18">
              <a:extLst>
                <a:ext uri="{FF2B5EF4-FFF2-40B4-BE49-F238E27FC236}">
                  <a16:creationId xmlns:a16="http://schemas.microsoft.com/office/drawing/2014/main" id="{7464433B-DC5E-40D8-8F41-26F08B72D795}"/>
                </a:ext>
              </a:extLst>
            </p:cNvPr>
            <p:cNvGrpSpPr/>
            <p:nvPr/>
          </p:nvGrpSpPr>
          <p:grpSpPr>
            <a:xfrm>
              <a:off x="5641180" y="2152650"/>
              <a:ext cx="539750" cy="539750"/>
              <a:chOff x="5641180" y="2152650"/>
              <a:chExt cx="539750" cy="539750"/>
            </a:xfrm>
            <a:grpFill/>
          </p:grpSpPr>
          <p:sp>
            <p:nvSpPr>
              <p:cNvPr id="20" name="타원 19">
                <a:extLst>
                  <a:ext uri="{FF2B5EF4-FFF2-40B4-BE49-F238E27FC236}">
                    <a16:creationId xmlns:a16="http://schemas.microsoft.com/office/drawing/2014/main" id="{498D6B3B-3112-4D71-897F-12E2ED84ACC2}"/>
                  </a:ext>
                </a:extLst>
              </p:cNvPr>
              <p:cNvSpPr/>
              <p:nvPr/>
            </p:nvSpPr>
            <p:spPr>
              <a:xfrm>
                <a:off x="5641180" y="2152650"/>
                <a:ext cx="539750" cy="539750"/>
              </a:xfrm>
              <a:prstGeom prst="ellipse">
                <a:avLst/>
              </a:prstGeom>
              <a:noFill/>
              <a:ln w="12700">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21" name="Freeform 23">
                <a:extLst>
                  <a:ext uri="{FF2B5EF4-FFF2-40B4-BE49-F238E27FC236}">
                    <a16:creationId xmlns:a16="http://schemas.microsoft.com/office/drawing/2014/main" id="{CE0BDB74-E349-4E4A-A722-777BF28524A8}"/>
                  </a:ext>
                </a:extLst>
              </p:cNvPr>
              <p:cNvSpPr>
                <a:spLocks noEditPoints="1"/>
              </p:cNvSpPr>
              <p:nvPr/>
            </p:nvSpPr>
            <p:spPr bwMode="auto">
              <a:xfrm>
                <a:off x="5790407" y="2244943"/>
                <a:ext cx="286544" cy="322045"/>
              </a:xfrm>
              <a:custGeom>
                <a:avLst/>
                <a:gdLst>
                  <a:gd name="T0" fmla="*/ 134 w 226"/>
                  <a:gd name="T1" fmla="*/ 112 h 254"/>
                  <a:gd name="T2" fmla="*/ 140 w 226"/>
                  <a:gd name="T3" fmla="*/ 102 h 254"/>
                  <a:gd name="T4" fmla="*/ 136 w 226"/>
                  <a:gd name="T5" fmla="*/ 94 h 254"/>
                  <a:gd name="T6" fmla="*/ 90 w 226"/>
                  <a:gd name="T7" fmla="*/ 90 h 254"/>
                  <a:gd name="T8" fmla="*/ 90 w 226"/>
                  <a:gd name="T9" fmla="*/ 64 h 254"/>
                  <a:gd name="T10" fmla="*/ 78 w 226"/>
                  <a:gd name="T11" fmla="*/ 56 h 254"/>
                  <a:gd name="T12" fmla="*/ 70 w 226"/>
                  <a:gd name="T13" fmla="*/ 60 h 254"/>
                  <a:gd name="T14" fmla="*/ 68 w 226"/>
                  <a:gd name="T15" fmla="*/ 142 h 254"/>
                  <a:gd name="T16" fmla="*/ 70 w 226"/>
                  <a:gd name="T17" fmla="*/ 150 h 254"/>
                  <a:gd name="T18" fmla="*/ 140 w 226"/>
                  <a:gd name="T19" fmla="*/ 154 h 254"/>
                  <a:gd name="T20" fmla="*/ 176 w 226"/>
                  <a:gd name="T21" fmla="*/ 216 h 254"/>
                  <a:gd name="T22" fmla="*/ 186 w 226"/>
                  <a:gd name="T23" fmla="*/ 222 h 254"/>
                  <a:gd name="T24" fmla="*/ 192 w 226"/>
                  <a:gd name="T25" fmla="*/ 220 h 254"/>
                  <a:gd name="T26" fmla="*/ 224 w 226"/>
                  <a:gd name="T27" fmla="*/ 200 h 254"/>
                  <a:gd name="T28" fmla="*/ 224 w 226"/>
                  <a:gd name="T29" fmla="*/ 188 h 254"/>
                  <a:gd name="T30" fmla="*/ 216 w 226"/>
                  <a:gd name="T31" fmla="*/ 182 h 254"/>
                  <a:gd name="T32" fmla="*/ 190 w 226"/>
                  <a:gd name="T33" fmla="*/ 194 h 254"/>
                  <a:gd name="T34" fmla="*/ 152 w 226"/>
                  <a:gd name="T35" fmla="*/ 134 h 254"/>
                  <a:gd name="T36" fmla="*/ 90 w 226"/>
                  <a:gd name="T37" fmla="*/ 112 h 254"/>
                  <a:gd name="T38" fmla="*/ 60 w 226"/>
                  <a:gd name="T39" fmla="*/ 108 h 254"/>
                  <a:gd name="T40" fmla="*/ 42 w 226"/>
                  <a:gd name="T41" fmla="*/ 120 h 254"/>
                  <a:gd name="T42" fmla="*/ 28 w 226"/>
                  <a:gd name="T43" fmla="*/ 140 h 254"/>
                  <a:gd name="T44" fmla="*/ 22 w 226"/>
                  <a:gd name="T45" fmla="*/ 166 h 254"/>
                  <a:gd name="T46" fmla="*/ 34 w 226"/>
                  <a:gd name="T47" fmla="*/ 202 h 254"/>
                  <a:gd name="T48" fmla="*/ 52 w 226"/>
                  <a:gd name="T49" fmla="*/ 220 h 254"/>
                  <a:gd name="T50" fmla="*/ 88 w 226"/>
                  <a:gd name="T51" fmla="*/ 230 h 254"/>
                  <a:gd name="T52" fmla="*/ 108 w 226"/>
                  <a:gd name="T53" fmla="*/ 228 h 254"/>
                  <a:gd name="T54" fmla="*/ 126 w 226"/>
                  <a:gd name="T55" fmla="*/ 218 h 254"/>
                  <a:gd name="T56" fmla="*/ 146 w 226"/>
                  <a:gd name="T57" fmla="*/ 196 h 254"/>
                  <a:gd name="T58" fmla="*/ 164 w 226"/>
                  <a:gd name="T59" fmla="*/ 212 h 254"/>
                  <a:gd name="T60" fmla="*/ 138 w 226"/>
                  <a:gd name="T61" fmla="*/ 238 h 254"/>
                  <a:gd name="T62" fmla="*/ 102 w 226"/>
                  <a:gd name="T63" fmla="*/ 252 h 254"/>
                  <a:gd name="T64" fmla="*/ 70 w 226"/>
                  <a:gd name="T65" fmla="*/ 252 h 254"/>
                  <a:gd name="T66" fmla="*/ 26 w 226"/>
                  <a:gd name="T67" fmla="*/ 228 h 254"/>
                  <a:gd name="T68" fmla="*/ 8 w 226"/>
                  <a:gd name="T69" fmla="*/ 200 h 254"/>
                  <a:gd name="T70" fmla="*/ 0 w 226"/>
                  <a:gd name="T71" fmla="*/ 166 h 254"/>
                  <a:gd name="T72" fmla="*/ 16 w 226"/>
                  <a:gd name="T73" fmla="*/ 116 h 254"/>
                  <a:gd name="T74" fmla="*/ 42 w 226"/>
                  <a:gd name="T75" fmla="*/ 92 h 254"/>
                  <a:gd name="T76" fmla="*/ 60 w 226"/>
                  <a:gd name="T77" fmla="*/ 108 h 254"/>
                  <a:gd name="T78" fmla="*/ 88 w 226"/>
                  <a:gd name="T79" fmla="*/ 2 h 254"/>
                  <a:gd name="T80" fmla="*/ 104 w 226"/>
                  <a:gd name="T81" fmla="*/ 26 h 254"/>
                  <a:gd name="T82" fmla="*/ 96 w 226"/>
                  <a:gd name="T83" fmla="*/ 44 h 254"/>
                  <a:gd name="T84" fmla="*/ 78 w 226"/>
                  <a:gd name="T85" fmla="*/ 52 h 254"/>
                  <a:gd name="T86" fmla="*/ 56 w 226"/>
                  <a:gd name="T87" fmla="*/ 36 h 254"/>
                  <a:gd name="T88" fmla="*/ 56 w 226"/>
                  <a:gd name="T89" fmla="*/ 16 h 254"/>
                  <a:gd name="T90" fmla="*/ 78 w 226"/>
                  <a:gd name="T91" fmla="*/ 0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26" h="254">
                    <a:moveTo>
                      <a:pt x="128" y="112"/>
                    </a:moveTo>
                    <a:lnTo>
                      <a:pt x="128" y="112"/>
                    </a:lnTo>
                    <a:lnTo>
                      <a:pt x="134" y="112"/>
                    </a:lnTo>
                    <a:lnTo>
                      <a:pt x="136" y="110"/>
                    </a:lnTo>
                    <a:lnTo>
                      <a:pt x="140" y="106"/>
                    </a:lnTo>
                    <a:lnTo>
                      <a:pt x="140" y="102"/>
                    </a:lnTo>
                    <a:lnTo>
                      <a:pt x="140" y="102"/>
                    </a:lnTo>
                    <a:lnTo>
                      <a:pt x="140" y="96"/>
                    </a:lnTo>
                    <a:lnTo>
                      <a:pt x="136" y="94"/>
                    </a:lnTo>
                    <a:lnTo>
                      <a:pt x="134" y="90"/>
                    </a:lnTo>
                    <a:lnTo>
                      <a:pt x="128" y="90"/>
                    </a:lnTo>
                    <a:lnTo>
                      <a:pt x="90" y="90"/>
                    </a:lnTo>
                    <a:lnTo>
                      <a:pt x="90" y="68"/>
                    </a:lnTo>
                    <a:lnTo>
                      <a:pt x="90" y="68"/>
                    </a:lnTo>
                    <a:lnTo>
                      <a:pt x="90" y="64"/>
                    </a:lnTo>
                    <a:lnTo>
                      <a:pt x="86" y="60"/>
                    </a:lnTo>
                    <a:lnTo>
                      <a:pt x="84" y="58"/>
                    </a:lnTo>
                    <a:lnTo>
                      <a:pt x="78" y="56"/>
                    </a:lnTo>
                    <a:lnTo>
                      <a:pt x="78" y="56"/>
                    </a:lnTo>
                    <a:lnTo>
                      <a:pt x="74" y="58"/>
                    </a:lnTo>
                    <a:lnTo>
                      <a:pt x="70" y="60"/>
                    </a:lnTo>
                    <a:lnTo>
                      <a:pt x="68" y="64"/>
                    </a:lnTo>
                    <a:lnTo>
                      <a:pt x="68" y="68"/>
                    </a:lnTo>
                    <a:lnTo>
                      <a:pt x="68" y="142"/>
                    </a:lnTo>
                    <a:lnTo>
                      <a:pt x="68" y="142"/>
                    </a:lnTo>
                    <a:lnTo>
                      <a:pt x="68" y="148"/>
                    </a:lnTo>
                    <a:lnTo>
                      <a:pt x="70" y="150"/>
                    </a:lnTo>
                    <a:lnTo>
                      <a:pt x="74" y="154"/>
                    </a:lnTo>
                    <a:lnTo>
                      <a:pt x="78" y="154"/>
                    </a:lnTo>
                    <a:lnTo>
                      <a:pt x="140" y="154"/>
                    </a:lnTo>
                    <a:lnTo>
                      <a:pt x="176" y="216"/>
                    </a:lnTo>
                    <a:lnTo>
                      <a:pt x="176" y="216"/>
                    </a:lnTo>
                    <a:lnTo>
                      <a:pt x="176" y="216"/>
                    </a:lnTo>
                    <a:lnTo>
                      <a:pt x="178" y="220"/>
                    </a:lnTo>
                    <a:lnTo>
                      <a:pt x="182" y="222"/>
                    </a:lnTo>
                    <a:lnTo>
                      <a:pt x="186" y="222"/>
                    </a:lnTo>
                    <a:lnTo>
                      <a:pt x="192" y="220"/>
                    </a:lnTo>
                    <a:lnTo>
                      <a:pt x="192" y="220"/>
                    </a:lnTo>
                    <a:lnTo>
                      <a:pt x="192" y="220"/>
                    </a:lnTo>
                    <a:lnTo>
                      <a:pt x="220" y="204"/>
                    </a:lnTo>
                    <a:lnTo>
                      <a:pt x="220" y="204"/>
                    </a:lnTo>
                    <a:lnTo>
                      <a:pt x="224" y="200"/>
                    </a:lnTo>
                    <a:lnTo>
                      <a:pt x="224" y="196"/>
                    </a:lnTo>
                    <a:lnTo>
                      <a:pt x="226" y="192"/>
                    </a:lnTo>
                    <a:lnTo>
                      <a:pt x="224" y="188"/>
                    </a:lnTo>
                    <a:lnTo>
                      <a:pt x="224" y="188"/>
                    </a:lnTo>
                    <a:lnTo>
                      <a:pt x="220" y="184"/>
                    </a:lnTo>
                    <a:lnTo>
                      <a:pt x="216" y="182"/>
                    </a:lnTo>
                    <a:lnTo>
                      <a:pt x="212" y="182"/>
                    </a:lnTo>
                    <a:lnTo>
                      <a:pt x="208" y="184"/>
                    </a:lnTo>
                    <a:lnTo>
                      <a:pt x="190" y="194"/>
                    </a:lnTo>
                    <a:lnTo>
                      <a:pt x="156" y="138"/>
                    </a:lnTo>
                    <a:lnTo>
                      <a:pt x="156" y="138"/>
                    </a:lnTo>
                    <a:lnTo>
                      <a:pt x="152" y="134"/>
                    </a:lnTo>
                    <a:lnTo>
                      <a:pt x="146" y="132"/>
                    </a:lnTo>
                    <a:lnTo>
                      <a:pt x="90" y="132"/>
                    </a:lnTo>
                    <a:lnTo>
                      <a:pt x="90" y="112"/>
                    </a:lnTo>
                    <a:lnTo>
                      <a:pt x="128" y="112"/>
                    </a:lnTo>
                    <a:lnTo>
                      <a:pt x="128" y="112"/>
                    </a:lnTo>
                    <a:close/>
                    <a:moveTo>
                      <a:pt x="60" y="108"/>
                    </a:moveTo>
                    <a:lnTo>
                      <a:pt x="60" y="108"/>
                    </a:lnTo>
                    <a:lnTo>
                      <a:pt x="50" y="112"/>
                    </a:lnTo>
                    <a:lnTo>
                      <a:pt x="42" y="120"/>
                    </a:lnTo>
                    <a:lnTo>
                      <a:pt x="42" y="120"/>
                    </a:lnTo>
                    <a:lnTo>
                      <a:pt x="34" y="128"/>
                    </a:lnTo>
                    <a:lnTo>
                      <a:pt x="28" y="140"/>
                    </a:lnTo>
                    <a:lnTo>
                      <a:pt x="24" y="152"/>
                    </a:lnTo>
                    <a:lnTo>
                      <a:pt x="22" y="166"/>
                    </a:lnTo>
                    <a:lnTo>
                      <a:pt x="22" y="166"/>
                    </a:lnTo>
                    <a:lnTo>
                      <a:pt x="24" y="178"/>
                    </a:lnTo>
                    <a:lnTo>
                      <a:pt x="28" y="190"/>
                    </a:lnTo>
                    <a:lnTo>
                      <a:pt x="34" y="202"/>
                    </a:lnTo>
                    <a:lnTo>
                      <a:pt x="42" y="212"/>
                    </a:lnTo>
                    <a:lnTo>
                      <a:pt x="42" y="212"/>
                    </a:lnTo>
                    <a:lnTo>
                      <a:pt x="52" y="220"/>
                    </a:lnTo>
                    <a:lnTo>
                      <a:pt x="62" y="226"/>
                    </a:lnTo>
                    <a:lnTo>
                      <a:pt x="76" y="230"/>
                    </a:lnTo>
                    <a:lnTo>
                      <a:pt x="88" y="230"/>
                    </a:lnTo>
                    <a:lnTo>
                      <a:pt x="88" y="230"/>
                    </a:lnTo>
                    <a:lnTo>
                      <a:pt x="98" y="230"/>
                    </a:lnTo>
                    <a:lnTo>
                      <a:pt x="108" y="228"/>
                    </a:lnTo>
                    <a:lnTo>
                      <a:pt x="118" y="224"/>
                    </a:lnTo>
                    <a:lnTo>
                      <a:pt x="126" y="218"/>
                    </a:lnTo>
                    <a:lnTo>
                      <a:pt x="126" y="218"/>
                    </a:lnTo>
                    <a:lnTo>
                      <a:pt x="134" y="212"/>
                    </a:lnTo>
                    <a:lnTo>
                      <a:pt x="140" y="204"/>
                    </a:lnTo>
                    <a:lnTo>
                      <a:pt x="146" y="196"/>
                    </a:lnTo>
                    <a:lnTo>
                      <a:pt x="150" y="188"/>
                    </a:lnTo>
                    <a:lnTo>
                      <a:pt x="164" y="212"/>
                    </a:lnTo>
                    <a:lnTo>
                      <a:pt x="164" y="212"/>
                    </a:lnTo>
                    <a:lnTo>
                      <a:pt x="152" y="226"/>
                    </a:lnTo>
                    <a:lnTo>
                      <a:pt x="138" y="238"/>
                    </a:lnTo>
                    <a:lnTo>
                      <a:pt x="138" y="238"/>
                    </a:lnTo>
                    <a:lnTo>
                      <a:pt x="128" y="244"/>
                    </a:lnTo>
                    <a:lnTo>
                      <a:pt x="116" y="248"/>
                    </a:lnTo>
                    <a:lnTo>
                      <a:pt x="102" y="252"/>
                    </a:lnTo>
                    <a:lnTo>
                      <a:pt x="88" y="254"/>
                    </a:lnTo>
                    <a:lnTo>
                      <a:pt x="88" y="254"/>
                    </a:lnTo>
                    <a:lnTo>
                      <a:pt x="70" y="252"/>
                    </a:lnTo>
                    <a:lnTo>
                      <a:pt x="54" y="246"/>
                    </a:lnTo>
                    <a:lnTo>
                      <a:pt x="40" y="238"/>
                    </a:lnTo>
                    <a:lnTo>
                      <a:pt x="26" y="228"/>
                    </a:lnTo>
                    <a:lnTo>
                      <a:pt x="26" y="228"/>
                    </a:lnTo>
                    <a:lnTo>
                      <a:pt x="16" y="214"/>
                    </a:lnTo>
                    <a:lnTo>
                      <a:pt x="8" y="200"/>
                    </a:lnTo>
                    <a:lnTo>
                      <a:pt x="2" y="184"/>
                    </a:lnTo>
                    <a:lnTo>
                      <a:pt x="0" y="166"/>
                    </a:lnTo>
                    <a:lnTo>
                      <a:pt x="0" y="166"/>
                    </a:lnTo>
                    <a:lnTo>
                      <a:pt x="2" y="148"/>
                    </a:lnTo>
                    <a:lnTo>
                      <a:pt x="8" y="132"/>
                    </a:lnTo>
                    <a:lnTo>
                      <a:pt x="16" y="116"/>
                    </a:lnTo>
                    <a:lnTo>
                      <a:pt x="26" y="104"/>
                    </a:lnTo>
                    <a:lnTo>
                      <a:pt x="26" y="104"/>
                    </a:lnTo>
                    <a:lnTo>
                      <a:pt x="42" y="92"/>
                    </a:lnTo>
                    <a:lnTo>
                      <a:pt x="60" y="82"/>
                    </a:lnTo>
                    <a:lnTo>
                      <a:pt x="60" y="108"/>
                    </a:lnTo>
                    <a:lnTo>
                      <a:pt x="60" y="108"/>
                    </a:lnTo>
                    <a:close/>
                    <a:moveTo>
                      <a:pt x="78" y="0"/>
                    </a:moveTo>
                    <a:lnTo>
                      <a:pt x="78" y="0"/>
                    </a:lnTo>
                    <a:lnTo>
                      <a:pt x="88" y="2"/>
                    </a:lnTo>
                    <a:lnTo>
                      <a:pt x="96" y="8"/>
                    </a:lnTo>
                    <a:lnTo>
                      <a:pt x="102" y="16"/>
                    </a:lnTo>
                    <a:lnTo>
                      <a:pt x="104" y="26"/>
                    </a:lnTo>
                    <a:lnTo>
                      <a:pt x="104" y="26"/>
                    </a:lnTo>
                    <a:lnTo>
                      <a:pt x="102" y="36"/>
                    </a:lnTo>
                    <a:lnTo>
                      <a:pt x="96" y="44"/>
                    </a:lnTo>
                    <a:lnTo>
                      <a:pt x="88" y="50"/>
                    </a:lnTo>
                    <a:lnTo>
                      <a:pt x="78" y="52"/>
                    </a:lnTo>
                    <a:lnTo>
                      <a:pt x="78" y="52"/>
                    </a:lnTo>
                    <a:lnTo>
                      <a:pt x="68" y="50"/>
                    </a:lnTo>
                    <a:lnTo>
                      <a:pt x="60" y="44"/>
                    </a:lnTo>
                    <a:lnTo>
                      <a:pt x="56" y="36"/>
                    </a:lnTo>
                    <a:lnTo>
                      <a:pt x="54" y="26"/>
                    </a:lnTo>
                    <a:lnTo>
                      <a:pt x="54" y="26"/>
                    </a:lnTo>
                    <a:lnTo>
                      <a:pt x="56" y="16"/>
                    </a:lnTo>
                    <a:lnTo>
                      <a:pt x="60" y="8"/>
                    </a:lnTo>
                    <a:lnTo>
                      <a:pt x="68" y="2"/>
                    </a:lnTo>
                    <a:lnTo>
                      <a:pt x="78" y="0"/>
                    </a:lnTo>
                    <a:lnTo>
                      <a:pt x="78" y="0"/>
                    </a:lnTo>
                    <a:close/>
                  </a:path>
                </a:pathLst>
              </a:custGeom>
              <a:grpFill/>
              <a:ln>
                <a:noFill/>
              </a:ln>
            </p:spPr>
            <p:txBody>
              <a:bodyPr vert="horz" wrap="square" lIns="91440" tIns="45720" rIns="91440" bIns="45720" numCol="1" anchor="t" anchorCtr="0" compatLnSpc="1">
                <a:prstTxWarp prst="textNoShape">
                  <a:avLst/>
                </a:prstTxWarp>
              </a:bodyPr>
              <a:lstStyle/>
              <a:p>
                <a:endParaRPr lang="ko-KR" altLang="en-US"/>
              </a:p>
            </p:txBody>
          </p:sp>
        </p:grpSp>
      </p:grpSp>
      <p:sp>
        <p:nvSpPr>
          <p:cNvPr id="34" name="Slide Number Placeholder 5">
            <a:extLst>
              <a:ext uri="{FF2B5EF4-FFF2-40B4-BE49-F238E27FC236}">
                <a16:creationId xmlns:a16="http://schemas.microsoft.com/office/drawing/2014/main" id="{4A639328-E51A-477B-8FA8-40326E11C0C0}"/>
              </a:ext>
            </a:extLst>
          </p:cNvPr>
          <p:cNvSpPr>
            <a:spLocks noGrp="1"/>
          </p:cNvSpPr>
          <p:nvPr userDrawn="1">
            <p:ph type="sldNum" sz="quarter" idx="12"/>
          </p:nvPr>
        </p:nvSpPr>
        <p:spPr>
          <a:xfrm>
            <a:off x="8669546" y="6495691"/>
            <a:ext cx="415147" cy="294796"/>
          </a:xfrm>
        </p:spPr>
        <p:txBody>
          <a:bodyPr/>
          <a:lstStyle>
            <a:lvl1pPr>
              <a:defRPr sz="1050">
                <a:ln>
                  <a:solidFill>
                    <a:schemeClr val="bg1">
                      <a:alpha val="5000"/>
                    </a:schemeClr>
                  </a:solidFill>
                </a:ln>
              </a:defRPr>
            </a:lvl1pPr>
          </a:lstStyle>
          <a:p>
            <a:fld id="{0B167199-A077-4673-8773-36F268385491}" type="slidenum">
              <a:rPr lang="ko-KR" altLang="en-US" smtClean="0"/>
              <a:pPr/>
              <a:t>‹#›</a:t>
            </a:fld>
            <a:endParaRPr lang="ko-KR" altLang="en-US"/>
          </a:p>
        </p:txBody>
      </p:sp>
    </p:spTree>
    <p:extLst>
      <p:ext uri="{BB962C8B-B14F-4D97-AF65-F5344CB8AC3E}">
        <p14:creationId xmlns:p14="http://schemas.microsoft.com/office/powerpoint/2010/main" val="2095607137"/>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제목 슬라이드">
    <p:spTree>
      <p:nvGrpSpPr>
        <p:cNvPr id="1" name=""/>
        <p:cNvGrpSpPr/>
        <p:nvPr/>
      </p:nvGrpSpPr>
      <p:grpSpPr>
        <a:xfrm>
          <a:off x="0" y="0"/>
          <a:ext cx="0" cy="0"/>
          <a:chOff x="0" y="0"/>
          <a:chExt cx="0" cy="0"/>
        </a:xfrm>
      </p:grpSpPr>
      <p:grpSp>
        <p:nvGrpSpPr>
          <p:cNvPr id="5" name="그룹 4">
            <a:extLst>
              <a:ext uri="{FF2B5EF4-FFF2-40B4-BE49-F238E27FC236}">
                <a16:creationId xmlns:a16="http://schemas.microsoft.com/office/drawing/2014/main" id="{EB7A8DD3-397D-462E-9C94-D7BE8E25B37D}"/>
              </a:ext>
            </a:extLst>
          </p:cNvPr>
          <p:cNvGrpSpPr/>
          <p:nvPr userDrawn="1"/>
        </p:nvGrpSpPr>
        <p:grpSpPr>
          <a:xfrm>
            <a:off x="0" y="0"/>
            <a:ext cx="9144000" cy="685800"/>
            <a:chOff x="0" y="0"/>
            <a:chExt cx="9144000" cy="685800"/>
          </a:xfrm>
          <a:gradFill>
            <a:gsLst>
              <a:gs pos="50000">
                <a:schemeClr val="accent2"/>
              </a:gs>
              <a:gs pos="0">
                <a:schemeClr val="accent3"/>
              </a:gs>
              <a:gs pos="100000">
                <a:schemeClr val="accent1"/>
              </a:gs>
            </a:gsLst>
            <a:lin ang="0" scaled="0"/>
          </a:gradFill>
        </p:grpSpPr>
        <p:sp>
          <p:nvSpPr>
            <p:cNvPr id="13" name="직사각형 12">
              <a:extLst>
                <a:ext uri="{FF2B5EF4-FFF2-40B4-BE49-F238E27FC236}">
                  <a16:creationId xmlns:a16="http://schemas.microsoft.com/office/drawing/2014/main" id="{30F32296-0013-4FA3-A347-1D8DD7D75EDD}"/>
                </a:ext>
              </a:extLst>
            </p:cNvPr>
            <p:cNvSpPr/>
            <p:nvPr/>
          </p:nvSpPr>
          <p:spPr>
            <a:xfrm>
              <a:off x="0" y="0"/>
              <a:ext cx="9144000" cy="952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 name="자유형: 도형 15">
              <a:extLst>
                <a:ext uri="{FF2B5EF4-FFF2-40B4-BE49-F238E27FC236}">
                  <a16:creationId xmlns:a16="http://schemas.microsoft.com/office/drawing/2014/main" id="{D12079B1-3BE8-414E-8117-683392462538}"/>
                </a:ext>
              </a:extLst>
            </p:cNvPr>
            <p:cNvSpPr/>
            <p:nvPr userDrawn="1"/>
          </p:nvSpPr>
          <p:spPr>
            <a:xfrm>
              <a:off x="1" y="95250"/>
              <a:ext cx="657225" cy="590550"/>
            </a:xfrm>
            <a:custGeom>
              <a:avLst/>
              <a:gdLst>
                <a:gd name="connsiteX0" fmla="*/ 0 w 657225"/>
                <a:gd name="connsiteY0" fmla="*/ 0 h 590550"/>
                <a:gd name="connsiteX1" fmla="*/ 657225 w 657225"/>
                <a:gd name="connsiteY1" fmla="*/ 0 h 590550"/>
                <a:gd name="connsiteX2" fmla="*/ 141031 w 657225"/>
                <a:gd name="connsiteY2" fmla="*/ 590550 h 590550"/>
                <a:gd name="connsiteX3" fmla="*/ 0 w 657225"/>
                <a:gd name="connsiteY3" fmla="*/ 590550 h 590550"/>
              </a:gdLst>
              <a:ahLst/>
              <a:cxnLst>
                <a:cxn ang="0">
                  <a:pos x="connsiteX0" y="connsiteY0"/>
                </a:cxn>
                <a:cxn ang="0">
                  <a:pos x="connsiteX1" y="connsiteY1"/>
                </a:cxn>
                <a:cxn ang="0">
                  <a:pos x="connsiteX2" y="connsiteY2"/>
                </a:cxn>
                <a:cxn ang="0">
                  <a:pos x="connsiteX3" y="connsiteY3"/>
                </a:cxn>
              </a:cxnLst>
              <a:rect l="l" t="t" r="r" b="b"/>
              <a:pathLst>
                <a:path w="657225" h="590550">
                  <a:moveTo>
                    <a:pt x="0" y="0"/>
                  </a:moveTo>
                  <a:lnTo>
                    <a:pt x="657225" y="0"/>
                  </a:lnTo>
                  <a:cubicBezTo>
                    <a:pt x="445831" y="300"/>
                    <a:pt x="347508" y="590250"/>
                    <a:pt x="141031" y="590550"/>
                  </a:cubicBezTo>
                  <a:lnTo>
                    <a:pt x="0" y="59055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6" name="Slide Number Placeholder 5"/>
          <p:cNvSpPr>
            <a:spLocks noGrp="1"/>
          </p:cNvSpPr>
          <p:nvPr userDrawn="1">
            <p:ph type="sldNum" sz="quarter" idx="12"/>
          </p:nvPr>
        </p:nvSpPr>
        <p:spPr>
          <a:xfrm>
            <a:off x="8604448" y="6495691"/>
            <a:ext cx="480245" cy="294796"/>
          </a:xfrm>
        </p:spPr>
        <p:txBody>
          <a:bodyPr/>
          <a:lstStyle>
            <a:lvl1pPr>
              <a:defRPr sz="1600">
                <a:ln>
                  <a:solidFill>
                    <a:schemeClr val="bg1">
                      <a:alpha val="5000"/>
                    </a:schemeClr>
                  </a:solidFill>
                </a:ln>
              </a:defRPr>
            </a:lvl1pPr>
          </a:lstStyle>
          <a:p>
            <a:fld id="{0B167199-A077-4673-8773-36F268385491}" type="slidenum">
              <a:rPr lang="ko-KR" altLang="en-US" smtClean="0"/>
              <a:pPr/>
              <a:t>‹#›</a:t>
            </a:fld>
            <a:endParaRPr lang="ko-KR" altLang="en-US"/>
          </a:p>
        </p:txBody>
      </p:sp>
      <p:sp>
        <p:nvSpPr>
          <p:cNvPr id="10" name="텍스트 개체 틀 11">
            <a:extLst>
              <a:ext uri="{FF2B5EF4-FFF2-40B4-BE49-F238E27FC236}">
                <a16:creationId xmlns:a16="http://schemas.microsoft.com/office/drawing/2014/main" id="{5F66295C-522F-45D4-8D5A-AA0E404C85C4}"/>
              </a:ext>
            </a:extLst>
          </p:cNvPr>
          <p:cNvSpPr>
            <a:spLocks noGrp="1"/>
          </p:cNvSpPr>
          <p:nvPr userDrawn="1">
            <p:ph type="body" sz="quarter" idx="13" hasCustomPrompt="1"/>
          </p:nvPr>
        </p:nvSpPr>
        <p:spPr>
          <a:xfrm>
            <a:off x="476249" y="242663"/>
            <a:ext cx="6311645" cy="425637"/>
          </a:xfrm>
        </p:spPr>
        <p:txBody>
          <a:bodyPr anchor="ctr" anchorCtr="0">
            <a:noAutofit/>
          </a:bodyPr>
          <a:lstStyle>
            <a:lvl1pPr marL="0" indent="0">
              <a:buNone/>
              <a:defRPr lang="ko-KR" altLang="en-US" sz="3200" kern="1200" spc="-100" baseline="0" dirty="0">
                <a:ln>
                  <a:solidFill>
                    <a:schemeClr val="bg1">
                      <a:alpha val="5000"/>
                    </a:schemeClr>
                  </a:solidFill>
                </a:ln>
                <a:solidFill>
                  <a:schemeClr val="tx1">
                    <a:lumMod val="75000"/>
                    <a:lumOff val="25000"/>
                  </a:schemeClr>
                </a:solidFill>
                <a:latin typeface="MyLotte_Bold" panose="020B0800000000000000" pitchFamily="50" charset="-127"/>
                <a:ea typeface="MyLotte_Bold" panose="020B0800000000000000" pitchFamily="50" charset="-127"/>
                <a:cs typeface="+mn-cs"/>
              </a:defRPr>
            </a:lvl1pPr>
          </a:lstStyle>
          <a:p>
            <a:pPr lvl="0"/>
            <a:r>
              <a:rPr lang="ko-KR" altLang="en-US" dirty="0"/>
              <a:t>제목</a:t>
            </a:r>
          </a:p>
        </p:txBody>
      </p:sp>
      <p:cxnSp>
        <p:nvCxnSpPr>
          <p:cNvPr id="3" name="직선 연결선 2">
            <a:extLst>
              <a:ext uri="{FF2B5EF4-FFF2-40B4-BE49-F238E27FC236}">
                <a16:creationId xmlns:a16="http://schemas.microsoft.com/office/drawing/2014/main" id="{80A18831-3967-402C-A586-926F6E5054C5}"/>
              </a:ext>
            </a:extLst>
          </p:cNvPr>
          <p:cNvCxnSpPr>
            <a:cxnSpLocks/>
          </p:cNvCxnSpPr>
          <p:nvPr userDrawn="1"/>
        </p:nvCxnSpPr>
        <p:spPr>
          <a:xfrm>
            <a:off x="7461885" y="342241"/>
            <a:ext cx="0" cy="24384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11" name="그림 10">
            <a:extLst>
              <a:ext uri="{FF2B5EF4-FFF2-40B4-BE49-F238E27FC236}">
                <a16:creationId xmlns:a16="http://schemas.microsoft.com/office/drawing/2014/main" id="{9C445115-BFB9-4F4D-9138-62710BEFF75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4249" y="6503567"/>
            <a:ext cx="1809750" cy="354433"/>
          </a:xfrm>
          <a:prstGeom prst="rect">
            <a:avLst/>
          </a:prstGeom>
        </p:spPr>
      </p:pic>
    </p:spTree>
    <p:extLst>
      <p:ext uri="{BB962C8B-B14F-4D97-AF65-F5344CB8AC3E}">
        <p14:creationId xmlns:p14="http://schemas.microsoft.com/office/powerpoint/2010/main" val="2014855351"/>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tiff"/><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ko-KR" altLang="en-US"/>
              <a:t>마스터 제목 스타일 편집</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ko-KR"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ko-KR"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167199-A077-4673-8773-36F268385491}" type="slidenum">
              <a:rPr lang="ko-KR" altLang="en-US" smtClean="0"/>
              <a:t>‹#›</a:t>
            </a:fld>
            <a:endParaRPr lang="ko-KR" altLang="en-US"/>
          </a:p>
        </p:txBody>
      </p:sp>
      <p:pic>
        <p:nvPicPr>
          <p:cNvPr id="7" name="그림 6">
            <a:extLst>
              <a:ext uri="{FF2B5EF4-FFF2-40B4-BE49-F238E27FC236}">
                <a16:creationId xmlns:a16="http://schemas.microsoft.com/office/drawing/2014/main" id="{A70DFD20-7906-4EC2-BC40-27E05C55E2A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450778" y="83267"/>
            <a:ext cx="1690777" cy="447816"/>
          </a:xfrm>
          <a:prstGeom prst="rect">
            <a:avLst/>
          </a:prstGeom>
        </p:spPr>
      </p:pic>
    </p:spTree>
    <p:extLst>
      <p:ext uri="{BB962C8B-B14F-4D97-AF65-F5344CB8AC3E}">
        <p14:creationId xmlns:p14="http://schemas.microsoft.com/office/powerpoint/2010/main" val="3373109838"/>
      </p:ext>
    </p:extLst>
  </p:cSld>
  <p:clrMap bg1="lt1" tx1="dk1" bg2="lt2" tx2="dk2" accent1="accent1" accent2="accent2" accent3="accent3" accent4="accent4" accent5="accent5" accent6="accent6" hlink="hlink" folHlink="folHlink"/>
  <p:sldLayoutIdLst>
    <p:sldLayoutId id="2147483661" r:id="rId1"/>
    <p:sldLayoutId id="2147483664" r:id="rId2"/>
    <p:sldLayoutId id="2147483663" r:id="rId3"/>
  </p:sldLayoutIdLst>
  <p:transition>
    <p:fade/>
  </p:transition>
  <p:hf hdr="0" ftr="0" dt="0"/>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g"/><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5" Type="http://schemas.openxmlformats.org/officeDocument/2006/relationships/image" Target="../media/image14.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6.jpg"/><Relationship Id="rId5" Type="http://schemas.openxmlformats.org/officeDocument/2006/relationships/image" Target="../media/image9.png"/><Relationship Id="rId4" Type="http://schemas.openxmlformats.org/officeDocument/2006/relationships/image" Target="../media/image5.jp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그룹 13">
            <a:extLst>
              <a:ext uri="{FF2B5EF4-FFF2-40B4-BE49-F238E27FC236}">
                <a16:creationId xmlns:a16="http://schemas.microsoft.com/office/drawing/2014/main" id="{94997B80-72FE-4ED1-9415-E172E5838713}"/>
              </a:ext>
            </a:extLst>
          </p:cNvPr>
          <p:cNvGrpSpPr/>
          <p:nvPr/>
        </p:nvGrpSpPr>
        <p:grpSpPr>
          <a:xfrm>
            <a:off x="0" y="0"/>
            <a:ext cx="9144000" cy="685800"/>
            <a:chOff x="0" y="0"/>
            <a:chExt cx="9144000" cy="685800"/>
          </a:xfrm>
          <a:gradFill>
            <a:gsLst>
              <a:gs pos="50000">
                <a:schemeClr val="accent2"/>
              </a:gs>
              <a:gs pos="0">
                <a:schemeClr val="accent3"/>
              </a:gs>
              <a:gs pos="100000">
                <a:schemeClr val="accent1"/>
              </a:gs>
            </a:gsLst>
            <a:lin ang="0" scaled="0"/>
          </a:gradFill>
        </p:grpSpPr>
        <p:sp>
          <p:nvSpPr>
            <p:cNvPr id="12" name="직사각형 11">
              <a:extLst>
                <a:ext uri="{FF2B5EF4-FFF2-40B4-BE49-F238E27FC236}">
                  <a16:creationId xmlns:a16="http://schemas.microsoft.com/office/drawing/2014/main" id="{D536920B-57BB-4E0B-BADE-52B0152F90A9}"/>
                </a:ext>
              </a:extLst>
            </p:cNvPr>
            <p:cNvSpPr/>
            <p:nvPr/>
          </p:nvSpPr>
          <p:spPr>
            <a:xfrm>
              <a:off x="0" y="0"/>
              <a:ext cx="9144000" cy="952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3" name="직사각형 12">
              <a:extLst>
                <a:ext uri="{FF2B5EF4-FFF2-40B4-BE49-F238E27FC236}">
                  <a16:creationId xmlns:a16="http://schemas.microsoft.com/office/drawing/2014/main" id="{E84D5136-0BDF-4E55-B807-2D62A684900E}"/>
                </a:ext>
              </a:extLst>
            </p:cNvPr>
            <p:cNvSpPr/>
            <p:nvPr/>
          </p:nvSpPr>
          <p:spPr>
            <a:xfrm>
              <a:off x="0" y="95250"/>
              <a:ext cx="2743200" cy="590550"/>
            </a:xfrm>
            <a:custGeom>
              <a:avLst/>
              <a:gdLst>
                <a:gd name="connsiteX0" fmla="*/ 0 w 2657475"/>
                <a:gd name="connsiteY0" fmla="*/ 0 h 543754"/>
                <a:gd name="connsiteX1" fmla="*/ 2657475 w 2657475"/>
                <a:gd name="connsiteY1" fmla="*/ 0 h 543754"/>
                <a:gd name="connsiteX2" fmla="*/ 2657475 w 2657475"/>
                <a:gd name="connsiteY2" fmla="*/ 543754 h 543754"/>
                <a:gd name="connsiteX3" fmla="*/ 0 w 2657475"/>
                <a:gd name="connsiteY3" fmla="*/ 543754 h 543754"/>
                <a:gd name="connsiteX4" fmla="*/ 0 w 2657475"/>
                <a:gd name="connsiteY4" fmla="*/ 0 h 543754"/>
                <a:gd name="connsiteX0" fmla="*/ 0 w 2657475"/>
                <a:gd name="connsiteY0" fmla="*/ 0 h 543754"/>
                <a:gd name="connsiteX1" fmla="*/ 2657475 w 2657475"/>
                <a:gd name="connsiteY1" fmla="*/ 0 h 543754"/>
                <a:gd name="connsiteX2" fmla="*/ 2157412 w 2657475"/>
                <a:gd name="connsiteY2" fmla="*/ 543754 h 543754"/>
                <a:gd name="connsiteX3" fmla="*/ 0 w 2657475"/>
                <a:gd name="connsiteY3" fmla="*/ 543754 h 543754"/>
                <a:gd name="connsiteX4" fmla="*/ 0 w 2657475"/>
                <a:gd name="connsiteY4" fmla="*/ 0 h 543754"/>
                <a:gd name="connsiteX0" fmla="*/ 0 w 2657475"/>
                <a:gd name="connsiteY0" fmla="*/ 0 h 543754"/>
                <a:gd name="connsiteX1" fmla="*/ 2657475 w 2657475"/>
                <a:gd name="connsiteY1" fmla="*/ 0 h 543754"/>
                <a:gd name="connsiteX2" fmla="*/ 2157412 w 2657475"/>
                <a:gd name="connsiteY2" fmla="*/ 543754 h 543754"/>
                <a:gd name="connsiteX3" fmla="*/ 0 w 2657475"/>
                <a:gd name="connsiteY3" fmla="*/ 543754 h 543754"/>
                <a:gd name="connsiteX4" fmla="*/ 0 w 2657475"/>
                <a:gd name="connsiteY4" fmla="*/ 0 h 543754"/>
                <a:gd name="connsiteX0" fmla="*/ 0 w 2657475"/>
                <a:gd name="connsiteY0" fmla="*/ 0 h 543754"/>
                <a:gd name="connsiteX1" fmla="*/ 2657475 w 2657475"/>
                <a:gd name="connsiteY1" fmla="*/ 0 h 543754"/>
                <a:gd name="connsiteX2" fmla="*/ 2157412 w 2657475"/>
                <a:gd name="connsiteY2" fmla="*/ 543754 h 543754"/>
                <a:gd name="connsiteX3" fmla="*/ 0 w 2657475"/>
                <a:gd name="connsiteY3" fmla="*/ 543754 h 543754"/>
                <a:gd name="connsiteX4" fmla="*/ 0 w 2657475"/>
                <a:gd name="connsiteY4" fmla="*/ 0 h 543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7475" h="543754">
                  <a:moveTo>
                    <a:pt x="0" y="0"/>
                  </a:moveTo>
                  <a:lnTo>
                    <a:pt x="2657475" y="0"/>
                  </a:lnTo>
                  <a:cubicBezTo>
                    <a:pt x="2452687" y="276"/>
                    <a:pt x="2357437" y="543478"/>
                    <a:pt x="2157412" y="543754"/>
                  </a:cubicBezTo>
                  <a:lnTo>
                    <a:pt x="0" y="543754"/>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2" name="제목 1">
            <a:extLst>
              <a:ext uri="{FF2B5EF4-FFF2-40B4-BE49-F238E27FC236}">
                <a16:creationId xmlns:a16="http://schemas.microsoft.com/office/drawing/2014/main" id="{11907DBF-DB8D-4153-A0AB-9FE09F750221}"/>
              </a:ext>
            </a:extLst>
          </p:cNvPr>
          <p:cNvSpPr txBox="1">
            <a:spLocks/>
          </p:cNvSpPr>
          <p:nvPr/>
        </p:nvSpPr>
        <p:spPr>
          <a:xfrm>
            <a:off x="536444" y="1473417"/>
            <a:ext cx="8068004" cy="2062103"/>
          </a:xfrm>
          <a:prstGeom prst="rect">
            <a:avLst/>
          </a:prstGeom>
        </p:spPr>
        <p:txBody>
          <a:bodyPr wrap="square" anchor="ctr" anchorCtr="0">
            <a:spAutoFit/>
          </a:bodyPr>
          <a:lstStyle>
            <a:lvl1pPr algn="l" defTabSz="914400" rtl="0" eaLnBrk="1" latinLnBrk="1"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altLang="ko-KR" sz="3200" b="1" spc="-100" dirty="0">
                <a:ln>
                  <a:solidFill>
                    <a:schemeClr val="bg1">
                      <a:alpha val="5000"/>
                    </a:schemeClr>
                  </a:solidFill>
                </a:ln>
                <a:gradFill>
                  <a:gsLst>
                    <a:gs pos="53000">
                      <a:schemeClr val="accent2"/>
                    </a:gs>
                    <a:gs pos="16000">
                      <a:schemeClr val="accent3"/>
                    </a:gs>
                    <a:gs pos="91000">
                      <a:schemeClr val="accent1"/>
                    </a:gs>
                  </a:gsLst>
                  <a:lin ang="3000000" scaled="0"/>
                </a:gradFill>
                <a:latin typeface="Palatino Linotype" panose="02040502050505030304" pitchFamily="18" charset="0"/>
                <a:ea typeface="MyLotte_Bold" panose="020B0800000000000000" pitchFamily="50" charset="-127"/>
                <a:cs typeface="+mn-cs"/>
              </a:rPr>
              <a:t>Development of a compact optical measurement system to quantify the optical properties of fluorescently labeled cervical cancer cells </a:t>
            </a:r>
            <a:endParaRPr lang="ko-KR" altLang="en-US" sz="2800" b="1" spc="-100" dirty="0">
              <a:ln>
                <a:solidFill>
                  <a:schemeClr val="bg1">
                    <a:alpha val="5000"/>
                  </a:schemeClr>
                </a:solidFill>
              </a:ln>
              <a:solidFill>
                <a:schemeClr val="tx1">
                  <a:lumMod val="75000"/>
                  <a:lumOff val="25000"/>
                </a:schemeClr>
              </a:solidFill>
              <a:latin typeface="Palatino Linotype" panose="02040502050505030304" pitchFamily="18" charset="0"/>
              <a:ea typeface="MyLotte_Bold" panose="020B0800000000000000" pitchFamily="50" charset="-127"/>
              <a:cs typeface="+mn-cs"/>
            </a:endParaRPr>
          </a:p>
        </p:txBody>
      </p:sp>
      <p:sp>
        <p:nvSpPr>
          <p:cNvPr id="3" name="직사각형 2">
            <a:extLst>
              <a:ext uri="{FF2B5EF4-FFF2-40B4-BE49-F238E27FC236}">
                <a16:creationId xmlns:a16="http://schemas.microsoft.com/office/drawing/2014/main" id="{F4662B34-C8E4-4061-B301-D8AFF8AB124B}"/>
              </a:ext>
            </a:extLst>
          </p:cNvPr>
          <p:cNvSpPr/>
          <p:nvPr/>
        </p:nvSpPr>
        <p:spPr>
          <a:xfrm>
            <a:off x="683568" y="3898545"/>
            <a:ext cx="5729454" cy="1631216"/>
          </a:xfrm>
          <a:prstGeom prst="rect">
            <a:avLst/>
          </a:prstGeom>
        </p:spPr>
        <p:txBody>
          <a:bodyPr wrap="none">
            <a:spAutoFit/>
          </a:bodyPr>
          <a:lstStyle/>
          <a:p>
            <a:r>
              <a:rPr lang="en-US" altLang="ko-KR" sz="2000" b="1" spc="-100" dirty="0">
                <a:ln>
                  <a:solidFill>
                    <a:schemeClr val="bg1">
                      <a:alpha val="5000"/>
                    </a:schemeClr>
                  </a:solidFill>
                </a:ln>
                <a:latin typeface="Palatino Linotype" panose="02040502050505030304" pitchFamily="18" charset="0"/>
                <a:ea typeface="MyLotte_Light" panose="020B0600000101010101" charset="-127"/>
              </a:rPr>
              <a:t>Hun Lee</a:t>
            </a:r>
            <a:r>
              <a:rPr lang="en-US" altLang="ko-KR" sz="2000" b="1" spc="-100" dirty="0">
                <a:ln>
                  <a:solidFill>
                    <a:schemeClr val="bg1">
                      <a:alpha val="5000"/>
                    </a:schemeClr>
                  </a:solidFill>
                </a:ln>
                <a:latin typeface="Palatino Linotype" panose="02040502050505030304" pitchFamily="18" charset="0"/>
                <a:ea typeface="MyLotte_Light" panose="020B0300000000000000" pitchFamily="50" charset="-127"/>
              </a:rPr>
              <a:t>, Ji-</a:t>
            </a:r>
            <a:r>
              <a:rPr lang="en-US" altLang="ko-KR" sz="2000" b="1" spc="-100" dirty="0" err="1">
                <a:ln>
                  <a:solidFill>
                    <a:schemeClr val="bg1">
                      <a:alpha val="5000"/>
                    </a:schemeClr>
                  </a:solidFill>
                </a:ln>
                <a:latin typeface="Palatino Linotype" panose="02040502050505030304" pitchFamily="18" charset="0"/>
                <a:ea typeface="MyLotte_Light" panose="020B0300000000000000" pitchFamily="50" charset="-127"/>
              </a:rPr>
              <a:t>hyeon</a:t>
            </a:r>
            <a:r>
              <a:rPr lang="en-US" altLang="ko-KR" sz="2000" b="1" spc="-100" dirty="0">
                <a:ln>
                  <a:solidFill>
                    <a:schemeClr val="bg1">
                      <a:alpha val="5000"/>
                    </a:schemeClr>
                  </a:solidFill>
                </a:ln>
                <a:latin typeface="Palatino Linotype" panose="02040502050505030304" pitchFamily="18" charset="0"/>
                <a:ea typeface="MyLotte_Light" panose="020B0300000000000000" pitchFamily="50" charset="-127"/>
              </a:rPr>
              <a:t> Oh, Se-</a:t>
            </a:r>
            <a:r>
              <a:rPr lang="en-US" altLang="ko-KR" sz="2000" b="1" spc="-100" dirty="0" err="1">
                <a:ln>
                  <a:solidFill>
                    <a:schemeClr val="bg1">
                      <a:alpha val="5000"/>
                    </a:schemeClr>
                  </a:solidFill>
                </a:ln>
                <a:latin typeface="Palatino Linotype" panose="02040502050505030304" pitchFamily="18" charset="0"/>
                <a:ea typeface="MyLotte_Light" panose="020B0300000000000000" pitchFamily="50" charset="-127"/>
              </a:rPr>
              <a:t>woon</a:t>
            </a:r>
            <a:r>
              <a:rPr lang="en-US" altLang="ko-KR" sz="2000" b="1" spc="-100" dirty="0">
                <a:ln>
                  <a:solidFill>
                    <a:schemeClr val="bg1">
                      <a:alpha val="5000"/>
                    </a:schemeClr>
                  </a:solidFill>
                </a:ln>
                <a:latin typeface="Palatino Linotype" panose="02040502050505030304" pitchFamily="18" charset="0"/>
                <a:ea typeface="MyLotte_Light" panose="020B0300000000000000" pitchFamily="50" charset="-127"/>
              </a:rPr>
              <a:t> Choe</a:t>
            </a:r>
            <a:r>
              <a:rPr lang="ko-KR" altLang="en-US" sz="2000" b="1" spc="-100" baseline="30000" dirty="0">
                <a:ln>
                  <a:solidFill>
                    <a:schemeClr val="bg1">
                      <a:alpha val="5000"/>
                    </a:schemeClr>
                  </a:solidFill>
                </a:ln>
                <a:latin typeface="Palatino Linotype" panose="02040502050505030304" pitchFamily="18" charset="0"/>
                <a:ea typeface="MyLotte_Light" panose="020B0300000000000000" pitchFamily="50" charset="-127"/>
              </a:rPr>
              <a:t>*</a:t>
            </a:r>
            <a:endParaRPr lang="en-US" altLang="ko-KR" sz="2000" b="1" spc="-100" baseline="30000" dirty="0">
              <a:ln>
                <a:solidFill>
                  <a:schemeClr val="bg1">
                    <a:alpha val="5000"/>
                  </a:schemeClr>
                </a:solidFill>
              </a:ln>
              <a:latin typeface="Palatino Linotype" panose="02040502050505030304" pitchFamily="18" charset="0"/>
              <a:ea typeface="MyLotte_Light" panose="020B0300000000000000" pitchFamily="50" charset="-127"/>
            </a:endParaRPr>
          </a:p>
          <a:p>
            <a:endParaRPr lang="en-US" altLang="ko-KR" sz="2000" b="1" spc="-100" dirty="0">
              <a:ln>
                <a:solidFill>
                  <a:schemeClr val="bg1">
                    <a:alpha val="5000"/>
                  </a:schemeClr>
                </a:solidFill>
              </a:ln>
              <a:latin typeface="Palatino Linotype" panose="02040502050505030304" pitchFamily="18" charset="0"/>
              <a:ea typeface="MyLotte_Light" panose="020B0300000000000000" pitchFamily="50" charset="-127"/>
            </a:endParaRPr>
          </a:p>
          <a:p>
            <a:r>
              <a:rPr lang="en-US" altLang="ko-KR" sz="2000" b="1" spc="-100" dirty="0">
                <a:ln>
                  <a:solidFill>
                    <a:schemeClr val="bg1">
                      <a:alpha val="5000"/>
                    </a:schemeClr>
                  </a:solidFill>
                </a:ln>
                <a:gradFill>
                  <a:gsLst>
                    <a:gs pos="53000">
                      <a:schemeClr val="accent2"/>
                    </a:gs>
                    <a:gs pos="16000">
                      <a:schemeClr val="accent3"/>
                    </a:gs>
                    <a:gs pos="91000">
                      <a:schemeClr val="accent1"/>
                    </a:gs>
                  </a:gsLst>
                  <a:lin ang="3000000" scaled="0"/>
                </a:gradFill>
                <a:latin typeface="Palatino Linotype" panose="02040502050505030304" pitchFamily="18" charset="0"/>
                <a:ea typeface="MyLotte_Bold" panose="020B0800000000000000" pitchFamily="50" charset="-127"/>
              </a:rPr>
              <a:t>B</a:t>
            </a:r>
            <a:r>
              <a:rPr lang="en-US" altLang="ko-KR" sz="2000" b="1" spc="-100" dirty="0">
                <a:ln>
                  <a:solidFill>
                    <a:schemeClr val="bg1">
                      <a:alpha val="5000"/>
                    </a:schemeClr>
                  </a:solidFill>
                </a:ln>
                <a:solidFill>
                  <a:schemeClr val="tx1">
                    <a:lumMod val="95000"/>
                    <a:lumOff val="5000"/>
                  </a:schemeClr>
                </a:solidFill>
                <a:latin typeface="Palatino Linotype" panose="02040502050505030304" pitchFamily="18" charset="0"/>
                <a:ea typeface="MyLotte_Bold" panose="020B0800000000000000" pitchFamily="50" charset="-127"/>
              </a:rPr>
              <a:t>iomedical</a:t>
            </a:r>
            <a:r>
              <a:rPr lang="en-US" altLang="ko-KR" sz="2000" b="1" spc="-100" dirty="0">
                <a:ln>
                  <a:solidFill>
                    <a:schemeClr val="bg1">
                      <a:alpha val="5000"/>
                    </a:schemeClr>
                  </a:solidFill>
                </a:ln>
                <a:gradFill>
                  <a:gsLst>
                    <a:gs pos="53000">
                      <a:schemeClr val="accent2"/>
                    </a:gs>
                    <a:gs pos="16000">
                      <a:schemeClr val="accent3"/>
                    </a:gs>
                    <a:gs pos="91000">
                      <a:schemeClr val="accent1"/>
                    </a:gs>
                  </a:gsLst>
                  <a:lin ang="3000000" scaled="0"/>
                </a:gradFill>
                <a:latin typeface="Palatino Linotype" panose="02040502050505030304" pitchFamily="18" charset="0"/>
                <a:ea typeface="MyLotte_Bold" panose="020B0800000000000000" pitchFamily="50" charset="-127"/>
              </a:rPr>
              <a:t> I</a:t>
            </a:r>
            <a:r>
              <a:rPr lang="en-US" altLang="ko-KR" sz="2000" b="1" spc="-100" dirty="0">
                <a:ln>
                  <a:solidFill>
                    <a:schemeClr val="bg1">
                      <a:alpha val="5000"/>
                    </a:schemeClr>
                  </a:solidFill>
                </a:ln>
                <a:solidFill>
                  <a:schemeClr val="tx1">
                    <a:lumMod val="95000"/>
                    <a:lumOff val="5000"/>
                  </a:schemeClr>
                </a:solidFill>
                <a:latin typeface="Palatino Linotype" panose="02040502050505030304" pitchFamily="18" charset="0"/>
                <a:ea typeface="MyLotte_Bold" panose="020B0800000000000000" pitchFamily="50" charset="-127"/>
              </a:rPr>
              <a:t>maging</a:t>
            </a:r>
            <a:r>
              <a:rPr lang="en-US" altLang="ko-KR" sz="2000" b="1" spc="-100" dirty="0">
                <a:ln>
                  <a:solidFill>
                    <a:schemeClr val="bg1">
                      <a:alpha val="5000"/>
                    </a:schemeClr>
                  </a:solidFill>
                </a:ln>
                <a:latin typeface="Palatino Linotype" panose="02040502050505030304" pitchFamily="18" charset="0"/>
                <a:ea typeface="MyLotte_Bold" panose="020B0800000000000000" pitchFamily="50" charset="-127"/>
              </a:rPr>
              <a:t>,</a:t>
            </a:r>
            <a:r>
              <a:rPr lang="en-US" altLang="ko-KR" sz="2000" b="1" spc="-100" dirty="0">
                <a:ln>
                  <a:solidFill>
                    <a:schemeClr val="bg1">
                      <a:alpha val="5000"/>
                    </a:schemeClr>
                  </a:solidFill>
                </a:ln>
                <a:gradFill>
                  <a:gsLst>
                    <a:gs pos="53000">
                      <a:schemeClr val="accent2"/>
                    </a:gs>
                    <a:gs pos="16000">
                      <a:schemeClr val="accent3"/>
                    </a:gs>
                    <a:gs pos="91000">
                      <a:schemeClr val="accent1"/>
                    </a:gs>
                  </a:gsLst>
                  <a:lin ang="3000000" scaled="0"/>
                </a:gradFill>
                <a:latin typeface="Palatino Linotype" panose="02040502050505030304" pitchFamily="18" charset="0"/>
                <a:ea typeface="MyLotte_Bold" panose="020B0800000000000000" pitchFamily="50" charset="-127"/>
              </a:rPr>
              <a:t> T</a:t>
            </a:r>
            <a:r>
              <a:rPr lang="en-US" altLang="ko-KR" sz="2000" b="1" spc="-100" dirty="0">
                <a:ln>
                  <a:solidFill>
                    <a:schemeClr val="bg1">
                      <a:alpha val="5000"/>
                    </a:schemeClr>
                  </a:solidFill>
                </a:ln>
                <a:solidFill>
                  <a:schemeClr val="tx1">
                    <a:lumMod val="95000"/>
                    <a:lumOff val="5000"/>
                  </a:schemeClr>
                </a:solidFill>
                <a:latin typeface="Palatino Linotype" panose="02040502050505030304" pitchFamily="18" charset="0"/>
                <a:ea typeface="MyLotte_Bold" panose="020B0800000000000000" pitchFamily="50" charset="-127"/>
              </a:rPr>
              <a:t>herapeutics</a:t>
            </a:r>
            <a:r>
              <a:rPr lang="en-US" altLang="ko-KR" sz="2000" b="1" spc="-100" dirty="0">
                <a:ln>
                  <a:solidFill>
                    <a:schemeClr val="bg1">
                      <a:alpha val="5000"/>
                    </a:schemeClr>
                  </a:solidFill>
                </a:ln>
                <a:gradFill>
                  <a:gsLst>
                    <a:gs pos="53000">
                      <a:schemeClr val="accent2"/>
                    </a:gs>
                    <a:gs pos="16000">
                      <a:schemeClr val="accent3"/>
                    </a:gs>
                    <a:gs pos="91000">
                      <a:schemeClr val="accent1"/>
                    </a:gs>
                  </a:gsLst>
                  <a:lin ang="3000000" scaled="0"/>
                </a:gradFill>
                <a:latin typeface="Palatino Linotype" panose="02040502050505030304" pitchFamily="18" charset="0"/>
                <a:ea typeface="MyLotte_Bold" panose="020B0800000000000000" pitchFamily="50" charset="-127"/>
              </a:rPr>
              <a:t> </a:t>
            </a:r>
            <a:r>
              <a:rPr lang="en-US" altLang="ko-KR" sz="2000" b="1" spc="-100" dirty="0">
                <a:ln>
                  <a:solidFill>
                    <a:schemeClr val="bg1">
                      <a:alpha val="5000"/>
                    </a:schemeClr>
                  </a:solidFill>
                </a:ln>
                <a:latin typeface="Palatino Linotype" panose="02040502050505030304" pitchFamily="18" charset="0"/>
                <a:ea typeface="MyLotte_Bold" panose="020B0800000000000000" pitchFamily="50" charset="-127"/>
              </a:rPr>
              <a:t>and </a:t>
            </a:r>
            <a:r>
              <a:rPr lang="en-US" altLang="ko-KR" sz="2000" b="1" spc="-100" dirty="0">
                <a:ln>
                  <a:solidFill>
                    <a:schemeClr val="bg1">
                      <a:alpha val="5000"/>
                    </a:schemeClr>
                  </a:solidFill>
                </a:ln>
                <a:gradFill>
                  <a:gsLst>
                    <a:gs pos="53000">
                      <a:schemeClr val="accent2"/>
                    </a:gs>
                    <a:gs pos="16000">
                      <a:schemeClr val="accent3"/>
                    </a:gs>
                    <a:gs pos="91000">
                      <a:schemeClr val="accent1"/>
                    </a:gs>
                  </a:gsLst>
                  <a:lin ang="3000000" scaled="0"/>
                </a:gradFill>
                <a:latin typeface="Palatino Linotype" panose="02040502050505030304" pitchFamily="18" charset="0"/>
                <a:ea typeface="MyLotte_Bold" panose="020B0800000000000000" pitchFamily="50" charset="-127"/>
              </a:rPr>
              <a:t>S</a:t>
            </a:r>
            <a:r>
              <a:rPr lang="en-US" altLang="ko-KR" sz="2000" b="1" spc="-100" dirty="0">
                <a:ln>
                  <a:solidFill>
                    <a:schemeClr val="bg1">
                      <a:alpha val="5000"/>
                    </a:schemeClr>
                  </a:solidFill>
                </a:ln>
                <a:solidFill>
                  <a:schemeClr val="tx1">
                    <a:lumMod val="95000"/>
                    <a:lumOff val="5000"/>
                  </a:schemeClr>
                </a:solidFill>
                <a:latin typeface="Palatino Linotype" panose="02040502050505030304" pitchFamily="18" charset="0"/>
                <a:ea typeface="MyLotte_Bold" panose="020B0800000000000000" pitchFamily="50" charset="-127"/>
              </a:rPr>
              <a:t>ensing</a:t>
            </a:r>
            <a:r>
              <a:rPr lang="en-US" altLang="ko-KR" sz="2000" b="1" spc="-100" dirty="0">
                <a:ln>
                  <a:solidFill>
                    <a:schemeClr val="bg1">
                      <a:alpha val="5000"/>
                    </a:schemeClr>
                  </a:solidFill>
                </a:ln>
                <a:gradFill>
                  <a:gsLst>
                    <a:gs pos="53000">
                      <a:schemeClr val="accent2"/>
                    </a:gs>
                    <a:gs pos="16000">
                      <a:schemeClr val="accent3"/>
                    </a:gs>
                    <a:gs pos="91000">
                      <a:schemeClr val="accent1"/>
                    </a:gs>
                  </a:gsLst>
                  <a:lin ang="3000000" scaled="0"/>
                </a:gradFill>
                <a:latin typeface="Palatino Linotype" panose="02040502050505030304" pitchFamily="18" charset="0"/>
                <a:ea typeface="MyLotte_Bold" panose="020B0800000000000000" pitchFamily="50" charset="-127"/>
              </a:rPr>
              <a:t> Lab</a:t>
            </a:r>
            <a:r>
              <a:rPr lang="en-US" altLang="ko-KR" sz="2000" b="1" spc="-100" dirty="0">
                <a:ln>
                  <a:solidFill>
                    <a:schemeClr val="bg1">
                      <a:alpha val="5000"/>
                    </a:schemeClr>
                  </a:solidFill>
                </a:ln>
                <a:solidFill>
                  <a:srgbClr val="FF0000"/>
                </a:solidFill>
                <a:latin typeface="Palatino Linotype" panose="02040502050505030304" pitchFamily="18" charset="0"/>
                <a:ea typeface="MyLotte_Bold" panose="020B0800000000000000" pitchFamily="50" charset="-127"/>
              </a:rPr>
              <a:t>.</a:t>
            </a:r>
            <a:endParaRPr lang="ko-KR" altLang="en-US" sz="2000" b="1" dirty="0">
              <a:ln>
                <a:solidFill>
                  <a:schemeClr val="bg1">
                    <a:alpha val="5000"/>
                  </a:schemeClr>
                </a:solidFill>
              </a:ln>
              <a:solidFill>
                <a:srgbClr val="FF0000"/>
              </a:solidFill>
              <a:latin typeface="Palatino Linotype" panose="02040502050505030304" pitchFamily="18" charset="0"/>
            </a:endParaRPr>
          </a:p>
          <a:p>
            <a:r>
              <a:rPr lang="en-US" altLang="ko-KR" sz="2000" b="1" spc="-100" dirty="0">
                <a:ln>
                  <a:solidFill>
                    <a:schemeClr val="bg1">
                      <a:alpha val="5000"/>
                    </a:schemeClr>
                  </a:solidFill>
                </a:ln>
                <a:latin typeface="Palatino Linotype" panose="02040502050505030304" pitchFamily="18" charset="0"/>
                <a:ea typeface="MyLotte_Light" panose="020B0300000000000000" pitchFamily="50" charset="-127"/>
              </a:rPr>
              <a:t>Department of Medical IT Convergence Engineering</a:t>
            </a:r>
          </a:p>
          <a:p>
            <a:r>
              <a:rPr lang="en-US" altLang="ko-KR" sz="2000" b="1" spc="-100" dirty="0">
                <a:ln>
                  <a:solidFill>
                    <a:schemeClr val="bg1">
                      <a:alpha val="5000"/>
                    </a:schemeClr>
                  </a:solidFill>
                </a:ln>
                <a:latin typeface="Palatino Linotype" panose="02040502050505030304" pitchFamily="18" charset="0"/>
                <a:ea typeface="MyLotte_Light" panose="020B0300000000000000" pitchFamily="50" charset="-127"/>
              </a:rPr>
              <a:t>Kumoh National Institute of Technology</a:t>
            </a:r>
            <a:endParaRPr lang="en-US" altLang="ko-KR" sz="2000" b="1" spc="-100" dirty="0">
              <a:ln>
                <a:solidFill>
                  <a:schemeClr val="bg1">
                    <a:alpha val="5000"/>
                  </a:schemeClr>
                </a:solidFill>
              </a:ln>
              <a:gradFill>
                <a:gsLst>
                  <a:gs pos="53000">
                    <a:schemeClr val="accent2"/>
                  </a:gs>
                  <a:gs pos="16000">
                    <a:schemeClr val="accent3"/>
                  </a:gs>
                  <a:gs pos="91000">
                    <a:schemeClr val="accent1"/>
                  </a:gs>
                </a:gsLst>
                <a:lin ang="3000000" scaled="0"/>
              </a:gradFill>
              <a:latin typeface="Palatino Linotype" panose="02040502050505030304" pitchFamily="18" charset="0"/>
              <a:ea typeface="MyLotte_Bold" panose="020B0800000000000000" pitchFamily="50" charset="-127"/>
            </a:endParaRPr>
          </a:p>
        </p:txBody>
      </p:sp>
      <p:cxnSp>
        <p:nvCxnSpPr>
          <p:cNvPr id="5" name="직선 연결선 4">
            <a:extLst>
              <a:ext uri="{FF2B5EF4-FFF2-40B4-BE49-F238E27FC236}">
                <a16:creationId xmlns:a16="http://schemas.microsoft.com/office/drawing/2014/main" id="{A87EF353-5F79-4F08-8544-4260393E8AB1}"/>
              </a:ext>
            </a:extLst>
          </p:cNvPr>
          <p:cNvCxnSpPr/>
          <p:nvPr/>
        </p:nvCxnSpPr>
        <p:spPr>
          <a:xfrm>
            <a:off x="725991" y="3717032"/>
            <a:ext cx="1743075"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4358350"/>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7C5F3BC8-CB7B-4DC4-88D2-A6F14D5A5EC0}"/>
              </a:ext>
            </a:extLst>
          </p:cNvPr>
          <p:cNvSpPr>
            <a:spLocks noGrp="1"/>
          </p:cNvSpPr>
          <p:nvPr>
            <p:ph type="sldNum" sz="quarter" idx="12"/>
          </p:nvPr>
        </p:nvSpPr>
        <p:spPr/>
        <p:txBody>
          <a:bodyPr/>
          <a:lstStyle/>
          <a:p>
            <a:fld id="{0B167199-A077-4673-8773-36F268385491}" type="slidenum">
              <a:rPr lang="ko-KR" altLang="en-US" smtClean="0">
                <a:latin typeface="Palatino Linotype" panose="02040502050505030304" pitchFamily="18" charset="0"/>
              </a:rPr>
              <a:pPr/>
              <a:t>10</a:t>
            </a:fld>
            <a:endParaRPr lang="ko-KR" altLang="en-US">
              <a:latin typeface="Palatino Linotype" panose="02040502050505030304" pitchFamily="18" charset="0"/>
            </a:endParaRPr>
          </a:p>
        </p:txBody>
      </p:sp>
      <p:sp>
        <p:nvSpPr>
          <p:cNvPr id="3" name="텍스트 개체 틀 2">
            <a:extLst>
              <a:ext uri="{FF2B5EF4-FFF2-40B4-BE49-F238E27FC236}">
                <a16:creationId xmlns:a16="http://schemas.microsoft.com/office/drawing/2014/main" id="{E482227D-DDAE-4BE5-83DF-297B749A8F33}"/>
              </a:ext>
            </a:extLst>
          </p:cNvPr>
          <p:cNvSpPr>
            <a:spLocks noGrp="1"/>
          </p:cNvSpPr>
          <p:nvPr>
            <p:ph type="body" sz="quarter" idx="13"/>
          </p:nvPr>
        </p:nvSpPr>
        <p:spPr/>
        <p:txBody>
          <a:bodyPr/>
          <a:lstStyle/>
          <a:p>
            <a:r>
              <a:rPr lang="en-US" altLang="ko-KR" b="1" dirty="0">
                <a:latin typeface="Palatino Linotype" panose="02040502050505030304" pitchFamily="18" charset="0"/>
              </a:rPr>
              <a:t>3. Results and Discussions</a:t>
            </a:r>
            <a:endParaRPr lang="ko-KR" altLang="en-US" b="1" dirty="0">
              <a:latin typeface="Palatino Linotype" panose="02040502050505030304" pitchFamily="18" charset="0"/>
            </a:endParaRPr>
          </a:p>
        </p:txBody>
      </p:sp>
      <p:sp>
        <p:nvSpPr>
          <p:cNvPr id="14" name="사각형: 둥근 모서리 13">
            <a:extLst>
              <a:ext uri="{FF2B5EF4-FFF2-40B4-BE49-F238E27FC236}">
                <a16:creationId xmlns:a16="http://schemas.microsoft.com/office/drawing/2014/main" id="{305F8038-CA84-462D-B88E-ABEB40729B02}"/>
              </a:ext>
            </a:extLst>
          </p:cNvPr>
          <p:cNvSpPr/>
          <p:nvPr/>
        </p:nvSpPr>
        <p:spPr>
          <a:xfrm>
            <a:off x="331432" y="910248"/>
            <a:ext cx="8553075" cy="5221943"/>
          </a:xfrm>
          <a:prstGeom prst="roundRect">
            <a:avLst>
              <a:gd name="adj" fmla="val 4311"/>
            </a:avLst>
          </a:prstGeom>
          <a:solidFill>
            <a:schemeClr val="bg1"/>
          </a:solidFill>
          <a:ln>
            <a:noFill/>
          </a:ln>
          <a:effectLst>
            <a:outerShdw blurRad="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Palatino Linotype" panose="02040502050505030304" pitchFamily="18" charset="0"/>
            </a:endParaRPr>
          </a:p>
        </p:txBody>
      </p:sp>
      <p:sp>
        <p:nvSpPr>
          <p:cNvPr id="16" name="사각형: 둥근 위쪽 모서리 15">
            <a:extLst>
              <a:ext uri="{FF2B5EF4-FFF2-40B4-BE49-F238E27FC236}">
                <a16:creationId xmlns:a16="http://schemas.microsoft.com/office/drawing/2014/main" id="{8965CB98-8CFB-43A5-A2C2-355BF87ABA11}"/>
              </a:ext>
            </a:extLst>
          </p:cNvPr>
          <p:cNvSpPr/>
          <p:nvPr/>
        </p:nvSpPr>
        <p:spPr>
          <a:xfrm>
            <a:off x="323528" y="910248"/>
            <a:ext cx="8560979" cy="475065"/>
          </a:xfrm>
          <a:prstGeom prst="round2SameRect">
            <a:avLst>
              <a:gd name="adj1" fmla="val 29167"/>
              <a:gd name="adj2"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400" b="1" spc="-100" dirty="0">
                <a:ln>
                  <a:solidFill>
                    <a:schemeClr val="bg1">
                      <a:alpha val="5000"/>
                    </a:schemeClr>
                  </a:solidFill>
                </a:ln>
                <a:solidFill>
                  <a:schemeClr val="bg1"/>
                </a:solidFill>
                <a:latin typeface="Palatino Linotype" panose="02040502050505030304" pitchFamily="18" charset="0"/>
                <a:ea typeface="+mj-ea"/>
              </a:rPr>
              <a:t>FL of HeLa treated with Calcein-AM vs. </a:t>
            </a:r>
            <a:r>
              <a:rPr lang="en-US" altLang="ko-KR" sz="2400" b="1" spc="-100" dirty="0" err="1">
                <a:ln>
                  <a:solidFill>
                    <a:schemeClr val="bg1">
                      <a:alpha val="5000"/>
                    </a:schemeClr>
                  </a:solidFill>
                </a:ln>
                <a:solidFill>
                  <a:schemeClr val="bg1"/>
                </a:solidFill>
                <a:latin typeface="Palatino Linotype" panose="02040502050505030304" pitchFamily="18" charset="0"/>
                <a:ea typeface="+mj-ea"/>
              </a:rPr>
              <a:t>DiD</a:t>
            </a:r>
            <a:endParaRPr lang="ko-KR" altLang="en-US" sz="2400" b="1" spc="-100" dirty="0">
              <a:ln>
                <a:solidFill>
                  <a:schemeClr val="bg1">
                    <a:alpha val="5000"/>
                  </a:schemeClr>
                </a:solidFill>
              </a:ln>
              <a:solidFill>
                <a:schemeClr val="bg1"/>
              </a:solidFill>
              <a:latin typeface="Palatino Linotype" panose="02040502050505030304" pitchFamily="18" charset="0"/>
              <a:ea typeface="+mj-ea"/>
            </a:endParaRPr>
          </a:p>
        </p:txBody>
      </p:sp>
      <p:pic>
        <p:nvPicPr>
          <p:cNvPr id="5" name="그림 4">
            <a:extLst>
              <a:ext uri="{FF2B5EF4-FFF2-40B4-BE49-F238E27FC236}">
                <a16:creationId xmlns:a16="http://schemas.microsoft.com/office/drawing/2014/main" id="{B16DA727-3DD7-4B4E-B1B6-9FDCD8E2C9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9600" y="1449621"/>
            <a:ext cx="6184800" cy="4638600"/>
          </a:xfrm>
          <a:prstGeom prst="rect">
            <a:avLst/>
          </a:prstGeom>
        </p:spPr>
      </p:pic>
    </p:spTree>
    <p:extLst>
      <p:ext uri="{BB962C8B-B14F-4D97-AF65-F5344CB8AC3E}">
        <p14:creationId xmlns:p14="http://schemas.microsoft.com/office/powerpoint/2010/main" val="986133003"/>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49F7B97E-A526-44BE-8A45-59686F081228}"/>
              </a:ext>
            </a:extLst>
          </p:cNvPr>
          <p:cNvSpPr>
            <a:spLocks noGrp="1"/>
          </p:cNvSpPr>
          <p:nvPr>
            <p:ph type="sldNum" sz="quarter" idx="12"/>
          </p:nvPr>
        </p:nvSpPr>
        <p:spPr/>
        <p:txBody>
          <a:bodyPr/>
          <a:lstStyle/>
          <a:p>
            <a:fld id="{0B167199-A077-4673-8773-36F268385491}" type="slidenum">
              <a:rPr lang="ko-KR" altLang="en-US" smtClean="0">
                <a:latin typeface="Palatino Linotype" panose="02040502050505030304" pitchFamily="18" charset="0"/>
              </a:rPr>
              <a:pPr/>
              <a:t>11</a:t>
            </a:fld>
            <a:endParaRPr lang="ko-KR" altLang="en-US">
              <a:latin typeface="Palatino Linotype" panose="02040502050505030304" pitchFamily="18" charset="0"/>
            </a:endParaRPr>
          </a:p>
        </p:txBody>
      </p:sp>
      <p:sp>
        <p:nvSpPr>
          <p:cNvPr id="3" name="텍스트 개체 틀 2">
            <a:extLst>
              <a:ext uri="{FF2B5EF4-FFF2-40B4-BE49-F238E27FC236}">
                <a16:creationId xmlns:a16="http://schemas.microsoft.com/office/drawing/2014/main" id="{396114AA-9245-48B1-A974-E083964BA646}"/>
              </a:ext>
            </a:extLst>
          </p:cNvPr>
          <p:cNvSpPr>
            <a:spLocks noGrp="1"/>
          </p:cNvSpPr>
          <p:nvPr>
            <p:ph type="body" sz="quarter" idx="13"/>
          </p:nvPr>
        </p:nvSpPr>
        <p:spPr/>
        <p:txBody>
          <a:bodyPr/>
          <a:lstStyle/>
          <a:p>
            <a:r>
              <a:rPr lang="en-US" altLang="ko-KR" b="1" dirty="0">
                <a:latin typeface="Palatino Linotype" panose="02040502050505030304" pitchFamily="18" charset="0"/>
              </a:rPr>
              <a:t>4. Conclusions</a:t>
            </a:r>
            <a:endParaRPr lang="ko-KR" altLang="en-US" b="1" dirty="0">
              <a:latin typeface="Palatino Linotype" panose="02040502050505030304" pitchFamily="18" charset="0"/>
            </a:endParaRPr>
          </a:p>
        </p:txBody>
      </p:sp>
      <p:grpSp>
        <p:nvGrpSpPr>
          <p:cNvPr id="7" name="그룹 6">
            <a:extLst>
              <a:ext uri="{FF2B5EF4-FFF2-40B4-BE49-F238E27FC236}">
                <a16:creationId xmlns:a16="http://schemas.microsoft.com/office/drawing/2014/main" id="{89AD92AC-7C84-4C9A-9219-E9C9B6BC6AF1}"/>
              </a:ext>
            </a:extLst>
          </p:cNvPr>
          <p:cNvGrpSpPr/>
          <p:nvPr/>
        </p:nvGrpSpPr>
        <p:grpSpPr>
          <a:xfrm>
            <a:off x="0" y="1070154"/>
            <a:ext cx="9144000" cy="5040560"/>
            <a:chOff x="0" y="1052736"/>
            <a:chExt cx="9144000" cy="5040560"/>
          </a:xfrm>
        </p:grpSpPr>
        <p:sp>
          <p:nvSpPr>
            <p:cNvPr id="4" name="직사각형 3">
              <a:extLst>
                <a:ext uri="{FF2B5EF4-FFF2-40B4-BE49-F238E27FC236}">
                  <a16:creationId xmlns:a16="http://schemas.microsoft.com/office/drawing/2014/main" id="{0712C1F0-96F2-43E6-AD5E-B660E50DADFF}"/>
                </a:ext>
              </a:extLst>
            </p:cNvPr>
            <p:cNvSpPr/>
            <p:nvPr/>
          </p:nvSpPr>
          <p:spPr>
            <a:xfrm>
              <a:off x="0" y="1052736"/>
              <a:ext cx="9144000" cy="50405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Palatino Linotype" panose="02040502050505030304" pitchFamily="18" charset="0"/>
              </a:endParaRPr>
            </a:p>
          </p:txBody>
        </p:sp>
        <p:sp>
          <p:nvSpPr>
            <p:cNvPr id="6" name="내용 개체 틀 4">
              <a:extLst>
                <a:ext uri="{FF2B5EF4-FFF2-40B4-BE49-F238E27FC236}">
                  <a16:creationId xmlns:a16="http://schemas.microsoft.com/office/drawing/2014/main" id="{4576133D-1020-4CCE-B0C0-7649675FEB21}"/>
                </a:ext>
              </a:extLst>
            </p:cNvPr>
            <p:cNvSpPr txBox="1">
              <a:spLocks/>
            </p:cNvSpPr>
            <p:nvPr/>
          </p:nvSpPr>
          <p:spPr>
            <a:xfrm>
              <a:off x="59307" y="1218166"/>
              <a:ext cx="8905181" cy="4716676"/>
            </a:xfrm>
            <a:prstGeom prst="rect">
              <a:avLst/>
            </a:prstGeom>
            <a:noFill/>
            <a:ln>
              <a:noFill/>
            </a:ln>
          </p:spPr>
          <p:txBody>
            <a:bodyPr wrap="square" anchor="ctr" anchorCtr="0">
              <a:spAutoFit/>
            </a:bodyPr>
            <a:lst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0000" indent="-180000" algn="just" fontAlgn="base">
                <a:lnSpc>
                  <a:spcPct val="100000"/>
                </a:lnSpc>
                <a:spcBef>
                  <a:spcPts val="0"/>
                </a:spcBef>
                <a:spcAft>
                  <a:spcPts val="300"/>
                </a:spcAft>
                <a:buClr>
                  <a:schemeClr val="accent2"/>
                </a:buClr>
                <a:buSzPct val="80000"/>
                <a:buFont typeface="Wingdings" panose="05000000000000000000" pitchFamily="2" charset="2"/>
                <a:buChar char="l"/>
              </a:pPr>
              <a:r>
                <a:rPr lang="en-US" altLang="ko-KR" sz="1800" spc="-100" dirty="0">
                  <a:ln>
                    <a:solidFill>
                      <a:schemeClr val="bg1">
                        <a:alpha val="5000"/>
                      </a:schemeClr>
                    </a:solidFill>
                  </a:ln>
                  <a:latin typeface="Palatino Linotype" panose="02040502050505030304" pitchFamily="18" charset="0"/>
                </a:rPr>
                <a:t>In this study, instead of the commercially available expensive flow cytometry system, a small optical signal measurement system using relatively inexpensive LED and photodiode was developed.</a:t>
              </a:r>
            </a:p>
            <a:p>
              <a:pPr marL="180000" indent="-180000" algn="just" fontAlgn="base">
                <a:lnSpc>
                  <a:spcPct val="100000"/>
                </a:lnSpc>
                <a:spcBef>
                  <a:spcPts val="0"/>
                </a:spcBef>
                <a:spcAft>
                  <a:spcPts val="300"/>
                </a:spcAft>
                <a:buClr>
                  <a:schemeClr val="accent2"/>
                </a:buClr>
                <a:buSzPct val="80000"/>
                <a:buFont typeface="Wingdings" panose="05000000000000000000" pitchFamily="2" charset="2"/>
                <a:buChar char="l"/>
              </a:pPr>
              <a:r>
                <a:rPr lang="en-US" altLang="ko-KR" sz="1800" spc="-100" dirty="0">
                  <a:ln>
                    <a:solidFill>
                      <a:schemeClr val="bg1">
                        <a:alpha val="5000"/>
                      </a:schemeClr>
                    </a:solidFill>
                  </a:ln>
                  <a:latin typeface="Palatino Linotype" panose="02040502050505030304" pitchFamily="18" charset="0"/>
                </a:rPr>
                <a:t> As a result of measuring SSC of HeLa treated with </a:t>
              </a:r>
              <a:r>
                <a:rPr lang="en-US" altLang="ko-KR" sz="1800" spc="-100" dirty="0" err="1">
                  <a:ln>
                    <a:solidFill>
                      <a:schemeClr val="bg1">
                        <a:alpha val="5000"/>
                      </a:schemeClr>
                    </a:solidFill>
                  </a:ln>
                  <a:latin typeface="Palatino Linotype" panose="02040502050505030304" pitchFamily="18" charset="0"/>
                </a:rPr>
                <a:t>Calcein</a:t>
              </a:r>
              <a:r>
                <a:rPr lang="en-US" altLang="ko-KR" sz="1800" spc="-100" dirty="0">
                  <a:ln>
                    <a:solidFill>
                      <a:schemeClr val="bg1">
                        <a:alpha val="5000"/>
                      </a:schemeClr>
                    </a:solidFill>
                  </a:ln>
                  <a:latin typeface="Palatino Linotype" panose="02040502050505030304" pitchFamily="18" charset="0"/>
                </a:rPr>
                <a:t> AM and </a:t>
              </a:r>
              <a:r>
                <a:rPr lang="en-US" altLang="ko-KR" sz="1800" spc="-100" dirty="0" err="1">
                  <a:ln>
                    <a:solidFill>
                      <a:schemeClr val="bg1">
                        <a:alpha val="5000"/>
                      </a:schemeClr>
                    </a:solidFill>
                  </a:ln>
                  <a:latin typeface="Palatino Linotype" panose="02040502050505030304" pitchFamily="18" charset="0"/>
                </a:rPr>
                <a:t>DiD</a:t>
              </a:r>
              <a:r>
                <a:rPr lang="en-US" altLang="ko-KR" sz="1800" spc="-100" dirty="0">
                  <a:ln>
                    <a:solidFill>
                      <a:schemeClr val="bg1">
                        <a:alpha val="5000"/>
                      </a:schemeClr>
                    </a:solidFill>
                  </a:ln>
                  <a:latin typeface="Palatino Linotype" panose="02040502050505030304" pitchFamily="18" charset="0"/>
                </a:rPr>
                <a:t> using various filters, high linearity in proportion to the number of cells was confirmed, and an optimized optical filter was able to select</a:t>
              </a:r>
            </a:p>
            <a:p>
              <a:pPr marL="180000" indent="-180000" algn="just" fontAlgn="base">
                <a:lnSpc>
                  <a:spcPct val="100000"/>
                </a:lnSpc>
                <a:spcBef>
                  <a:spcPts val="0"/>
                </a:spcBef>
                <a:spcAft>
                  <a:spcPts val="300"/>
                </a:spcAft>
                <a:buClr>
                  <a:schemeClr val="accent2"/>
                </a:buClr>
                <a:buSzPct val="80000"/>
                <a:buFont typeface="Wingdings" panose="05000000000000000000" pitchFamily="2" charset="2"/>
                <a:buChar char="l"/>
              </a:pPr>
              <a:r>
                <a:rPr lang="en-US" altLang="ko-KR" sz="1800" spc="-100" dirty="0">
                  <a:ln>
                    <a:solidFill>
                      <a:schemeClr val="bg1">
                        <a:alpha val="5000"/>
                      </a:schemeClr>
                    </a:solidFill>
                  </a:ln>
                  <a:latin typeface="Palatino Linotype" panose="02040502050505030304" pitchFamily="18" charset="0"/>
                </a:rPr>
                <a:t> As a result of confirming FL from the difference in SSC intensity between experimental group and the control group, high linearity in proportion to the number of cells was confirmed.</a:t>
              </a:r>
            </a:p>
            <a:p>
              <a:pPr marL="180000" indent="-180000" algn="just" fontAlgn="base">
                <a:lnSpc>
                  <a:spcPct val="100000"/>
                </a:lnSpc>
                <a:spcBef>
                  <a:spcPts val="0"/>
                </a:spcBef>
                <a:spcAft>
                  <a:spcPts val="300"/>
                </a:spcAft>
                <a:buClr>
                  <a:schemeClr val="accent2"/>
                </a:buClr>
                <a:buSzPct val="80000"/>
                <a:buFont typeface="Wingdings" panose="05000000000000000000" pitchFamily="2" charset="2"/>
                <a:buChar char="l"/>
              </a:pPr>
              <a:r>
                <a:rPr lang="en-US" altLang="ko-KR" sz="1800" spc="-100" dirty="0">
                  <a:ln>
                    <a:solidFill>
                      <a:schemeClr val="bg1">
                        <a:alpha val="5000"/>
                      </a:schemeClr>
                    </a:solidFill>
                  </a:ln>
                  <a:latin typeface="Palatino Linotype" panose="02040502050505030304" pitchFamily="18" charset="0"/>
                </a:rPr>
                <a:t> The proposed system enables quantitative comparison of cells and optical characteristics analysis within a relatively fast time with low cost of use.</a:t>
              </a:r>
            </a:p>
            <a:p>
              <a:pPr marL="180000" indent="-180000" algn="just" fontAlgn="base">
                <a:lnSpc>
                  <a:spcPct val="100000"/>
                </a:lnSpc>
                <a:spcBef>
                  <a:spcPts val="0"/>
                </a:spcBef>
                <a:spcAft>
                  <a:spcPts val="300"/>
                </a:spcAft>
                <a:buClr>
                  <a:schemeClr val="accent2"/>
                </a:buClr>
                <a:buSzPct val="80000"/>
                <a:buFont typeface="Wingdings" panose="05000000000000000000" pitchFamily="2" charset="2"/>
                <a:buChar char="l"/>
              </a:pPr>
              <a:r>
                <a:rPr lang="en-US" altLang="ko-KR" sz="1800" spc="-100" dirty="0">
                  <a:ln>
                    <a:solidFill>
                      <a:schemeClr val="bg1">
                        <a:alpha val="5000"/>
                      </a:schemeClr>
                    </a:solidFill>
                  </a:ln>
                  <a:latin typeface="Palatino Linotype" panose="02040502050505030304" pitchFamily="18" charset="0"/>
                </a:rPr>
                <a:t> Since it is easy to replace the LED and optical filter, it is possible to use light sources and filters in various wavelength ranges, and the freedom to select target cells and fluorescent dyes is expanded.</a:t>
              </a:r>
            </a:p>
            <a:p>
              <a:pPr marL="180000" indent="-180000" algn="just" fontAlgn="base">
                <a:lnSpc>
                  <a:spcPct val="100000"/>
                </a:lnSpc>
                <a:spcBef>
                  <a:spcPts val="0"/>
                </a:spcBef>
                <a:spcAft>
                  <a:spcPts val="300"/>
                </a:spcAft>
                <a:buClr>
                  <a:schemeClr val="accent2"/>
                </a:buClr>
                <a:buSzPct val="80000"/>
                <a:buFont typeface="Wingdings" panose="05000000000000000000" pitchFamily="2" charset="2"/>
                <a:buChar char="l"/>
              </a:pPr>
              <a:r>
                <a:rPr lang="en-US" altLang="ko-KR" sz="1800" spc="-100" dirty="0">
                  <a:ln>
                    <a:solidFill>
                      <a:schemeClr val="bg1">
                        <a:alpha val="5000"/>
                      </a:schemeClr>
                    </a:solidFill>
                  </a:ln>
                  <a:latin typeface="Palatino Linotype" panose="02040502050505030304" pitchFamily="18" charset="0"/>
                </a:rPr>
                <a:t> As a follow-up study, a system capable of simultaneous measurement for each cell will be constructed by improving the 3D structure of the main module and the performance of the optical detection module.</a:t>
              </a:r>
              <a:endParaRPr lang="ko-KR" altLang="en-US" sz="1800" spc="-100" dirty="0">
                <a:ln>
                  <a:solidFill>
                    <a:schemeClr val="bg1">
                      <a:alpha val="5000"/>
                    </a:schemeClr>
                  </a:solidFill>
                </a:ln>
                <a:latin typeface="Palatino Linotype" panose="02040502050505030304" pitchFamily="18" charset="0"/>
              </a:endParaRPr>
            </a:p>
          </p:txBody>
        </p:sp>
      </p:grpSp>
    </p:spTree>
    <p:extLst>
      <p:ext uri="{BB962C8B-B14F-4D97-AF65-F5344CB8AC3E}">
        <p14:creationId xmlns:p14="http://schemas.microsoft.com/office/powerpoint/2010/main" val="2259918418"/>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그룹 13">
            <a:extLst>
              <a:ext uri="{FF2B5EF4-FFF2-40B4-BE49-F238E27FC236}">
                <a16:creationId xmlns:a16="http://schemas.microsoft.com/office/drawing/2014/main" id="{94997B80-72FE-4ED1-9415-E172E5838713}"/>
              </a:ext>
            </a:extLst>
          </p:cNvPr>
          <p:cNvGrpSpPr/>
          <p:nvPr/>
        </p:nvGrpSpPr>
        <p:grpSpPr>
          <a:xfrm>
            <a:off x="0" y="0"/>
            <a:ext cx="9144000" cy="685800"/>
            <a:chOff x="0" y="0"/>
            <a:chExt cx="9144000" cy="685800"/>
          </a:xfrm>
          <a:gradFill>
            <a:gsLst>
              <a:gs pos="50000">
                <a:schemeClr val="accent2"/>
              </a:gs>
              <a:gs pos="0">
                <a:schemeClr val="accent3"/>
              </a:gs>
              <a:gs pos="100000">
                <a:schemeClr val="accent1"/>
              </a:gs>
            </a:gsLst>
            <a:lin ang="0" scaled="0"/>
          </a:gradFill>
        </p:grpSpPr>
        <p:sp>
          <p:nvSpPr>
            <p:cNvPr id="12" name="직사각형 11">
              <a:extLst>
                <a:ext uri="{FF2B5EF4-FFF2-40B4-BE49-F238E27FC236}">
                  <a16:creationId xmlns:a16="http://schemas.microsoft.com/office/drawing/2014/main" id="{D536920B-57BB-4E0B-BADE-52B0152F90A9}"/>
                </a:ext>
              </a:extLst>
            </p:cNvPr>
            <p:cNvSpPr/>
            <p:nvPr/>
          </p:nvSpPr>
          <p:spPr>
            <a:xfrm>
              <a:off x="0" y="0"/>
              <a:ext cx="9144000" cy="952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3" name="직사각형 12">
              <a:extLst>
                <a:ext uri="{FF2B5EF4-FFF2-40B4-BE49-F238E27FC236}">
                  <a16:creationId xmlns:a16="http://schemas.microsoft.com/office/drawing/2014/main" id="{E84D5136-0BDF-4E55-B807-2D62A684900E}"/>
                </a:ext>
              </a:extLst>
            </p:cNvPr>
            <p:cNvSpPr/>
            <p:nvPr/>
          </p:nvSpPr>
          <p:spPr>
            <a:xfrm>
              <a:off x="0" y="95250"/>
              <a:ext cx="2743200" cy="590550"/>
            </a:xfrm>
            <a:custGeom>
              <a:avLst/>
              <a:gdLst>
                <a:gd name="connsiteX0" fmla="*/ 0 w 2657475"/>
                <a:gd name="connsiteY0" fmla="*/ 0 h 543754"/>
                <a:gd name="connsiteX1" fmla="*/ 2657475 w 2657475"/>
                <a:gd name="connsiteY1" fmla="*/ 0 h 543754"/>
                <a:gd name="connsiteX2" fmla="*/ 2657475 w 2657475"/>
                <a:gd name="connsiteY2" fmla="*/ 543754 h 543754"/>
                <a:gd name="connsiteX3" fmla="*/ 0 w 2657475"/>
                <a:gd name="connsiteY3" fmla="*/ 543754 h 543754"/>
                <a:gd name="connsiteX4" fmla="*/ 0 w 2657475"/>
                <a:gd name="connsiteY4" fmla="*/ 0 h 543754"/>
                <a:gd name="connsiteX0" fmla="*/ 0 w 2657475"/>
                <a:gd name="connsiteY0" fmla="*/ 0 h 543754"/>
                <a:gd name="connsiteX1" fmla="*/ 2657475 w 2657475"/>
                <a:gd name="connsiteY1" fmla="*/ 0 h 543754"/>
                <a:gd name="connsiteX2" fmla="*/ 2157412 w 2657475"/>
                <a:gd name="connsiteY2" fmla="*/ 543754 h 543754"/>
                <a:gd name="connsiteX3" fmla="*/ 0 w 2657475"/>
                <a:gd name="connsiteY3" fmla="*/ 543754 h 543754"/>
                <a:gd name="connsiteX4" fmla="*/ 0 w 2657475"/>
                <a:gd name="connsiteY4" fmla="*/ 0 h 543754"/>
                <a:gd name="connsiteX0" fmla="*/ 0 w 2657475"/>
                <a:gd name="connsiteY0" fmla="*/ 0 h 543754"/>
                <a:gd name="connsiteX1" fmla="*/ 2657475 w 2657475"/>
                <a:gd name="connsiteY1" fmla="*/ 0 h 543754"/>
                <a:gd name="connsiteX2" fmla="*/ 2157412 w 2657475"/>
                <a:gd name="connsiteY2" fmla="*/ 543754 h 543754"/>
                <a:gd name="connsiteX3" fmla="*/ 0 w 2657475"/>
                <a:gd name="connsiteY3" fmla="*/ 543754 h 543754"/>
                <a:gd name="connsiteX4" fmla="*/ 0 w 2657475"/>
                <a:gd name="connsiteY4" fmla="*/ 0 h 543754"/>
                <a:gd name="connsiteX0" fmla="*/ 0 w 2657475"/>
                <a:gd name="connsiteY0" fmla="*/ 0 h 543754"/>
                <a:gd name="connsiteX1" fmla="*/ 2657475 w 2657475"/>
                <a:gd name="connsiteY1" fmla="*/ 0 h 543754"/>
                <a:gd name="connsiteX2" fmla="*/ 2157412 w 2657475"/>
                <a:gd name="connsiteY2" fmla="*/ 543754 h 543754"/>
                <a:gd name="connsiteX3" fmla="*/ 0 w 2657475"/>
                <a:gd name="connsiteY3" fmla="*/ 543754 h 543754"/>
                <a:gd name="connsiteX4" fmla="*/ 0 w 2657475"/>
                <a:gd name="connsiteY4" fmla="*/ 0 h 543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7475" h="543754">
                  <a:moveTo>
                    <a:pt x="0" y="0"/>
                  </a:moveTo>
                  <a:lnTo>
                    <a:pt x="2657475" y="0"/>
                  </a:lnTo>
                  <a:cubicBezTo>
                    <a:pt x="2452687" y="276"/>
                    <a:pt x="2357437" y="543478"/>
                    <a:pt x="2157412" y="543754"/>
                  </a:cubicBezTo>
                  <a:lnTo>
                    <a:pt x="0" y="543754"/>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2" name="제목 1">
            <a:extLst>
              <a:ext uri="{FF2B5EF4-FFF2-40B4-BE49-F238E27FC236}">
                <a16:creationId xmlns:a16="http://schemas.microsoft.com/office/drawing/2014/main" id="{11907DBF-DB8D-4153-A0AB-9FE09F750221}"/>
              </a:ext>
            </a:extLst>
          </p:cNvPr>
          <p:cNvSpPr txBox="1">
            <a:spLocks/>
          </p:cNvSpPr>
          <p:nvPr/>
        </p:nvSpPr>
        <p:spPr>
          <a:xfrm>
            <a:off x="536444" y="2372344"/>
            <a:ext cx="4199572" cy="923330"/>
          </a:xfrm>
          <a:prstGeom prst="rect">
            <a:avLst/>
          </a:prstGeom>
        </p:spPr>
        <p:txBody>
          <a:bodyPr wrap="square" anchor="ctr" anchorCtr="0">
            <a:spAutoFit/>
          </a:bodyPr>
          <a:lstStyle>
            <a:lvl1pPr algn="l" defTabSz="914400" rtl="0" eaLnBrk="1" latinLnBrk="1"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altLang="ko-KR" sz="5400" b="1" spc="-100" dirty="0">
                <a:ln>
                  <a:solidFill>
                    <a:schemeClr val="bg1">
                      <a:alpha val="5000"/>
                    </a:schemeClr>
                  </a:solidFill>
                </a:ln>
                <a:gradFill>
                  <a:gsLst>
                    <a:gs pos="53000">
                      <a:schemeClr val="accent2"/>
                    </a:gs>
                    <a:gs pos="16000">
                      <a:schemeClr val="accent3"/>
                    </a:gs>
                    <a:gs pos="91000">
                      <a:schemeClr val="accent1"/>
                    </a:gs>
                  </a:gsLst>
                  <a:lin ang="3000000" scaled="0"/>
                </a:gradFill>
                <a:latin typeface="Palatino Linotype" panose="02040502050505030304" pitchFamily="18" charset="0"/>
                <a:ea typeface="MyLotte_Bold" panose="020B0800000000000000" pitchFamily="50" charset="-127"/>
                <a:cs typeface="+mn-cs"/>
              </a:rPr>
              <a:t>Thank You</a:t>
            </a:r>
            <a:endParaRPr lang="ko-KR" altLang="en-US" sz="4800" b="1" spc="-100" dirty="0">
              <a:ln>
                <a:solidFill>
                  <a:schemeClr val="bg1">
                    <a:alpha val="5000"/>
                  </a:schemeClr>
                </a:solidFill>
              </a:ln>
              <a:solidFill>
                <a:schemeClr val="tx1">
                  <a:lumMod val="75000"/>
                  <a:lumOff val="25000"/>
                </a:schemeClr>
              </a:solidFill>
              <a:latin typeface="Palatino Linotype" panose="02040502050505030304" pitchFamily="18" charset="0"/>
              <a:ea typeface="MyLotte_Bold" panose="020B0800000000000000" pitchFamily="50" charset="-127"/>
              <a:cs typeface="+mn-cs"/>
            </a:endParaRPr>
          </a:p>
        </p:txBody>
      </p:sp>
      <p:sp>
        <p:nvSpPr>
          <p:cNvPr id="3" name="직사각형 2">
            <a:extLst>
              <a:ext uri="{FF2B5EF4-FFF2-40B4-BE49-F238E27FC236}">
                <a16:creationId xmlns:a16="http://schemas.microsoft.com/office/drawing/2014/main" id="{F4662B34-C8E4-4061-B301-D8AFF8AB124B}"/>
              </a:ext>
            </a:extLst>
          </p:cNvPr>
          <p:cNvSpPr/>
          <p:nvPr/>
        </p:nvSpPr>
        <p:spPr>
          <a:xfrm>
            <a:off x="603119" y="3643447"/>
            <a:ext cx="1026243" cy="461665"/>
          </a:xfrm>
          <a:prstGeom prst="rect">
            <a:avLst/>
          </a:prstGeom>
        </p:spPr>
        <p:txBody>
          <a:bodyPr wrap="none">
            <a:spAutoFit/>
          </a:bodyPr>
          <a:lstStyle/>
          <a:p>
            <a:r>
              <a:rPr lang="en-US" altLang="ko-KR" sz="2400" b="1" spc="-100" dirty="0">
                <a:ln>
                  <a:solidFill>
                    <a:schemeClr val="bg1">
                      <a:alpha val="5000"/>
                    </a:schemeClr>
                  </a:solidFill>
                </a:ln>
                <a:solidFill>
                  <a:schemeClr val="tx1">
                    <a:lumMod val="75000"/>
                    <a:lumOff val="25000"/>
                  </a:schemeClr>
                </a:solidFill>
                <a:latin typeface="Palatino Linotype" panose="02040502050505030304" pitchFamily="18" charset="0"/>
              </a:rPr>
              <a:t>Q &amp; A</a:t>
            </a:r>
            <a:endParaRPr lang="ko-KR" altLang="en-US" sz="2400" b="1" spc="-100" dirty="0">
              <a:ln>
                <a:solidFill>
                  <a:schemeClr val="bg1">
                    <a:alpha val="5000"/>
                  </a:schemeClr>
                </a:solidFill>
              </a:ln>
              <a:solidFill>
                <a:schemeClr val="tx1">
                  <a:lumMod val="75000"/>
                  <a:lumOff val="25000"/>
                </a:schemeClr>
              </a:solidFill>
              <a:latin typeface="Palatino Linotype" panose="02040502050505030304" pitchFamily="18" charset="0"/>
            </a:endParaRPr>
          </a:p>
        </p:txBody>
      </p:sp>
      <p:cxnSp>
        <p:nvCxnSpPr>
          <p:cNvPr id="5" name="직선 연결선 4">
            <a:extLst>
              <a:ext uri="{FF2B5EF4-FFF2-40B4-BE49-F238E27FC236}">
                <a16:creationId xmlns:a16="http://schemas.microsoft.com/office/drawing/2014/main" id="{A87EF353-5F79-4F08-8544-4260393E8AB1}"/>
              </a:ext>
            </a:extLst>
          </p:cNvPr>
          <p:cNvCxnSpPr>
            <a:cxnSpLocks/>
          </p:cNvCxnSpPr>
          <p:nvPr/>
        </p:nvCxnSpPr>
        <p:spPr>
          <a:xfrm>
            <a:off x="725991" y="3469560"/>
            <a:ext cx="1394909"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34" name="그림 33">
            <a:extLst>
              <a:ext uri="{FF2B5EF4-FFF2-40B4-BE49-F238E27FC236}">
                <a16:creationId xmlns:a16="http://schemas.microsoft.com/office/drawing/2014/main" id="{CC19D96C-1F89-41DC-896D-3C3BE80E22E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4249" y="6503567"/>
            <a:ext cx="1809750" cy="354433"/>
          </a:xfrm>
          <a:prstGeom prst="rect">
            <a:avLst/>
          </a:prstGeom>
        </p:spPr>
      </p:pic>
    </p:spTree>
    <p:extLst>
      <p:ext uri="{BB962C8B-B14F-4D97-AF65-F5344CB8AC3E}">
        <p14:creationId xmlns:p14="http://schemas.microsoft.com/office/powerpoint/2010/main" val="179989076"/>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직사각형 52">
            <a:extLst>
              <a:ext uri="{FF2B5EF4-FFF2-40B4-BE49-F238E27FC236}">
                <a16:creationId xmlns:a16="http://schemas.microsoft.com/office/drawing/2014/main" id="{F4D156D6-480C-4B90-B247-2CA417DF7E31}"/>
              </a:ext>
            </a:extLst>
          </p:cNvPr>
          <p:cNvSpPr/>
          <p:nvPr/>
        </p:nvSpPr>
        <p:spPr>
          <a:xfrm>
            <a:off x="3131840" y="962719"/>
            <a:ext cx="4392549" cy="4585871"/>
          </a:xfrm>
          <a:prstGeom prst="rect">
            <a:avLst/>
          </a:prstGeom>
        </p:spPr>
        <p:txBody>
          <a:bodyPr wrap="none">
            <a:spAutoFit/>
          </a:bodyPr>
          <a:lstStyle/>
          <a:p>
            <a:r>
              <a:rPr lang="en-US" altLang="ko-KR" sz="4800" b="1" spc="-100" dirty="0">
                <a:ln>
                  <a:solidFill>
                    <a:schemeClr val="bg1">
                      <a:alpha val="5000"/>
                    </a:schemeClr>
                  </a:solidFill>
                </a:ln>
                <a:gradFill>
                  <a:gsLst>
                    <a:gs pos="53000">
                      <a:schemeClr val="accent2"/>
                    </a:gs>
                    <a:gs pos="16000">
                      <a:schemeClr val="accent3"/>
                    </a:gs>
                    <a:gs pos="91000">
                      <a:schemeClr val="accent1"/>
                    </a:gs>
                  </a:gsLst>
                  <a:lin ang="3000000" scaled="0"/>
                </a:gradFill>
                <a:latin typeface="Palatino Linotype" panose="02040502050505030304" pitchFamily="18" charset="0"/>
                <a:ea typeface="MyLotte_Bold" panose="020B0800000000000000" pitchFamily="50" charset="-127"/>
              </a:rPr>
              <a:t>Outline</a:t>
            </a:r>
          </a:p>
          <a:p>
            <a:endParaRPr lang="en-US" altLang="ko-KR" sz="4800" b="1" spc="-100" dirty="0">
              <a:ln>
                <a:solidFill>
                  <a:schemeClr val="bg1">
                    <a:alpha val="5000"/>
                  </a:schemeClr>
                </a:solidFill>
              </a:ln>
              <a:gradFill>
                <a:gsLst>
                  <a:gs pos="53000">
                    <a:schemeClr val="accent2"/>
                  </a:gs>
                  <a:gs pos="16000">
                    <a:schemeClr val="accent3"/>
                  </a:gs>
                  <a:gs pos="91000">
                    <a:schemeClr val="accent1"/>
                  </a:gs>
                </a:gsLst>
                <a:lin ang="3000000" scaled="0"/>
              </a:gradFill>
              <a:latin typeface="Palatino Linotype" panose="02040502050505030304" pitchFamily="18" charset="0"/>
              <a:ea typeface="MyLotte_Bold" panose="020B0800000000000000" pitchFamily="50" charset="-127"/>
            </a:endParaRPr>
          </a:p>
          <a:p>
            <a:pPr marL="514350" indent="-514350">
              <a:buAutoNum type="arabicPeriod"/>
            </a:pPr>
            <a:r>
              <a:rPr lang="en-US" altLang="ko-KR" sz="2800" b="1" spc="-100" dirty="0">
                <a:ln>
                  <a:solidFill>
                    <a:schemeClr val="bg1">
                      <a:alpha val="5000"/>
                    </a:schemeClr>
                  </a:solidFill>
                </a:ln>
                <a:gradFill>
                  <a:gsLst>
                    <a:gs pos="53000">
                      <a:schemeClr val="accent2"/>
                    </a:gs>
                    <a:gs pos="16000">
                      <a:schemeClr val="accent3"/>
                    </a:gs>
                    <a:gs pos="91000">
                      <a:schemeClr val="accent1"/>
                    </a:gs>
                  </a:gsLst>
                  <a:lin ang="3000000" scaled="0"/>
                </a:gradFill>
                <a:latin typeface="Palatino Linotype" panose="02040502050505030304" pitchFamily="18" charset="0"/>
                <a:ea typeface="MyLotte_Bold" panose="020B0800000000000000" pitchFamily="50" charset="-127"/>
              </a:rPr>
              <a:t>Introduction</a:t>
            </a:r>
          </a:p>
          <a:p>
            <a:pPr marL="514350" indent="-514350">
              <a:buAutoNum type="arabicPeriod"/>
            </a:pPr>
            <a:endParaRPr lang="en-US" altLang="ko-KR" sz="2800" b="1" spc="-100" dirty="0">
              <a:ln>
                <a:solidFill>
                  <a:schemeClr val="bg1">
                    <a:alpha val="5000"/>
                  </a:schemeClr>
                </a:solidFill>
              </a:ln>
              <a:gradFill>
                <a:gsLst>
                  <a:gs pos="53000">
                    <a:schemeClr val="accent2"/>
                  </a:gs>
                  <a:gs pos="16000">
                    <a:schemeClr val="accent3"/>
                  </a:gs>
                  <a:gs pos="91000">
                    <a:schemeClr val="accent1"/>
                  </a:gs>
                </a:gsLst>
                <a:lin ang="3000000" scaled="0"/>
              </a:gradFill>
              <a:latin typeface="Palatino Linotype" panose="02040502050505030304" pitchFamily="18" charset="0"/>
              <a:ea typeface="MyLotte_Bold" panose="020B0800000000000000" pitchFamily="50" charset="-127"/>
            </a:endParaRPr>
          </a:p>
          <a:p>
            <a:pPr marL="514350" indent="-514350">
              <a:buAutoNum type="arabicPeriod"/>
            </a:pPr>
            <a:r>
              <a:rPr lang="en-US" altLang="ko-KR" sz="2800" b="1" spc="-100" dirty="0">
                <a:ln>
                  <a:solidFill>
                    <a:schemeClr val="bg1">
                      <a:alpha val="5000"/>
                    </a:schemeClr>
                  </a:solidFill>
                </a:ln>
                <a:gradFill>
                  <a:gsLst>
                    <a:gs pos="53000">
                      <a:schemeClr val="accent2"/>
                    </a:gs>
                    <a:gs pos="16000">
                      <a:schemeClr val="accent3"/>
                    </a:gs>
                    <a:gs pos="91000">
                      <a:schemeClr val="accent1"/>
                    </a:gs>
                  </a:gsLst>
                  <a:lin ang="3000000" scaled="0"/>
                </a:gradFill>
                <a:latin typeface="Palatino Linotype" panose="02040502050505030304" pitchFamily="18" charset="0"/>
                <a:ea typeface="MyLotte_Bold" panose="020B0800000000000000" pitchFamily="50" charset="-127"/>
              </a:rPr>
              <a:t>Methods</a:t>
            </a:r>
            <a:br>
              <a:rPr lang="en-US" altLang="ko-KR" sz="2800" b="1" spc="-100" dirty="0">
                <a:ln>
                  <a:solidFill>
                    <a:schemeClr val="bg1">
                      <a:alpha val="5000"/>
                    </a:schemeClr>
                  </a:solidFill>
                </a:ln>
                <a:gradFill>
                  <a:gsLst>
                    <a:gs pos="53000">
                      <a:schemeClr val="accent2"/>
                    </a:gs>
                    <a:gs pos="16000">
                      <a:schemeClr val="accent3"/>
                    </a:gs>
                    <a:gs pos="91000">
                      <a:schemeClr val="accent1"/>
                    </a:gs>
                  </a:gsLst>
                  <a:lin ang="3000000" scaled="0"/>
                </a:gradFill>
                <a:latin typeface="Palatino Linotype" panose="02040502050505030304" pitchFamily="18" charset="0"/>
                <a:ea typeface="MyLotte_Bold" panose="020B0800000000000000" pitchFamily="50" charset="-127"/>
              </a:rPr>
            </a:br>
            <a:endParaRPr lang="en-US" altLang="ko-KR" sz="2800" b="1" spc="-100" dirty="0">
              <a:ln>
                <a:solidFill>
                  <a:schemeClr val="bg1">
                    <a:alpha val="5000"/>
                  </a:schemeClr>
                </a:solidFill>
              </a:ln>
              <a:gradFill>
                <a:gsLst>
                  <a:gs pos="53000">
                    <a:schemeClr val="accent2"/>
                  </a:gs>
                  <a:gs pos="16000">
                    <a:schemeClr val="accent3"/>
                  </a:gs>
                  <a:gs pos="91000">
                    <a:schemeClr val="accent1"/>
                  </a:gs>
                </a:gsLst>
                <a:lin ang="3000000" scaled="0"/>
              </a:gradFill>
              <a:latin typeface="Palatino Linotype" panose="02040502050505030304" pitchFamily="18" charset="0"/>
              <a:ea typeface="MyLotte_Bold" panose="020B0800000000000000" pitchFamily="50" charset="-127"/>
            </a:endParaRPr>
          </a:p>
          <a:p>
            <a:pPr marL="514350" indent="-514350">
              <a:buAutoNum type="arabicPeriod"/>
            </a:pPr>
            <a:r>
              <a:rPr lang="en-US" altLang="ko-KR" sz="2800" b="1" spc="-100" dirty="0">
                <a:ln>
                  <a:solidFill>
                    <a:schemeClr val="bg1">
                      <a:alpha val="5000"/>
                    </a:schemeClr>
                  </a:solidFill>
                </a:ln>
                <a:gradFill>
                  <a:gsLst>
                    <a:gs pos="53000">
                      <a:schemeClr val="accent2"/>
                    </a:gs>
                    <a:gs pos="16000">
                      <a:schemeClr val="accent3"/>
                    </a:gs>
                    <a:gs pos="91000">
                      <a:schemeClr val="accent1"/>
                    </a:gs>
                  </a:gsLst>
                  <a:lin ang="3000000" scaled="0"/>
                </a:gradFill>
                <a:latin typeface="Palatino Linotype" panose="02040502050505030304" pitchFamily="18" charset="0"/>
                <a:ea typeface="MyLotte_Bold" panose="020B0800000000000000" pitchFamily="50" charset="-127"/>
              </a:rPr>
              <a:t>Results and Discussions</a:t>
            </a:r>
            <a:br>
              <a:rPr lang="en-US" altLang="ko-KR" sz="2800" b="1" spc="-100" dirty="0">
                <a:ln>
                  <a:solidFill>
                    <a:schemeClr val="bg1">
                      <a:alpha val="5000"/>
                    </a:schemeClr>
                  </a:solidFill>
                </a:ln>
                <a:gradFill>
                  <a:gsLst>
                    <a:gs pos="53000">
                      <a:schemeClr val="accent2"/>
                    </a:gs>
                    <a:gs pos="16000">
                      <a:schemeClr val="accent3"/>
                    </a:gs>
                    <a:gs pos="91000">
                      <a:schemeClr val="accent1"/>
                    </a:gs>
                  </a:gsLst>
                  <a:lin ang="3000000" scaled="0"/>
                </a:gradFill>
                <a:latin typeface="Palatino Linotype" panose="02040502050505030304" pitchFamily="18" charset="0"/>
                <a:ea typeface="MyLotte_Bold" panose="020B0800000000000000" pitchFamily="50" charset="-127"/>
              </a:rPr>
            </a:br>
            <a:endParaRPr lang="en-US" altLang="ko-KR" sz="2800" b="1" spc="-100" dirty="0">
              <a:ln>
                <a:solidFill>
                  <a:schemeClr val="bg1">
                    <a:alpha val="5000"/>
                  </a:schemeClr>
                </a:solidFill>
              </a:ln>
              <a:gradFill>
                <a:gsLst>
                  <a:gs pos="53000">
                    <a:schemeClr val="accent2"/>
                  </a:gs>
                  <a:gs pos="16000">
                    <a:schemeClr val="accent3"/>
                  </a:gs>
                  <a:gs pos="91000">
                    <a:schemeClr val="accent1"/>
                  </a:gs>
                </a:gsLst>
                <a:lin ang="3000000" scaled="0"/>
              </a:gradFill>
              <a:latin typeface="Palatino Linotype" panose="02040502050505030304" pitchFamily="18" charset="0"/>
              <a:ea typeface="MyLotte_Bold" panose="020B0800000000000000" pitchFamily="50" charset="-127"/>
            </a:endParaRPr>
          </a:p>
          <a:p>
            <a:pPr marL="514350" indent="-514350">
              <a:buAutoNum type="arabicPeriod"/>
            </a:pPr>
            <a:r>
              <a:rPr lang="en-US" altLang="ko-KR" sz="2800" b="1" spc="-100" dirty="0">
                <a:ln>
                  <a:solidFill>
                    <a:schemeClr val="bg1">
                      <a:alpha val="5000"/>
                    </a:schemeClr>
                  </a:solidFill>
                </a:ln>
                <a:gradFill>
                  <a:gsLst>
                    <a:gs pos="53000">
                      <a:schemeClr val="accent2"/>
                    </a:gs>
                    <a:gs pos="16000">
                      <a:schemeClr val="accent3"/>
                    </a:gs>
                    <a:gs pos="91000">
                      <a:schemeClr val="accent1"/>
                    </a:gs>
                  </a:gsLst>
                  <a:lin ang="3000000" scaled="0"/>
                </a:gradFill>
                <a:latin typeface="Palatino Linotype" panose="02040502050505030304" pitchFamily="18" charset="0"/>
                <a:ea typeface="MyLotte_Bold" panose="020B0800000000000000" pitchFamily="50" charset="-127"/>
              </a:rPr>
              <a:t>Conclusions</a:t>
            </a:r>
          </a:p>
        </p:txBody>
      </p:sp>
    </p:spTree>
    <p:extLst>
      <p:ext uri="{BB962C8B-B14F-4D97-AF65-F5344CB8AC3E}">
        <p14:creationId xmlns:p14="http://schemas.microsoft.com/office/powerpoint/2010/main" val="1188578215"/>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직사각형 43">
            <a:extLst>
              <a:ext uri="{FF2B5EF4-FFF2-40B4-BE49-F238E27FC236}">
                <a16:creationId xmlns:a16="http://schemas.microsoft.com/office/drawing/2014/main" id="{45702820-EFD7-4094-A73B-47C7403C97A7}"/>
              </a:ext>
            </a:extLst>
          </p:cNvPr>
          <p:cNvSpPr/>
          <p:nvPr/>
        </p:nvSpPr>
        <p:spPr>
          <a:xfrm>
            <a:off x="0" y="1541671"/>
            <a:ext cx="9144000" cy="22584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Palatino Linotype" panose="02040502050505030304" pitchFamily="18" charset="0"/>
            </a:endParaRPr>
          </a:p>
        </p:txBody>
      </p:sp>
      <p:sp>
        <p:nvSpPr>
          <p:cNvPr id="2" name="텍스트 개체 틀 1">
            <a:extLst>
              <a:ext uri="{FF2B5EF4-FFF2-40B4-BE49-F238E27FC236}">
                <a16:creationId xmlns:a16="http://schemas.microsoft.com/office/drawing/2014/main" id="{52329D72-2845-46A2-ACE1-1CA8381DAF23}"/>
              </a:ext>
            </a:extLst>
          </p:cNvPr>
          <p:cNvSpPr>
            <a:spLocks noGrp="1"/>
          </p:cNvSpPr>
          <p:nvPr>
            <p:ph type="body" sz="quarter" idx="13"/>
          </p:nvPr>
        </p:nvSpPr>
        <p:spPr>
          <a:xfrm>
            <a:off x="476249" y="242663"/>
            <a:ext cx="6904063" cy="425637"/>
          </a:xfrm>
        </p:spPr>
        <p:txBody>
          <a:bodyPr/>
          <a:lstStyle/>
          <a:p>
            <a:r>
              <a:rPr lang="en-US" altLang="ko-KR" b="1" dirty="0">
                <a:latin typeface="Palatino Linotype" panose="02040502050505030304" pitchFamily="18" charset="0"/>
              </a:rPr>
              <a:t>1. Introduction</a:t>
            </a:r>
          </a:p>
        </p:txBody>
      </p:sp>
      <p:sp>
        <p:nvSpPr>
          <p:cNvPr id="3" name="직사각형 2">
            <a:extLst>
              <a:ext uri="{FF2B5EF4-FFF2-40B4-BE49-F238E27FC236}">
                <a16:creationId xmlns:a16="http://schemas.microsoft.com/office/drawing/2014/main" id="{4D0616D1-CC80-466F-8E76-F6BFFC4CE1BF}"/>
              </a:ext>
            </a:extLst>
          </p:cNvPr>
          <p:cNvSpPr/>
          <p:nvPr/>
        </p:nvSpPr>
        <p:spPr>
          <a:xfrm>
            <a:off x="2747681" y="989437"/>
            <a:ext cx="3850820" cy="425636"/>
          </a:xfrm>
          <a:prstGeom prst="rect">
            <a:avLst/>
          </a:prstGeom>
          <a:gradFill>
            <a:gsLst>
              <a:gs pos="50000">
                <a:schemeClr val="accent2"/>
              </a:gs>
              <a:gs pos="0">
                <a:schemeClr val="accent3"/>
              </a:gs>
              <a:gs pos="10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400" b="1" spc="-100" dirty="0">
                <a:ln>
                  <a:solidFill>
                    <a:schemeClr val="bg1">
                      <a:alpha val="5000"/>
                    </a:schemeClr>
                  </a:solidFill>
                </a:ln>
                <a:solidFill>
                  <a:schemeClr val="bg1"/>
                </a:solidFill>
                <a:latin typeface="Palatino Linotype" panose="02040502050505030304" pitchFamily="18" charset="0"/>
                <a:ea typeface="+mj-ea"/>
              </a:rPr>
              <a:t>Motivation</a:t>
            </a:r>
            <a:endParaRPr lang="ko-KR" altLang="en-US" sz="2400" b="1" spc="-100" dirty="0">
              <a:ln>
                <a:solidFill>
                  <a:schemeClr val="bg1">
                    <a:alpha val="5000"/>
                  </a:schemeClr>
                </a:solidFill>
              </a:ln>
              <a:solidFill>
                <a:schemeClr val="bg1"/>
              </a:solidFill>
              <a:latin typeface="Palatino Linotype" panose="02040502050505030304" pitchFamily="18" charset="0"/>
              <a:ea typeface="+mj-ea"/>
            </a:endParaRPr>
          </a:p>
        </p:txBody>
      </p:sp>
      <p:sp>
        <p:nvSpPr>
          <p:cNvPr id="6" name="슬라이드 번호 개체 틀 5">
            <a:extLst>
              <a:ext uri="{FF2B5EF4-FFF2-40B4-BE49-F238E27FC236}">
                <a16:creationId xmlns:a16="http://schemas.microsoft.com/office/drawing/2014/main" id="{0F4609C3-D277-4373-9B12-E4484663D5DE}"/>
              </a:ext>
            </a:extLst>
          </p:cNvPr>
          <p:cNvSpPr>
            <a:spLocks noGrp="1"/>
          </p:cNvSpPr>
          <p:nvPr>
            <p:ph type="sldNum" sz="quarter" idx="12"/>
          </p:nvPr>
        </p:nvSpPr>
        <p:spPr/>
        <p:txBody>
          <a:bodyPr/>
          <a:lstStyle/>
          <a:p>
            <a:fld id="{0B167199-A077-4673-8773-36F268385491}" type="slidenum">
              <a:rPr lang="ko-KR" altLang="en-US" smtClean="0">
                <a:latin typeface="Palatino Linotype" panose="02040502050505030304" pitchFamily="18" charset="0"/>
              </a:rPr>
              <a:pPr/>
              <a:t>3</a:t>
            </a:fld>
            <a:endParaRPr lang="ko-KR" altLang="en-US">
              <a:latin typeface="Palatino Linotype" panose="02040502050505030304" pitchFamily="18" charset="0"/>
            </a:endParaRPr>
          </a:p>
        </p:txBody>
      </p:sp>
      <p:sp>
        <p:nvSpPr>
          <p:cNvPr id="45" name="내용 개체 틀 4">
            <a:extLst>
              <a:ext uri="{FF2B5EF4-FFF2-40B4-BE49-F238E27FC236}">
                <a16:creationId xmlns:a16="http://schemas.microsoft.com/office/drawing/2014/main" id="{1C131705-A31C-4925-ABA4-D0330ABCB82B}"/>
              </a:ext>
            </a:extLst>
          </p:cNvPr>
          <p:cNvSpPr txBox="1">
            <a:spLocks/>
          </p:cNvSpPr>
          <p:nvPr/>
        </p:nvSpPr>
        <p:spPr>
          <a:xfrm>
            <a:off x="119409" y="1568695"/>
            <a:ext cx="8905181" cy="2177519"/>
          </a:xfrm>
          <a:prstGeom prst="rect">
            <a:avLst/>
          </a:prstGeom>
          <a:noFill/>
          <a:ln>
            <a:noFill/>
          </a:ln>
        </p:spPr>
        <p:txBody>
          <a:bodyPr wrap="square" anchor="ctr" anchorCtr="0">
            <a:spAutoFit/>
          </a:bodyPr>
          <a:lst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0000" indent="-180000" algn="just" fontAlgn="base">
              <a:lnSpc>
                <a:spcPct val="100000"/>
              </a:lnSpc>
              <a:spcBef>
                <a:spcPts val="0"/>
              </a:spcBef>
              <a:spcAft>
                <a:spcPts val="300"/>
              </a:spcAft>
              <a:buClr>
                <a:schemeClr val="accent2"/>
              </a:buClr>
              <a:buSzPct val="80000"/>
              <a:buFont typeface="Wingdings" panose="05000000000000000000" pitchFamily="2" charset="2"/>
              <a:buChar char="l"/>
            </a:pPr>
            <a:r>
              <a:rPr lang="en-US" altLang="ko-KR" sz="1900" b="1" spc="-100" dirty="0">
                <a:ln>
                  <a:solidFill>
                    <a:schemeClr val="bg1">
                      <a:alpha val="5000"/>
                    </a:schemeClr>
                  </a:solidFill>
                </a:ln>
                <a:solidFill>
                  <a:schemeClr val="tx1">
                    <a:lumMod val="75000"/>
                    <a:lumOff val="25000"/>
                  </a:schemeClr>
                </a:solidFill>
                <a:latin typeface="Palatino Linotype" panose="02040502050505030304" pitchFamily="18" charset="0"/>
              </a:rPr>
              <a:t> Flow cytometry is used for research on various diseases by simultaneously measuring various characteristics of a cell such as the number of cells, the degree of internal composition of the cells, the size of the cells, and the cell cycle.</a:t>
            </a:r>
          </a:p>
          <a:p>
            <a:pPr marL="180000" indent="-180000" algn="just" fontAlgn="base">
              <a:lnSpc>
                <a:spcPct val="100000"/>
              </a:lnSpc>
              <a:spcBef>
                <a:spcPts val="0"/>
              </a:spcBef>
              <a:spcAft>
                <a:spcPts val="300"/>
              </a:spcAft>
              <a:buClr>
                <a:schemeClr val="accent2"/>
              </a:buClr>
              <a:buSzPct val="80000"/>
              <a:buFont typeface="Wingdings" panose="05000000000000000000" pitchFamily="2" charset="2"/>
              <a:buChar char="l"/>
            </a:pPr>
            <a:r>
              <a:rPr lang="en-US" altLang="ko-KR" sz="1900" b="1" spc="-100" dirty="0">
                <a:ln>
                  <a:solidFill>
                    <a:schemeClr val="bg1">
                      <a:alpha val="5000"/>
                    </a:schemeClr>
                  </a:solidFill>
                </a:ln>
                <a:solidFill>
                  <a:schemeClr val="tx1">
                    <a:lumMod val="75000"/>
                    <a:lumOff val="25000"/>
                  </a:schemeClr>
                </a:solidFill>
                <a:latin typeface="Palatino Linotype" panose="02040502050505030304" pitchFamily="18" charset="0"/>
              </a:rPr>
              <a:t> Flow cytometry is an expensive equipment and requires an operator with expertise for use and maintenance, so when only simple data are needed, such as measuring the number of cells or quantitative analysis of cell growth and inhibition, the use of a flow cytometer requires irrational expense.	</a:t>
            </a:r>
          </a:p>
        </p:txBody>
      </p:sp>
      <p:sp>
        <p:nvSpPr>
          <p:cNvPr id="49" name="직사각형 48">
            <a:extLst>
              <a:ext uri="{FF2B5EF4-FFF2-40B4-BE49-F238E27FC236}">
                <a16:creationId xmlns:a16="http://schemas.microsoft.com/office/drawing/2014/main" id="{89B826F5-C5D1-4BD4-B6C9-8F8A900BD8F8}"/>
              </a:ext>
            </a:extLst>
          </p:cNvPr>
          <p:cNvSpPr/>
          <p:nvPr/>
        </p:nvSpPr>
        <p:spPr>
          <a:xfrm>
            <a:off x="1676" y="4531627"/>
            <a:ext cx="9144000" cy="16593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Palatino Linotype" panose="02040502050505030304" pitchFamily="18" charset="0"/>
            </a:endParaRPr>
          </a:p>
        </p:txBody>
      </p:sp>
      <p:sp>
        <p:nvSpPr>
          <p:cNvPr id="51" name="내용 개체 틀 4">
            <a:extLst>
              <a:ext uri="{FF2B5EF4-FFF2-40B4-BE49-F238E27FC236}">
                <a16:creationId xmlns:a16="http://schemas.microsoft.com/office/drawing/2014/main" id="{A44F3ABF-B8DC-4638-AC89-1501ED86FA5D}"/>
              </a:ext>
            </a:extLst>
          </p:cNvPr>
          <p:cNvSpPr txBox="1">
            <a:spLocks/>
          </p:cNvSpPr>
          <p:nvPr/>
        </p:nvSpPr>
        <p:spPr>
          <a:xfrm>
            <a:off x="119408" y="4570284"/>
            <a:ext cx="8905181" cy="1592744"/>
          </a:xfrm>
          <a:prstGeom prst="rect">
            <a:avLst/>
          </a:prstGeom>
          <a:noFill/>
          <a:ln>
            <a:noFill/>
          </a:ln>
        </p:spPr>
        <p:txBody>
          <a:bodyPr wrap="square" anchor="ctr" anchorCtr="0">
            <a:spAutoFit/>
          </a:bodyPr>
          <a:lst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0000" indent="-180000" fontAlgn="base">
              <a:lnSpc>
                <a:spcPct val="100000"/>
              </a:lnSpc>
              <a:spcBef>
                <a:spcPts val="0"/>
              </a:spcBef>
              <a:spcAft>
                <a:spcPts val="300"/>
              </a:spcAft>
              <a:buClr>
                <a:schemeClr val="accent2"/>
              </a:buClr>
              <a:buSzPct val="80000"/>
              <a:buFont typeface="Wingdings" panose="05000000000000000000" pitchFamily="2" charset="2"/>
              <a:buChar char="l"/>
            </a:pPr>
            <a:r>
              <a:rPr lang="en-US" altLang="ko-KR" sz="1900" b="1" spc="-100" dirty="0">
                <a:ln>
                  <a:solidFill>
                    <a:schemeClr val="bg1">
                      <a:alpha val="5000"/>
                    </a:schemeClr>
                  </a:solidFill>
                </a:ln>
                <a:solidFill>
                  <a:schemeClr val="tx1">
                    <a:lumMod val="75000"/>
                    <a:lumOff val="25000"/>
                  </a:schemeClr>
                </a:solidFill>
                <a:latin typeface="Palatino Linotype" panose="02040502050505030304" pitchFamily="18" charset="0"/>
              </a:rPr>
              <a:t> Develop a compact optical signal measurement system that can acquire optical information of cells by using inexpensive LED, photodiode, and 3D printer.</a:t>
            </a:r>
          </a:p>
          <a:p>
            <a:pPr marL="180000" indent="-180000" fontAlgn="base">
              <a:lnSpc>
                <a:spcPct val="100000"/>
              </a:lnSpc>
              <a:spcBef>
                <a:spcPts val="0"/>
              </a:spcBef>
              <a:spcAft>
                <a:spcPts val="300"/>
              </a:spcAft>
              <a:buClr>
                <a:schemeClr val="accent2"/>
              </a:buClr>
              <a:buSzPct val="80000"/>
              <a:buFont typeface="Wingdings" panose="05000000000000000000" pitchFamily="2" charset="2"/>
              <a:buChar char="l"/>
            </a:pPr>
            <a:r>
              <a:rPr lang="en-US" altLang="ko-KR" sz="1900" b="1" spc="-100" dirty="0">
                <a:ln>
                  <a:solidFill>
                    <a:schemeClr val="bg1">
                      <a:alpha val="5000"/>
                    </a:schemeClr>
                  </a:solidFill>
                </a:ln>
                <a:solidFill>
                  <a:schemeClr val="tx1">
                    <a:lumMod val="75000"/>
                    <a:lumOff val="25000"/>
                  </a:schemeClr>
                </a:solidFill>
                <a:latin typeface="Palatino Linotype" panose="02040502050505030304" pitchFamily="18" charset="0"/>
              </a:rPr>
              <a:t> After fluorescence treatment of cervical cancer cells with Calcein-AM and DiD, fluorescence side scatter was measured using various optical filter and confirmed linearity in proportion to the number of cells.</a:t>
            </a:r>
          </a:p>
        </p:txBody>
      </p:sp>
      <p:sp>
        <p:nvSpPr>
          <p:cNvPr id="10" name="직사각형 9">
            <a:extLst>
              <a:ext uri="{FF2B5EF4-FFF2-40B4-BE49-F238E27FC236}">
                <a16:creationId xmlns:a16="http://schemas.microsoft.com/office/drawing/2014/main" id="{AC65E867-8415-4E4E-8E49-05058BE3221D}"/>
              </a:ext>
            </a:extLst>
          </p:cNvPr>
          <p:cNvSpPr/>
          <p:nvPr/>
        </p:nvSpPr>
        <p:spPr>
          <a:xfrm>
            <a:off x="2747681" y="3987646"/>
            <a:ext cx="3850820" cy="425636"/>
          </a:xfrm>
          <a:prstGeom prst="rect">
            <a:avLst/>
          </a:prstGeom>
          <a:gradFill>
            <a:gsLst>
              <a:gs pos="50000">
                <a:schemeClr val="accent2"/>
              </a:gs>
              <a:gs pos="0">
                <a:schemeClr val="accent3"/>
              </a:gs>
              <a:gs pos="10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400" b="1" spc="-100" dirty="0">
                <a:ln>
                  <a:solidFill>
                    <a:schemeClr val="bg1">
                      <a:alpha val="5000"/>
                    </a:schemeClr>
                  </a:solidFill>
                </a:ln>
                <a:solidFill>
                  <a:schemeClr val="bg1"/>
                </a:solidFill>
                <a:latin typeface="Palatino Linotype" panose="02040502050505030304" pitchFamily="18" charset="0"/>
                <a:ea typeface="+mj-ea"/>
              </a:rPr>
              <a:t>Goal</a:t>
            </a:r>
            <a:endParaRPr lang="ko-KR" altLang="en-US" sz="2400" b="1" spc="-100" dirty="0">
              <a:ln>
                <a:solidFill>
                  <a:schemeClr val="bg1">
                    <a:alpha val="5000"/>
                  </a:schemeClr>
                </a:solidFill>
              </a:ln>
              <a:solidFill>
                <a:schemeClr val="bg1"/>
              </a:solidFill>
              <a:latin typeface="Palatino Linotype" panose="02040502050505030304" pitchFamily="18" charset="0"/>
              <a:ea typeface="+mj-ea"/>
            </a:endParaRPr>
          </a:p>
        </p:txBody>
      </p:sp>
    </p:spTree>
    <p:extLst>
      <p:ext uri="{BB962C8B-B14F-4D97-AF65-F5344CB8AC3E}">
        <p14:creationId xmlns:p14="http://schemas.microsoft.com/office/powerpoint/2010/main" val="346681174"/>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151423F5-4366-48C1-8B9F-EE30A56B1589}"/>
              </a:ext>
            </a:extLst>
          </p:cNvPr>
          <p:cNvSpPr>
            <a:spLocks noGrp="1"/>
          </p:cNvSpPr>
          <p:nvPr>
            <p:ph type="sldNum" sz="quarter" idx="12"/>
          </p:nvPr>
        </p:nvSpPr>
        <p:spPr/>
        <p:txBody>
          <a:bodyPr/>
          <a:lstStyle/>
          <a:p>
            <a:fld id="{0B167199-A077-4673-8773-36F268385491}" type="slidenum">
              <a:rPr lang="ko-KR" altLang="en-US" b="1" smtClean="0">
                <a:latin typeface="Palatino Linotype" panose="02040502050505030304" pitchFamily="18" charset="0"/>
              </a:rPr>
              <a:pPr/>
              <a:t>4</a:t>
            </a:fld>
            <a:endParaRPr lang="ko-KR" altLang="en-US" b="1">
              <a:latin typeface="Palatino Linotype" panose="02040502050505030304" pitchFamily="18" charset="0"/>
            </a:endParaRPr>
          </a:p>
        </p:txBody>
      </p:sp>
      <p:sp>
        <p:nvSpPr>
          <p:cNvPr id="3" name="텍스트 개체 틀 2">
            <a:extLst>
              <a:ext uri="{FF2B5EF4-FFF2-40B4-BE49-F238E27FC236}">
                <a16:creationId xmlns:a16="http://schemas.microsoft.com/office/drawing/2014/main" id="{2B58DBE7-FF61-4D79-ACBB-A37C3F0FC420}"/>
              </a:ext>
            </a:extLst>
          </p:cNvPr>
          <p:cNvSpPr>
            <a:spLocks noGrp="1"/>
          </p:cNvSpPr>
          <p:nvPr>
            <p:ph type="body" sz="quarter" idx="13"/>
          </p:nvPr>
        </p:nvSpPr>
        <p:spPr/>
        <p:txBody>
          <a:bodyPr/>
          <a:lstStyle/>
          <a:p>
            <a:r>
              <a:rPr lang="en-US" altLang="ko-KR" b="1" dirty="0">
                <a:latin typeface="Palatino Linotype" panose="02040502050505030304" pitchFamily="18" charset="0"/>
              </a:rPr>
              <a:t>2. Methods</a:t>
            </a:r>
            <a:endParaRPr lang="ko-KR" altLang="en-US" b="1" dirty="0">
              <a:latin typeface="Palatino Linotype" panose="02040502050505030304" pitchFamily="18" charset="0"/>
            </a:endParaRPr>
          </a:p>
        </p:txBody>
      </p:sp>
      <p:grpSp>
        <p:nvGrpSpPr>
          <p:cNvPr id="244" name="그룹 243">
            <a:extLst>
              <a:ext uri="{FF2B5EF4-FFF2-40B4-BE49-F238E27FC236}">
                <a16:creationId xmlns:a16="http://schemas.microsoft.com/office/drawing/2014/main" id="{E567E84C-2E66-4818-BC3D-9B53A187440C}"/>
              </a:ext>
            </a:extLst>
          </p:cNvPr>
          <p:cNvGrpSpPr/>
          <p:nvPr/>
        </p:nvGrpSpPr>
        <p:grpSpPr>
          <a:xfrm>
            <a:off x="3220091" y="1628799"/>
            <a:ext cx="2711278" cy="4503392"/>
            <a:chOff x="3201009" y="1628798"/>
            <a:chExt cx="2711278" cy="4503392"/>
          </a:xfrm>
        </p:grpSpPr>
        <p:sp>
          <p:nvSpPr>
            <p:cNvPr id="16" name="사각형: 둥근 모서리 15">
              <a:extLst>
                <a:ext uri="{FF2B5EF4-FFF2-40B4-BE49-F238E27FC236}">
                  <a16:creationId xmlns:a16="http://schemas.microsoft.com/office/drawing/2014/main" id="{4D7CF503-570F-422F-B143-2B0A45D194FB}"/>
                </a:ext>
              </a:extLst>
            </p:cNvPr>
            <p:cNvSpPr/>
            <p:nvPr/>
          </p:nvSpPr>
          <p:spPr>
            <a:xfrm>
              <a:off x="3207004" y="1628799"/>
              <a:ext cx="2692872" cy="4503391"/>
            </a:xfrm>
            <a:prstGeom prst="roundRect">
              <a:avLst>
                <a:gd name="adj" fmla="val 4311"/>
              </a:avLst>
            </a:prstGeom>
            <a:solidFill>
              <a:schemeClr val="bg1"/>
            </a:solidFill>
            <a:ln>
              <a:noFill/>
            </a:ln>
            <a:effectLst>
              <a:outerShdw blurRad="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b="1" dirty="0">
                <a:latin typeface="Palatino Linotype" panose="02040502050505030304" pitchFamily="18" charset="0"/>
              </a:endParaRPr>
            </a:p>
          </p:txBody>
        </p:sp>
        <p:sp>
          <p:nvSpPr>
            <p:cNvPr id="58" name="사각형: 둥근 위쪽 모서리 57">
              <a:extLst>
                <a:ext uri="{FF2B5EF4-FFF2-40B4-BE49-F238E27FC236}">
                  <a16:creationId xmlns:a16="http://schemas.microsoft.com/office/drawing/2014/main" id="{30D6A76D-C537-4DB5-BA19-26EB0A94EFFA}"/>
                </a:ext>
              </a:extLst>
            </p:cNvPr>
            <p:cNvSpPr/>
            <p:nvPr/>
          </p:nvSpPr>
          <p:spPr>
            <a:xfrm>
              <a:off x="3201009" y="1628798"/>
              <a:ext cx="2711278" cy="409575"/>
            </a:xfrm>
            <a:prstGeom prst="round2SameRect">
              <a:avLst>
                <a:gd name="adj1" fmla="val 31250"/>
                <a:gd name="adj2" fmla="val 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ko-KR" sz="2000" b="1" i="1" spc="-100" dirty="0">
                  <a:ln>
                    <a:solidFill>
                      <a:schemeClr val="bg1">
                        <a:alpha val="5000"/>
                      </a:schemeClr>
                    </a:solidFill>
                  </a:ln>
                  <a:solidFill>
                    <a:schemeClr val="bg1"/>
                  </a:solidFill>
                  <a:latin typeface="Palatino Linotype" panose="02040502050505030304" pitchFamily="18" charset="0"/>
                </a:rPr>
                <a:t>in-vitro</a:t>
              </a:r>
              <a:r>
                <a:rPr lang="en-US" altLang="ko-KR" sz="2000" b="1" spc="-100" dirty="0">
                  <a:ln>
                    <a:solidFill>
                      <a:schemeClr val="bg1">
                        <a:alpha val="5000"/>
                      </a:schemeClr>
                    </a:solidFill>
                  </a:ln>
                  <a:solidFill>
                    <a:schemeClr val="bg1"/>
                  </a:solidFill>
                  <a:latin typeface="Palatino Linotype" panose="02040502050505030304" pitchFamily="18" charset="0"/>
                </a:rPr>
                <a:t> Experiment</a:t>
              </a:r>
              <a:endParaRPr lang="ko-KR" altLang="en-US" sz="2000" b="1" spc="-100" dirty="0">
                <a:ln>
                  <a:solidFill>
                    <a:schemeClr val="bg1">
                      <a:alpha val="5000"/>
                    </a:schemeClr>
                  </a:solidFill>
                </a:ln>
                <a:solidFill>
                  <a:schemeClr val="bg1"/>
                </a:solidFill>
                <a:latin typeface="Palatino Linotype" panose="02040502050505030304" pitchFamily="18" charset="0"/>
              </a:endParaRPr>
            </a:p>
          </p:txBody>
        </p:sp>
        <p:sp>
          <p:nvSpPr>
            <p:cNvPr id="64" name="사각형: 둥근 모서리 63">
              <a:extLst>
                <a:ext uri="{FF2B5EF4-FFF2-40B4-BE49-F238E27FC236}">
                  <a16:creationId xmlns:a16="http://schemas.microsoft.com/office/drawing/2014/main" id="{71204DAC-6A6B-485D-A9E5-14F2F2840336}"/>
                </a:ext>
              </a:extLst>
            </p:cNvPr>
            <p:cNvSpPr/>
            <p:nvPr/>
          </p:nvSpPr>
          <p:spPr>
            <a:xfrm>
              <a:off x="3409986" y="2193886"/>
              <a:ext cx="2295670" cy="3827402"/>
            </a:xfrm>
            <a:prstGeom prst="roundRect">
              <a:avLst>
                <a:gd name="adj" fmla="val 5051"/>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b="1">
                <a:latin typeface="Palatino Linotype" panose="02040502050505030304" pitchFamily="18" charset="0"/>
              </a:endParaRPr>
            </a:p>
          </p:txBody>
        </p:sp>
      </p:grpSp>
      <p:sp>
        <p:nvSpPr>
          <p:cNvPr id="247" name="직사각형 246">
            <a:extLst>
              <a:ext uri="{FF2B5EF4-FFF2-40B4-BE49-F238E27FC236}">
                <a16:creationId xmlns:a16="http://schemas.microsoft.com/office/drawing/2014/main" id="{9C929B6C-476E-4103-ADCA-5D847729E84A}"/>
              </a:ext>
            </a:extLst>
          </p:cNvPr>
          <p:cNvSpPr/>
          <p:nvPr/>
        </p:nvSpPr>
        <p:spPr>
          <a:xfrm>
            <a:off x="2646590" y="959112"/>
            <a:ext cx="3850820" cy="425636"/>
          </a:xfrm>
          <a:prstGeom prst="rect">
            <a:avLst/>
          </a:prstGeom>
          <a:gradFill>
            <a:gsLst>
              <a:gs pos="50000">
                <a:schemeClr val="accent2"/>
              </a:gs>
              <a:gs pos="0">
                <a:schemeClr val="accent3"/>
              </a:gs>
              <a:gs pos="10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400" b="1" spc="-100" dirty="0">
                <a:ln>
                  <a:solidFill>
                    <a:schemeClr val="bg1">
                      <a:alpha val="5000"/>
                    </a:schemeClr>
                  </a:solidFill>
                </a:ln>
                <a:solidFill>
                  <a:schemeClr val="bg1"/>
                </a:solidFill>
                <a:latin typeface="Palatino Linotype" panose="02040502050505030304" pitchFamily="18" charset="0"/>
                <a:ea typeface="+mj-ea"/>
              </a:rPr>
              <a:t>Experimental Process</a:t>
            </a:r>
            <a:endParaRPr lang="ko-KR" altLang="en-US" sz="2400" b="1" spc="-100" dirty="0">
              <a:ln>
                <a:solidFill>
                  <a:schemeClr val="bg1">
                    <a:alpha val="5000"/>
                  </a:schemeClr>
                </a:solidFill>
              </a:ln>
              <a:solidFill>
                <a:schemeClr val="bg1"/>
              </a:solidFill>
              <a:latin typeface="Palatino Linotype" panose="02040502050505030304" pitchFamily="18" charset="0"/>
              <a:ea typeface="+mj-ea"/>
            </a:endParaRPr>
          </a:p>
        </p:txBody>
      </p:sp>
      <p:grpSp>
        <p:nvGrpSpPr>
          <p:cNvPr id="61" name="그룹 60">
            <a:extLst>
              <a:ext uri="{FF2B5EF4-FFF2-40B4-BE49-F238E27FC236}">
                <a16:creationId xmlns:a16="http://schemas.microsoft.com/office/drawing/2014/main" id="{E67DA10D-F119-4AD6-82F5-3B37E47BCA14}"/>
              </a:ext>
            </a:extLst>
          </p:cNvPr>
          <p:cNvGrpSpPr/>
          <p:nvPr/>
        </p:nvGrpSpPr>
        <p:grpSpPr>
          <a:xfrm>
            <a:off x="6222796" y="1628799"/>
            <a:ext cx="2711278" cy="4503392"/>
            <a:chOff x="3201009" y="1628798"/>
            <a:chExt cx="2711278" cy="4503392"/>
          </a:xfrm>
        </p:grpSpPr>
        <p:sp>
          <p:nvSpPr>
            <p:cNvPr id="65" name="사각형: 둥근 모서리 64">
              <a:extLst>
                <a:ext uri="{FF2B5EF4-FFF2-40B4-BE49-F238E27FC236}">
                  <a16:creationId xmlns:a16="http://schemas.microsoft.com/office/drawing/2014/main" id="{F2BCDA47-0BEB-4726-8B97-28C8E5CEEFB9}"/>
                </a:ext>
              </a:extLst>
            </p:cNvPr>
            <p:cNvSpPr/>
            <p:nvPr/>
          </p:nvSpPr>
          <p:spPr>
            <a:xfrm>
              <a:off x="3207004" y="1628799"/>
              <a:ext cx="2692872" cy="4503391"/>
            </a:xfrm>
            <a:prstGeom prst="roundRect">
              <a:avLst>
                <a:gd name="adj" fmla="val 4311"/>
              </a:avLst>
            </a:prstGeom>
            <a:solidFill>
              <a:schemeClr val="bg1"/>
            </a:solidFill>
            <a:ln>
              <a:noFill/>
            </a:ln>
            <a:effectLst>
              <a:outerShdw blurRad="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b="1" dirty="0">
                <a:latin typeface="Palatino Linotype" panose="02040502050505030304" pitchFamily="18" charset="0"/>
              </a:endParaRPr>
            </a:p>
          </p:txBody>
        </p:sp>
        <p:sp>
          <p:nvSpPr>
            <p:cNvPr id="66" name="사각형: 둥근 위쪽 모서리 65">
              <a:extLst>
                <a:ext uri="{FF2B5EF4-FFF2-40B4-BE49-F238E27FC236}">
                  <a16:creationId xmlns:a16="http://schemas.microsoft.com/office/drawing/2014/main" id="{F9A6D6C8-8243-4F12-B790-72797A38D31B}"/>
                </a:ext>
              </a:extLst>
            </p:cNvPr>
            <p:cNvSpPr/>
            <p:nvPr/>
          </p:nvSpPr>
          <p:spPr>
            <a:xfrm>
              <a:off x="3201009" y="1628798"/>
              <a:ext cx="2711278" cy="409575"/>
            </a:xfrm>
            <a:prstGeom prst="round2SameRect">
              <a:avLst>
                <a:gd name="adj1" fmla="val 31250"/>
                <a:gd name="adj2" fmla="val 0"/>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ko-KR" sz="2000" b="1" spc="-100" dirty="0">
                  <a:ln>
                    <a:solidFill>
                      <a:schemeClr val="bg1">
                        <a:alpha val="5000"/>
                      </a:schemeClr>
                    </a:solidFill>
                  </a:ln>
                  <a:solidFill>
                    <a:schemeClr val="bg1"/>
                  </a:solidFill>
                  <a:latin typeface="Palatino Linotype" panose="02040502050505030304" pitchFamily="18" charset="0"/>
                </a:rPr>
                <a:t>Characterization</a:t>
              </a:r>
              <a:endParaRPr lang="ko-KR" altLang="en-US" sz="2000" b="1" spc="-100" dirty="0">
                <a:ln>
                  <a:solidFill>
                    <a:schemeClr val="bg1">
                      <a:alpha val="5000"/>
                    </a:schemeClr>
                  </a:solidFill>
                </a:ln>
                <a:solidFill>
                  <a:schemeClr val="bg1"/>
                </a:solidFill>
                <a:latin typeface="Palatino Linotype" panose="02040502050505030304" pitchFamily="18" charset="0"/>
              </a:endParaRPr>
            </a:p>
          </p:txBody>
        </p:sp>
        <p:sp>
          <p:nvSpPr>
            <p:cNvPr id="69" name="사각형: 둥근 모서리 68">
              <a:extLst>
                <a:ext uri="{FF2B5EF4-FFF2-40B4-BE49-F238E27FC236}">
                  <a16:creationId xmlns:a16="http://schemas.microsoft.com/office/drawing/2014/main" id="{D00E5D49-DF4C-43AE-9EB1-7D6D9EF1488C}"/>
                </a:ext>
              </a:extLst>
            </p:cNvPr>
            <p:cNvSpPr/>
            <p:nvPr/>
          </p:nvSpPr>
          <p:spPr>
            <a:xfrm>
              <a:off x="3409986" y="2193886"/>
              <a:ext cx="2295670" cy="3827402"/>
            </a:xfrm>
            <a:prstGeom prst="roundRect">
              <a:avLst>
                <a:gd name="adj" fmla="val 5051"/>
              </a:avLst>
            </a:prstGeom>
            <a:noFill/>
            <a:ln w="190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b="1">
                <a:latin typeface="Palatino Linotype" panose="02040502050505030304" pitchFamily="18" charset="0"/>
              </a:endParaRPr>
            </a:p>
          </p:txBody>
        </p:sp>
      </p:grpSp>
      <p:grpSp>
        <p:nvGrpSpPr>
          <p:cNvPr id="71" name="그룹 70">
            <a:extLst>
              <a:ext uri="{FF2B5EF4-FFF2-40B4-BE49-F238E27FC236}">
                <a16:creationId xmlns:a16="http://schemas.microsoft.com/office/drawing/2014/main" id="{3AE767BB-4ED9-4BF2-AD65-25F79E2F6F5B}"/>
              </a:ext>
            </a:extLst>
          </p:cNvPr>
          <p:cNvGrpSpPr/>
          <p:nvPr/>
        </p:nvGrpSpPr>
        <p:grpSpPr>
          <a:xfrm>
            <a:off x="215452" y="1628799"/>
            <a:ext cx="2711278" cy="4503392"/>
            <a:chOff x="3201009" y="1628798"/>
            <a:chExt cx="2711278" cy="4503392"/>
          </a:xfrm>
        </p:grpSpPr>
        <p:sp>
          <p:nvSpPr>
            <p:cNvPr id="72" name="사각형: 둥근 모서리 71">
              <a:extLst>
                <a:ext uri="{FF2B5EF4-FFF2-40B4-BE49-F238E27FC236}">
                  <a16:creationId xmlns:a16="http://schemas.microsoft.com/office/drawing/2014/main" id="{F908060C-E7B9-43E6-BEDB-F5B38792B40F}"/>
                </a:ext>
              </a:extLst>
            </p:cNvPr>
            <p:cNvSpPr/>
            <p:nvPr/>
          </p:nvSpPr>
          <p:spPr>
            <a:xfrm>
              <a:off x="3207004" y="1628799"/>
              <a:ext cx="2692872" cy="4503391"/>
            </a:xfrm>
            <a:prstGeom prst="roundRect">
              <a:avLst>
                <a:gd name="adj" fmla="val 4311"/>
              </a:avLst>
            </a:prstGeom>
            <a:solidFill>
              <a:schemeClr val="bg1"/>
            </a:solidFill>
            <a:ln>
              <a:noFill/>
            </a:ln>
            <a:effectLst>
              <a:outerShdw blurRad="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b="1" dirty="0">
                <a:latin typeface="Palatino Linotype" panose="02040502050505030304" pitchFamily="18" charset="0"/>
              </a:endParaRPr>
            </a:p>
          </p:txBody>
        </p:sp>
        <p:sp>
          <p:nvSpPr>
            <p:cNvPr id="77" name="사각형: 둥근 위쪽 모서리 76">
              <a:extLst>
                <a:ext uri="{FF2B5EF4-FFF2-40B4-BE49-F238E27FC236}">
                  <a16:creationId xmlns:a16="http://schemas.microsoft.com/office/drawing/2014/main" id="{FDDDE04E-9F30-4A6C-B140-4D000C815300}"/>
                </a:ext>
              </a:extLst>
            </p:cNvPr>
            <p:cNvSpPr/>
            <p:nvPr/>
          </p:nvSpPr>
          <p:spPr>
            <a:xfrm>
              <a:off x="3201009" y="1628798"/>
              <a:ext cx="2711278" cy="409575"/>
            </a:xfrm>
            <a:prstGeom prst="round2SameRect">
              <a:avLst>
                <a:gd name="adj1" fmla="val 31250"/>
                <a:gd name="adj2" fmla="val 0"/>
              </a:avLst>
            </a:prstGeom>
            <a:solidFill>
              <a:srgbClr val="0085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ko-KR" sz="2000" b="1" spc="-100" dirty="0">
                  <a:ln>
                    <a:solidFill>
                      <a:schemeClr val="bg1">
                        <a:alpha val="5000"/>
                      </a:schemeClr>
                    </a:solidFill>
                  </a:ln>
                  <a:solidFill>
                    <a:schemeClr val="bg1"/>
                  </a:solidFill>
                  <a:latin typeface="Palatino Linotype" panose="02040502050505030304" pitchFamily="18" charset="0"/>
                  <a:ea typeface="+mj-ea"/>
                </a:rPr>
                <a:t>Module  Development</a:t>
              </a:r>
              <a:endParaRPr lang="ko-KR" altLang="en-US" sz="2000" b="1" spc="-100" dirty="0">
                <a:ln>
                  <a:solidFill>
                    <a:schemeClr val="bg1">
                      <a:alpha val="5000"/>
                    </a:schemeClr>
                  </a:solidFill>
                </a:ln>
                <a:solidFill>
                  <a:schemeClr val="bg1"/>
                </a:solidFill>
                <a:latin typeface="Palatino Linotype" panose="02040502050505030304" pitchFamily="18" charset="0"/>
                <a:ea typeface="+mj-ea"/>
              </a:endParaRPr>
            </a:p>
          </p:txBody>
        </p:sp>
        <p:sp>
          <p:nvSpPr>
            <p:cNvPr id="78" name="사각형: 둥근 모서리 77">
              <a:extLst>
                <a:ext uri="{FF2B5EF4-FFF2-40B4-BE49-F238E27FC236}">
                  <a16:creationId xmlns:a16="http://schemas.microsoft.com/office/drawing/2014/main" id="{79FE9850-2173-4503-B38B-45C94CADEB2D}"/>
                </a:ext>
              </a:extLst>
            </p:cNvPr>
            <p:cNvSpPr/>
            <p:nvPr/>
          </p:nvSpPr>
          <p:spPr>
            <a:xfrm>
              <a:off x="3409986" y="2193886"/>
              <a:ext cx="2295670" cy="3827402"/>
            </a:xfrm>
            <a:prstGeom prst="roundRect">
              <a:avLst>
                <a:gd name="adj" fmla="val 5051"/>
              </a:avLst>
            </a:prstGeom>
            <a:noFill/>
            <a:ln w="19050">
              <a:solidFill>
                <a:srgbClr val="05AF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b="1">
                <a:latin typeface="Palatino Linotype" panose="02040502050505030304" pitchFamily="18" charset="0"/>
              </a:endParaRPr>
            </a:p>
          </p:txBody>
        </p:sp>
      </p:grpSp>
      <p:grpSp>
        <p:nvGrpSpPr>
          <p:cNvPr id="36" name="그룹 35">
            <a:extLst>
              <a:ext uri="{FF2B5EF4-FFF2-40B4-BE49-F238E27FC236}">
                <a16:creationId xmlns:a16="http://schemas.microsoft.com/office/drawing/2014/main" id="{648BB832-F733-4324-9D29-252CDABB3B05}"/>
              </a:ext>
            </a:extLst>
          </p:cNvPr>
          <p:cNvGrpSpPr/>
          <p:nvPr/>
        </p:nvGrpSpPr>
        <p:grpSpPr>
          <a:xfrm>
            <a:off x="5715057" y="3771095"/>
            <a:ext cx="629001" cy="218797"/>
            <a:chOff x="3748552" y="4258892"/>
            <a:chExt cx="629001" cy="218797"/>
          </a:xfrm>
        </p:grpSpPr>
        <p:grpSp>
          <p:nvGrpSpPr>
            <p:cNvPr id="37" name="그룹 36">
              <a:extLst>
                <a:ext uri="{FF2B5EF4-FFF2-40B4-BE49-F238E27FC236}">
                  <a16:creationId xmlns:a16="http://schemas.microsoft.com/office/drawing/2014/main" id="{CA93C4FA-6B72-46E6-AAAC-1466EAF02F10}"/>
                </a:ext>
              </a:extLst>
            </p:cNvPr>
            <p:cNvGrpSpPr/>
            <p:nvPr/>
          </p:nvGrpSpPr>
          <p:grpSpPr>
            <a:xfrm rot="5400000">
              <a:off x="4101411" y="4192022"/>
              <a:ext cx="209272" cy="343012"/>
              <a:chOff x="-470746" y="1155720"/>
              <a:chExt cx="1339362" cy="2195302"/>
            </a:xfrm>
            <a:solidFill>
              <a:schemeClr val="accent4"/>
            </a:solidFill>
          </p:grpSpPr>
          <p:grpSp>
            <p:nvGrpSpPr>
              <p:cNvPr id="45" name="그룹 44">
                <a:extLst>
                  <a:ext uri="{FF2B5EF4-FFF2-40B4-BE49-F238E27FC236}">
                    <a16:creationId xmlns:a16="http://schemas.microsoft.com/office/drawing/2014/main" id="{CD6ECE24-DACE-457D-AD5C-93630A98CE0E}"/>
                  </a:ext>
                </a:extLst>
              </p:cNvPr>
              <p:cNvGrpSpPr/>
              <p:nvPr/>
            </p:nvGrpSpPr>
            <p:grpSpPr>
              <a:xfrm rot="2700000">
                <a:off x="-468560" y="1153534"/>
                <a:ext cx="1334989" cy="1339362"/>
                <a:chOff x="-468560" y="1153534"/>
                <a:chExt cx="1334989" cy="1339362"/>
              </a:xfrm>
              <a:grpFill/>
            </p:grpSpPr>
            <p:sp>
              <p:nvSpPr>
                <p:cNvPr id="49" name="사각형: 둥근 모서리 48">
                  <a:extLst>
                    <a:ext uri="{FF2B5EF4-FFF2-40B4-BE49-F238E27FC236}">
                      <a16:creationId xmlns:a16="http://schemas.microsoft.com/office/drawing/2014/main" id="{FE9EAC6F-90EA-4687-8ECE-7C2920DC39E9}"/>
                    </a:ext>
                  </a:extLst>
                </p:cNvPr>
                <p:cNvSpPr/>
                <p:nvPr/>
              </p:nvSpPr>
              <p:spPr>
                <a:xfrm>
                  <a:off x="-468560" y="1157907"/>
                  <a:ext cx="373310" cy="1334989"/>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b="1">
                    <a:latin typeface="Palatino Linotype" panose="02040502050505030304" pitchFamily="18" charset="0"/>
                  </a:endParaRPr>
                </a:p>
              </p:txBody>
            </p:sp>
            <p:sp>
              <p:nvSpPr>
                <p:cNvPr id="50" name="사각형: 둥근 모서리 49">
                  <a:extLst>
                    <a:ext uri="{FF2B5EF4-FFF2-40B4-BE49-F238E27FC236}">
                      <a16:creationId xmlns:a16="http://schemas.microsoft.com/office/drawing/2014/main" id="{34FAE224-DFA2-4253-ADCE-DF6BE612B39F}"/>
                    </a:ext>
                  </a:extLst>
                </p:cNvPr>
                <p:cNvSpPr/>
                <p:nvPr/>
              </p:nvSpPr>
              <p:spPr>
                <a:xfrm rot="16200000">
                  <a:off x="12280" y="672694"/>
                  <a:ext cx="373310" cy="1334989"/>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b="1">
                    <a:latin typeface="Palatino Linotype" panose="02040502050505030304" pitchFamily="18" charset="0"/>
                  </a:endParaRPr>
                </a:p>
              </p:txBody>
            </p:sp>
          </p:grpSp>
          <p:grpSp>
            <p:nvGrpSpPr>
              <p:cNvPr id="46" name="그룹 45">
                <a:extLst>
                  <a:ext uri="{FF2B5EF4-FFF2-40B4-BE49-F238E27FC236}">
                    <a16:creationId xmlns:a16="http://schemas.microsoft.com/office/drawing/2014/main" id="{4D52A23D-0C71-44E7-B60A-4525793B3D64}"/>
                  </a:ext>
                </a:extLst>
              </p:cNvPr>
              <p:cNvGrpSpPr/>
              <p:nvPr/>
            </p:nvGrpSpPr>
            <p:grpSpPr>
              <a:xfrm rot="2700000">
                <a:off x="-468560" y="2013847"/>
                <a:ext cx="1334989" cy="1339362"/>
                <a:chOff x="-468560" y="1153534"/>
                <a:chExt cx="1334989" cy="1339362"/>
              </a:xfrm>
              <a:grpFill/>
            </p:grpSpPr>
            <p:sp>
              <p:nvSpPr>
                <p:cNvPr id="47" name="사각형: 둥근 모서리 46">
                  <a:extLst>
                    <a:ext uri="{FF2B5EF4-FFF2-40B4-BE49-F238E27FC236}">
                      <a16:creationId xmlns:a16="http://schemas.microsoft.com/office/drawing/2014/main" id="{5C9F2EBF-8638-4A48-8F6E-FDDAFE3A0AA5}"/>
                    </a:ext>
                  </a:extLst>
                </p:cNvPr>
                <p:cNvSpPr/>
                <p:nvPr/>
              </p:nvSpPr>
              <p:spPr>
                <a:xfrm>
                  <a:off x="-468560" y="1157907"/>
                  <a:ext cx="373310" cy="1334989"/>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b="1">
                    <a:latin typeface="Palatino Linotype" panose="02040502050505030304" pitchFamily="18" charset="0"/>
                  </a:endParaRPr>
                </a:p>
              </p:txBody>
            </p:sp>
            <p:sp>
              <p:nvSpPr>
                <p:cNvPr id="48" name="사각형: 둥근 모서리 47">
                  <a:extLst>
                    <a:ext uri="{FF2B5EF4-FFF2-40B4-BE49-F238E27FC236}">
                      <a16:creationId xmlns:a16="http://schemas.microsoft.com/office/drawing/2014/main" id="{37E1F058-1190-42C7-8167-5468CEB56703}"/>
                    </a:ext>
                  </a:extLst>
                </p:cNvPr>
                <p:cNvSpPr/>
                <p:nvPr/>
              </p:nvSpPr>
              <p:spPr>
                <a:xfrm rot="16200000">
                  <a:off x="12280" y="672694"/>
                  <a:ext cx="373310" cy="1334989"/>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b="1">
                    <a:latin typeface="Palatino Linotype" panose="02040502050505030304" pitchFamily="18" charset="0"/>
                  </a:endParaRPr>
                </a:p>
              </p:txBody>
            </p:sp>
          </p:grpSp>
        </p:grpSp>
        <p:grpSp>
          <p:nvGrpSpPr>
            <p:cNvPr id="38" name="그룹 37">
              <a:extLst>
                <a:ext uri="{FF2B5EF4-FFF2-40B4-BE49-F238E27FC236}">
                  <a16:creationId xmlns:a16="http://schemas.microsoft.com/office/drawing/2014/main" id="{1973CC09-647E-408A-B651-E62CC4D14024}"/>
                </a:ext>
              </a:extLst>
            </p:cNvPr>
            <p:cNvGrpSpPr/>
            <p:nvPr/>
          </p:nvGrpSpPr>
          <p:grpSpPr>
            <a:xfrm rot="5400000">
              <a:off x="3815422" y="4201547"/>
              <a:ext cx="209272" cy="343012"/>
              <a:chOff x="-470746" y="1155720"/>
              <a:chExt cx="1339362" cy="2195302"/>
            </a:xfrm>
            <a:solidFill>
              <a:schemeClr val="accent3">
                <a:lumMod val="20000"/>
                <a:lumOff val="80000"/>
              </a:schemeClr>
            </a:solidFill>
          </p:grpSpPr>
          <p:grpSp>
            <p:nvGrpSpPr>
              <p:cNvPr id="39" name="그룹 38">
                <a:extLst>
                  <a:ext uri="{FF2B5EF4-FFF2-40B4-BE49-F238E27FC236}">
                    <a16:creationId xmlns:a16="http://schemas.microsoft.com/office/drawing/2014/main" id="{BBC72AAD-361D-4C1E-838A-6F6D028B13B1}"/>
                  </a:ext>
                </a:extLst>
              </p:cNvPr>
              <p:cNvGrpSpPr/>
              <p:nvPr/>
            </p:nvGrpSpPr>
            <p:grpSpPr>
              <a:xfrm rot="2700000">
                <a:off x="-468560" y="1153534"/>
                <a:ext cx="1334989" cy="1339362"/>
                <a:chOff x="-468560" y="1153534"/>
                <a:chExt cx="1334989" cy="1339362"/>
              </a:xfrm>
              <a:grpFill/>
            </p:grpSpPr>
            <p:sp>
              <p:nvSpPr>
                <p:cNvPr id="43" name="사각형: 둥근 모서리 42">
                  <a:extLst>
                    <a:ext uri="{FF2B5EF4-FFF2-40B4-BE49-F238E27FC236}">
                      <a16:creationId xmlns:a16="http://schemas.microsoft.com/office/drawing/2014/main" id="{9F45DBC3-5102-40E2-B5D0-4A8B4BD860F5}"/>
                    </a:ext>
                  </a:extLst>
                </p:cNvPr>
                <p:cNvSpPr/>
                <p:nvPr/>
              </p:nvSpPr>
              <p:spPr>
                <a:xfrm>
                  <a:off x="-468560" y="1157907"/>
                  <a:ext cx="373310" cy="1334989"/>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b="1">
                    <a:latin typeface="Palatino Linotype" panose="02040502050505030304" pitchFamily="18" charset="0"/>
                  </a:endParaRPr>
                </a:p>
              </p:txBody>
            </p:sp>
            <p:sp>
              <p:nvSpPr>
                <p:cNvPr id="44" name="사각형: 둥근 모서리 43">
                  <a:extLst>
                    <a:ext uri="{FF2B5EF4-FFF2-40B4-BE49-F238E27FC236}">
                      <a16:creationId xmlns:a16="http://schemas.microsoft.com/office/drawing/2014/main" id="{1B6E2E6C-F2C2-4380-9E2D-5D2E9791A24B}"/>
                    </a:ext>
                  </a:extLst>
                </p:cNvPr>
                <p:cNvSpPr/>
                <p:nvPr/>
              </p:nvSpPr>
              <p:spPr>
                <a:xfrm rot="16200000">
                  <a:off x="12280" y="672694"/>
                  <a:ext cx="373310" cy="1334989"/>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b="1">
                    <a:latin typeface="Palatino Linotype" panose="02040502050505030304" pitchFamily="18" charset="0"/>
                  </a:endParaRPr>
                </a:p>
              </p:txBody>
            </p:sp>
          </p:grpSp>
          <p:grpSp>
            <p:nvGrpSpPr>
              <p:cNvPr id="40" name="그룹 39">
                <a:extLst>
                  <a:ext uri="{FF2B5EF4-FFF2-40B4-BE49-F238E27FC236}">
                    <a16:creationId xmlns:a16="http://schemas.microsoft.com/office/drawing/2014/main" id="{D3D4C48F-D51B-4013-8854-997D7874AFAD}"/>
                  </a:ext>
                </a:extLst>
              </p:cNvPr>
              <p:cNvGrpSpPr/>
              <p:nvPr/>
            </p:nvGrpSpPr>
            <p:grpSpPr>
              <a:xfrm rot="2700000">
                <a:off x="-468560" y="2013847"/>
                <a:ext cx="1334989" cy="1339362"/>
                <a:chOff x="-468560" y="1153534"/>
                <a:chExt cx="1334989" cy="1339362"/>
              </a:xfrm>
              <a:grpFill/>
            </p:grpSpPr>
            <p:sp>
              <p:nvSpPr>
                <p:cNvPr id="41" name="사각형: 둥근 모서리 40">
                  <a:extLst>
                    <a:ext uri="{FF2B5EF4-FFF2-40B4-BE49-F238E27FC236}">
                      <a16:creationId xmlns:a16="http://schemas.microsoft.com/office/drawing/2014/main" id="{8C38FAA0-3AB9-40DD-9360-B225593FF927}"/>
                    </a:ext>
                  </a:extLst>
                </p:cNvPr>
                <p:cNvSpPr/>
                <p:nvPr/>
              </p:nvSpPr>
              <p:spPr>
                <a:xfrm>
                  <a:off x="-468560" y="1157907"/>
                  <a:ext cx="373310" cy="1334989"/>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b="1">
                    <a:latin typeface="Palatino Linotype" panose="02040502050505030304" pitchFamily="18" charset="0"/>
                  </a:endParaRPr>
                </a:p>
              </p:txBody>
            </p:sp>
            <p:sp>
              <p:nvSpPr>
                <p:cNvPr id="42" name="사각형: 둥근 모서리 41">
                  <a:extLst>
                    <a:ext uri="{FF2B5EF4-FFF2-40B4-BE49-F238E27FC236}">
                      <a16:creationId xmlns:a16="http://schemas.microsoft.com/office/drawing/2014/main" id="{67C719DB-8681-4E69-8003-BE0F102FB480}"/>
                    </a:ext>
                  </a:extLst>
                </p:cNvPr>
                <p:cNvSpPr/>
                <p:nvPr/>
              </p:nvSpPr>
              <p:spPr>
                <a:xfrm rot="16200000">
                  <a:off x="12280" y="672694"/>
                  <a:ext cx="373310" cy="1334989"/>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b="1">
                    <a:latin typeface="Palatino Linotype" panose="02040502050505030304" pitchFamily="18" charset="0"/>
                  </a:endParaRPr>
                </a:p>
              </p:txBody>
            </p:sp>
          </p:grpSp>
        </p:grpSp>
      </p:grpSp>
      <p:grpSp>
        <p:nvGrpSpPr>
          <p:cNvPr id="21" name="그룹 20">
            <a:extLst>
              <a:ext uri="{FF2B5EF4-FFF2-40B4-BE49-F238E27FC236}">
                <a16:creationId xmlns:a16="http://schemas.microsoft.com/office/drawing/2014/main" id="{4304CD15-3ED2-43CF-88E5-918493B91BFE}"/>
              </a:ext>
            </a:extLst>
          </p:cNvPr>
          <p:cNvGrpSpPr/>
          <p:nvPr/>
        </p:nvGrpSpPr>
        <p:grpSpPr>
          <a:xfrm>
            <a:off x="2712915" y="3771095"/>
            <a:ext cx="629001" cy="218797"/>
            <a:chOff x="3748552" y="4258892"/>
            <a:chExt cx="629001" cy="218797"/>
          </a:xfrm>
        </p:grpSpPr>
        <p:grpSp>
          <p:nvGrpSpPr>
            <p:cNvPr id="22" name="그룹 21">
              <a:extLst>
                <a:ext uri="{FF2B5EF4-FFF2-40B4-BE49-F238E27FC236}">
                  <a16:creationId xmlns:a16="http://schemas.microsoft.com/office/drawing/2014/main" id="{A7B4CAA0-A51E-4D18-B8DC-C4FD321371AA}"/>
                </a:ext>
              </a:extLst>
            </p:cNvPr>
            <p:cNvGrpSpPr/>
            <p:nvPr/>
          </p:nvGrpSpPr>
          <p:grpSpPr>
            <a:xfrm rot="5400000">
              <a:off x="4101411" y="4192022"/>
              <a:ext cx="209272" cy="343012"/>
              <a:chOff x="-470746" y="1155720"/>
              <a:chExt cx="1339362" cy="2195302"/>
            </a:xfrm>
            <a:solidFill>
              <a:schemeClr val="accent4"/>
            </a:solidFill>
          </p:grpSpPr>
          <p:grpSp>
            <p:nvGrpSpPr>
              <p:cNvPr id="30" name="그룹 29">
                <a:extLst>
                  <a:ext uri="{FF2B5EF4-FFF2-40B4-BE49-F238E27FC236}">
                    <a16:creationId xmlns:a16="http://schemas.microsoft.com/office/drawing/2014/main" id="{9D8E7BB1-77CC-4AD1-BC5E-73E11BDBC4D7}"/>
                  </a:ext>
                </a:extLst>
              </p:cNvPr>
              <p:cNvGrpSpPr/>
              <p:nvPr/>
            </p:nvGrpSpPr>
            <p:grpSpPr>
              <a:xfrm rot="2700000">
                <a:off x="-468560" y="1153534"/>
                <a:ext cx="1334989" cy="1339362"/>
                <a:chOff x="-468560" y="1153534"/>
                <a:chExt cx="1334989" cy="1339362"/>
              </a:xfrm>
              <a:grpFill/>
            </p:grpSpPr>
            <p:sp>
              <p:nvSpPr>
                <p:cNvPr id="34" name="사각형: 둥근 모서리 33">
                  <a:extLst>
                    <a:ext uri="{FF2B5EF4-FFF2-40B4-BE49-F238E27FC236}">
                      <a16:creationId xmlns:a16="http://schemas.microsoft.com/office/drawing/2014/main" id="{8A68331A-CBF4-4675-AC51-5FC336B4E3C5}"/>
                    </a:ext>
                  </a:extLst>
                </p:cNvPr>
                <p:cNvSpPr/>
                <p:nvPr/>
              </p:nvSpPr>
              <p:spPr>
                <a:xfrm>
                  <a:off x="-468560" y="1157907"/>
                  <a:ext cx="373310" cy="1334989"/>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b="1">
                    <a:latin typeface="Palatino Linotype" panose="02040502050505030304" pitchFamily="18" charset="0"/>
                  </a:endParaRPr>
                </a:p>
              </p:txBody>
            </p:sp>
            <p:sp>
              <p:nvSpPr>
                <p:cNvPr id="35" name="사각형: 둥근 모서리 34">
                  <a:extLst>
                    <a:ext uri="{FF2B5EF4-FFF2-40B4-BE49-F238E27FC236}">
                      <a16:creationId xmlns:a16="http://schemas.microsoft.com/office/drawing/2014/main" id="{7473B4FC-E20F-434E-99F8-D42BA5A97E4A}"/>
                    </a:ext>
                  </a:extLst>
                </p:cNvPr>
                <p:cNvSpPr/>
                <p:nvPr/>
              </p:nvSpPr>
              <p:spPr>
                <a:xfrm rot="16200000">
                  <a:off x="12280" y="672694"/>
                  <a:ext cx="373310" cy="1334989"/>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b="1">
                    <a:latin typeface="Palatino Linotype" panose="02040502050505030304" pitchFamily="18" charset="0"/>
                  </a:endParaRPr>
                </a:p>
              </p:txBody>
            </p:sp>
          </p:grpSp>
          <p:grpSp>
            <p:nvGrpSpPr>
              <p:cNvPr id="31" name="그룹 30">
                <a:extLst>
                  <a:ext uri="{FF2B5EF4-FFF2-40B4-BE49-F238E27FC236}">
                    <a16:creationId xmlns:a16="http://schemas.microsoft.com/office/drawing/2014/main" id="{CA245540-3206-4791-856F-035C34258414}"/>
                  </a:ext>
                </a:extLst>
              </p:cNvPr>
              <p:cNvGrpSpPr/>
              <p:nvPr/>
            </p:nvGrpSpPr>
            <p:grpSpPr>
              <a:xfrm rot="2700000">
                <a:off x="-468560" y="2013847"/>
                <a:ext cx="1334989" cy="1339362"/>
                <a:chOff x="-468560" y="1153534"/>
                <a:chExt cx="1334989" cy="1339362"/>
              </a:xfrm>
              <a:grpFill/>
            </p:grpSpPr>
            <p:sp>
              <p:nvSpPr>
                <p:cNvPr id="32" name="사각형: 둥근 모서리 31">
                  <a:extLst>
                    <a:ext uri="{FF2B5EF4-FFF2-40B4-BE49-F238E27FC236}">
                      <a16:creationId xmlns:a16="http://schemas.microsoft.com/office/drawing/2014/main" id="{E84B2B14-DAD9-40AD-B6FA-EB4A1C4FA108}"/>
                    </a:ext>
                  </a:extLst>
                </p:cNvPr>
                <p:cNvSpPr/>
                <p:nvPr/>
              </p:nvSpPr>
              <p:spPr>
                <a:xfrm>
                  <a:off x="-468560" y="1157907"/>
                  <a:ext cx="373310" cy="1334989"/>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b="1">
                    <a:latin typeface="Palatino Linotype" panose="02040502050505030304" pitchFamily="18" charset="0"/>
                  </a:endParaRPr>
                </a:p>
              </p:txBody>
            </p:sp>
            <p:sp>
              <p:nvSpPr>
                <p:cNvPr id="33" name="사각형: 둥근 모서리 32">
                  <a:extLst>
                    <a:ext uri="{FF2B5EF4-FFF2-40B4-BE49-F238E27FC236}">
                      <a16:creationId xmlns:a16="http://schemas.microsoft.com/office/drawing/2014/main" id="{52D038E9-D062-4813-9DA5-C6FEC0795B6F}"/>
                    </a:ext>
                  </a:extLst>
                </p:cNvPr>
                <p:cNvSpPr/>
                <p:nvPr/>
              </p:nvSpPr>
              <p:spPr>
                <a:xfrm rot="16200000">
                  <a:off x="12280" y="672694"/>
                  <a:ext cx="373310" cy="1334989"/>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b="1">
                    <a:latin typeface="Palatino Linotype" panose="02040502050505030304" pitchFamily="18" charset="0"/>
                  </a:endParaRPr>
                </a:p>
              </p:txBody>
            </p:sp>
          </p:grpSp>
        </p:grpSp>
        <p:grpSp>
          <p:nvGrpSpPr>
            <p:cNvPr id="23" name="그룹 22">
              <a:extLst>
                <a:ext uri="{FF2B5EF4-FFF2-40B4-BE49-F238E27FC236}">
                  <a16:creationId xmlns:a16="http://schemas.microsoft.com/office/drawing/2014/main" id="{D6A1A5A7-9AD8-41AE-9300-48FADCF61725}"/>
                </a:ext>
              </a:extLst>
            </p:cNvPr>
            <p:cNvGrpSpPr/>
            <p:nvPr/>
          </p:nvGrpSpPr>
          <p:grpSpPr>
            <a:xfrm rot="5400000">
              <a:off x="3815422" y="4201547"/>
              <a:ext cx="209272" cy="343012"/>
              <a:chOff x="-470746" y="1155720"/>
              <a:chExt cx="1339362" cy="2195302"/>
            </a:xfrm>
            <a:solidFill>
              <a:schemeClr val="accent3">
                <a:lumMod val="20000"/>
                <a:lumOff val="80000"/>
              </a:schemeClr>
            </a:solidFill>
          </p:grpSpPr>
          <p:grpSp>
            <p:nvGrpSpPr>
              <p:cNvPr id="24" name="그룹 23">
                <a:extLst>
                  <a:ext uri="{FF2B5EF4-FFF2-40B4-BE49-F238E27FC236}">
                    <a16:creationId xmlns:a16="http://schemas.microsoft.com/office/drawing/2014/main" id="{E17E2AFD-98DA-46BF-86D3-38F9F172FCB1}"/>
                  </a:ext>
                </a:extLst>
              </p:cNvPr>
              <p:cNvGrpSpPr/>
              <p:nvPr/>
            </p:nvGrpSpPr>
            <p:grpSpPr>
              <a:xfrm rot="2700000">
                <a:off x="-468560" y="1153534"/>
                <a:ext cx="1334989" cy="1339362"/>
                <a:chOff x="-468560" y="1153534"/>
                <a:chExt cx="1334989" cy="1339362"/>
              </a:xfrm>
              <a:grpFill/>
            </p:grpSpPr>
            <p:sp>
              <p:nvSpPr>
                <p:cNvPr id="28" name="사각형: 둥근 모서리 27">
                  <a:extLst>
                    <a:ext uri="{FF2B5EF4-FFF2-40B4-BE49-F238E27FC236}">
                      <a16:creationId xmlns:a16="http://schemas.microsoft.com/office/drawing/2014/main" id="{A06EA017-D4EC-4046-8220-1A69F96B9267}"/>
                    </a:ext>
                  </a:extLst>
                </p:cNvPr>
                <p:cNvSpPr/>
                <p:nvPr/>
              </p:nvSpPr>
              <p:spPr>
                <a:xfrm>
                  <a:off x="-468560" y="1157907"/>
                  <a:ext cx="373310" cy="1334989"/>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b="1">
                    <a:latin typeface="Palatino Linotype" panose="02040502050505030304" pitchFamily="18" charset="0"/>
                  </a:endParaRPr>
                </a:p>
              </p:txBody>
            </p:sp>
            <p:sp>
              <p:nvSpPr>
                <p:cNvPr id="29" name="사각형: 둥근 모서리 28">
                  <a:extLst>
                    <a:ext uri="{FF2B5EF4-FFF2-40B4-BE49-F238E27FC236}">
                      <a16:creationId xmlns:a16="http://schemas.microsoft.com/office/drawing/2014/main" id="{C30CADE6-4A12-4B94-AF97-FA9DC564B2FC}"/>
                    </a:ext>
                  </a:extLst>
                </p:cNvPr>
                <p:cNvSpPr/>
                <p:nvPr/>
              </p:nvSpPr>
              <p:spPr>
                <a:xfrm rot="16200000">
                  <a:off x="12280" y="672694"/>
                  <a:ext cx="373310" cy="1334989"/>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b="1">
                    <a:latin typeface="Palatino Linotype" panose="02040502050505030304" pitchFamily="18" charset="0"/>
                  </a:endParaRPr>
                </a:p>
              </p:txBody>
            </p:sp>
          </p:grpSp>
          <p:grpSp>
            <p:nvGrpSpPr>
              <p:cNvPr id="25" name="그룹 24">
                <a:extLst>
                  <a:ext uri="{FF2B5EF4-FFF2-40B4-BE49-F238E27FC236}">
                    <a16:creationId xmlns:a16="http://schemas.microsoft.com/office/drawing/2014/main" id="{7E05C970-73F6-4D59-9C68-CEAEFCBB05D8}"/>
                  </a:ext>
                </a:extLst>
              </p:cNvPr>
              <p:cNvGrpSpPr/>
              <p:nvPr/>
            </p:nvGrpSpPr>
            <p:grpSpPr>
              <a:xfrm rot="2700000">
                <a:off x="-468560" y="2013847"/>
                <a:ext cx="1334989" cy="1339362"/>
                <a:chOff x="-468560" y="1153534"/>
                <a:chExt cx="1334989" cy="1339362"/>
              </a:xfrm>
              <a:grpFill/>
            </p:grpSpPr>
            <p:sp>
              <p:nvSpPr>
                <p:cNvPr id="26" name="사각형: 둥근 모서리 25">
                  <a:extLst>
                    <a:ext uri="{FF2B5EF4-FFF2-40B4-BE49-F238E27FC236}">
                      <a16:creationId xmlns:a16="http://schemas.microsoft.com/office/drawing/2014/main" id="{7692F47D-75F0-46A4-A964-CEE2D2B5EB00}"/>
                    </a:ext>
                  </a:extLst>
                </p:cNvPr>
                <p:cNvSpPr/>
                <p:nvPr/>
              </p:nvSpPr>
              <p:spPr>
                <a:xfrm>
                  <a:off x="-468560" y="1157907"/>
                  <a:ext cx="373310" cy="1334989"/>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b="1">
                    <a:latin typeface="Palatino Linotype" panose="02040502050505030304" pitchFamily="18" charset="0"/>
                  </a:endParaRPr>
                </a:p>
              </p:txBody>
            </p:sp>
            <p:sp>
              <p:nvSpPr>
                <p:cNvPr id="27" name="사각형: 둥근 모서리 26">
                  <a:extLst>
                    <a:ext uri="{FF2B5EF4-FFF2-40B4-BE49-F238E27FC236}">
                      <a16:creationId xmlns:a16="http://schemas.microsoft.com/office/drawing/2014/main" id="{37627949-94D7-40D4-95CA-5FBF15166474}"/>
                    </a:ext>
                  </a:extLst>
                </p:cNvPr>
                <p:cNvSpPr/>
                <p:nvPr/>
              </p:nvSpPr>
              <p:spPr>
                <a:xfrm rot="16200000">
                  <a:off x="12280" y="672694"/>
                  <a:ext cx="373310" cy="1334989"/>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b="1">
                    <a:latin typeface="Palatino Linotype" panose="02040502050505030304" pitchFamily="18" charset="0"/>
                  </a:endParaRPr>
                </a:p>
              </p:txBody>
            </p:sp>
          </p:grpSp>
        </p:grpSp>
      </p:grpSp>
      <p:pic>
        <p:nvPicPr>
          <p:cNvPr id="87" name="그림 86">
            <a:extLst>
              <a:ext uri="{FF2B5EF4-FFF2-40B4-BE49-F238E27FC236}">
                <a16:creationId xmlns:a16="http://schemas.microsoft.com/office/drawing/2014/main" id="{E05D717E-8BE5-40C1-96B5-B5C8A5586D7A}"/>
              </a:ext>
            </a:extLst>
          </p:cNvPr>
          <p:cNvPicPr>
            <a:picLocks noChangeAspect="1"/>
          </p:cNvPicPr>
          <p:nvPr/>
        </p:nvPicPr>
        <p:blipFill rotWithShape="1">
          <a:blip r:embed="rId2"/>
          <a:srcRect l="1468" t="35300" r="5201" b="25325"/>
          <a:stretch/>
        </p:blipFill>
        <p:spPr>
          <a:xfrm>
            <a:off x="576681" y="2585548"/>
            <a:ext cx="1917228" cy="1437921"/>
          </a:xfrm>
          <a:prstGeom prst="rect">
            <a:avLst/>
          </a:prstGeom>
        </p:spPr>
      </p:pic>
      <p:grpSp>
        <p:nvGrpSpPr>
          <p:cNvPr id="88" name="그룹 87">
            <a:extLst>
              <a:ext uri="{FF2B5EF4-FFF2-40B4-BE49-F238E27FC236}">
                <a16:creationId xmlns:a16="http://schemas.microsoft.com/office/drawing/2014/main" id="{D918ADFE-75FE-4AC9-9F08-C82D1607CD60}"/>
              </a:ext>
            </a:extLst>
          </p:cNvPr>
          <p:cNvGrpSpPr/>
          <p:nvPr/>
        </p:nvGrpSpPr>
        <p:grpSpPr>
          <a:xfrm>
            <a:off x="3464776" y="4445000"/>
            <a:ext cx="2214447" cy="1385689"/>
            <a:chOff x="0" y="-8555"/>
            <a:chExt cx="5629871" cy="3206840"/>
          </a:xfrm>
        </p:grpSpPr>
        <p:pic>
          <p:nvPicPr>
            <p:cNvPr id="89" name="그림 88">
              <a:extLst>
                <a:ext uri="{FF2B5EF4-FFF2-40B4-BE49-F238E27FC236}">
                  <a16:creationId xmlns:a16="http://schemas.microsoft.com/office/drawing/2014/main" id="{57F2C505-526D-4C40-97B1-88DC38386DC2}"/>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19167" r="38228" b="57158"/>
            <a:stretch/>
          </p:blipFill>
          <p:spPr>
            <a:xfrm>
              <a:off x="3488" y="-8555"/>
              <a:ext cx="5626383" cy="1644406"/>
            </a:xfrm>
            <a:prstGeom prst="rect">
              <a:avLst/>
            </a:prstGeom>
          </p:spPr>
        </p:pic>
        <p:pic>
          <p:nvPicPr>
            <p:cNvPr id="90" name="그림 89">
              <a:extLst>
                <a:ext uri="{FF2B5EF4-FFF2-40B4-BE49-F238E27FC236}">
                  <a16:creationId xmlns:a16="http://schemas.microsoft.com/office/drawing/2014/main" id="{50ECD6C5-5AE4-4A16-B787-A3576609940F}"/>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t="18960" r="38199" b="57488"/>
            <a:stretch/>
          </p:blipFill>
          <p:spPr>
            <a:xfrm>
              <a:off x="0" y="1635854"/>
              <a:ext cx="5629014" cy="1562431"/>
            </a:xfrm>
            <a:prstGeom prst="rect">
              <a:avLst/>
            </a:prstGeom>
          </p:spPr>
        </p:pic>
      </p:grpSp>
      <p:pic>
        <p:nvPicPr>
          <p:cNvPr id="91" name="그림 90">
            <a:extLst>
              <a:ext uri="{FF2B5EF4-FFF2-40B4-BE49-F238E27FC236}">
                <a16:creationId xmlns:a16="http://schemas.microsoft.com/office/drawing/2014/main" id="{4AD6118D-4C48-4571-85EC-A729C7CB028F}"/>
              </a:ext>
            </a:extLst>
          </p:cNvPr>
          <p:cNvPicPr>
            <a:picLocks noChangeAspect="1"/>
          </p:cNvPicPr>
          <p:nvPr/>
        </p:nvPicPr>
        <p:blipFill rotWithShape="1">
          <a:blip r:embed="rId5">
            <a:extLst>
              <a:ext uri="{28A0092B-C50C-407E-A947-70E740481C1C}">
                <a14:useLocalDpi xmlns:a14="http://schemas.microsoft.com/office/drawing/2010/main" val="0"/>
              </a:ext>
            </a:extLst>
          </a:blip>
          <a:srcRect l="4232" t="2765" r="8030"/>
          <a:stretch/>
        </p:blipFill>
        <p:spPr>
          <a:xfrm>
            <a:off x="6585036" y="4399415"/>
            <a:ext cx="1980381" cy="1561895"/>
          </a:xfrm>
          <a:prstGeom prst="rect">
            <a:avLst/>
          </a:prstGeom>
        </p:spPr>
      </p:pic>
      <p:pic>
        <p:nvPicPr>
          <p:cNvPr id="93" name="그림 92">
            <a:extLst>
              <a:ext uri="{FF2B5EF4-FFF2-40B4-BE49-F238E27FC236}">
                <a16:creationId xmlns:a16="http://schemas.microsoft.com/office/drawing/2014/main" id="{CD30FF7F-0E30-4F2C-A644-F130684C084C}"/>
              </a:ext>
            </a:extLst>
          </p:cNvPr>
          <p:cNvPicPr>
            <a:picLocks noChangeAspect="1"/>
          </p:cNvPicPr>
          <p:nvPr/>
        </p:nvPicPr>
        <p:blipFill rotWithShape="1">
          <a:blip r:embed="rId6">
            <a:extLst>
              <a:ext uri="{28A0092B-C50C-407E-A947-70E740481C1C}">
                <a14:useLocalDpi xmlns:a14="http://schemas.microsoft.com/office/drawing/2010/main" val="0"/>
              </a:ext>
            </a:extLst>
          </a:blip>
          <a:srcRect l="3776" r="34339"/>
          <a:stretch/>
        </p:blipFill>
        <p:spPr>
          <a:xfrm>
            <a:off x="3532649" y="2563219"/>
            <a:ext cx="2109304" cy="1421057"/>
          </a:xfrm>
          <a:prstGeom prst="rect">
            <a:avLst/>
          </a:prstGeom>
        </p:spPr>
      </p:pic>
      <p:sp>
        <p:nvSpPr>
          <p:cNvPr id="9" name="TextBox 8">
            <a:extLst>
              <a:ext uri="{FF2B5EF4-FFF2-40B4-BE49-F238E27FC236}">
                <a16:creationId xmlns:a16="http://schemas.microsoft.com/office/drawing/2014/main" id="{19719355-DC23-4CB0-8273-D4F81AB8A1FE}"/>
              </a:ext>
            </a:extLst>
          </p:cNvPr>
          <p:cNvSpPr txBox="1"/>
          <p:nvPr/>
        </p:nvSpPr>
        <p:spPr>
          <a:xfrm>
            <a:off x="371962" y="2220441"/>
            <a:ext cx="2325536" cy="338554"/>
          </a:xfrm>
          <a:prstGeom prst="rect">
            <a:avLst/>
          </a:prstGeom>
          <a:noFill/>
        </p:spPr>
        <p:txBody>
          <a:bodyPr wrap="square" rtlCol="0">
            <a:spAutoFit/>
          </a:bodyPr>
          <a:lstStyle/>
          <a:p>
            <a:pPr algn="ctr"/>
            <a:r>
              <a:rPr lang="en-US" altLang="ko-KR" sz="1600" b="1" spc="-100" dirty="0">
                <a:ln>
                  <a:solidFill>
                    <a:schemeClr val="bg1">
                      <a:alpha val="5000"/>
                    </a:schemeClr>
                  </a:solidFill>
                </a:ln>
                <a:solidFill>
                  <a:schemeClr val="accent3"/>
                </a:solidFill>
                <a:latin typeface="Palatino Linotype" panose="02040502050505030304" pitchFamily="18" charset="0"/>
                <a:ea typeface="+mj-ea"/>
              </a:rPr>
              <a:t>Constant Current Module</a:t>
            </a:r>
          </a:p>
        </p:txBody>
      </p:sp>
      <p:sp>
        <p:nvSpPr>
          <p:cNvPr id="12" name="TextBox 11">
            <a:extLst>
              <a:ext uri="{FF2B5EF4-FFF2-40B4-BE49-F238E27FC236}">
                <a16:creationId xmlns:a16="http://schemas.microsoft.com/office/drawing/2014/main" id="{FEF97C3E-561F-4532-A520-F217F72535B8}"/>
              </a:ext>
            </a:extLst>
          </p:cNvPr>
          <p:cNvSpPr txBox="1"/>
          <p:nvPr/>
        </p:nvSpPr>
        <p:spPr>
          <a:xfrm>
            <a:off x="409871" y="4060861"/>
            <a:ext cx="2249718" cy="584775"/>
          </a:xfrm>
          <a:prstGeom prst="rect">
            <a:avLst/>
          </a:prstGeom>
          <a:noFill/>
        </p:spPr>
        <p:txBody>
          <a:bodyPr wrap="square" rtlCol="0">
            <a:spAutoFit/>
          </a:bodyPr>
          <a:lstStyle/>
          <a:p>
            <a:pPr algn="ctr"/>
            <a:r>
              <a:rPr lang="en-US" altLang="ko-KR" sz="1600" b="1" spc="-100" dirty="0">
                <a:ln>
                  <a:solidFill>
                    <a:schemeClr val="bg1">
                      <a:alpha val="5000"/>
                    </a:schemeClr>
                  </a:solidFill>
                </a:ln>
                <a:solidFill>
                  <a:schemeClr val="accent3"/>
                </a:solidFill>
                <a:latin typeface="Palatino Linotype" panose="02040502050505030304" pitchFamily="18" charset="0"/>
                <a:ea typeface="+mj-ea"/>
              </a:rPr>
              <a:t>Optical Detection Module</a:t>
            </a:r>
            <a:endParaRPr lang="ko-KR" altLang="en-US" sz="1600" b="1" spc="-100" dirty="0">
              <a:ln>
                <a:solidFill>
                  <a:schemeClr val="bg1">
                    <a:alpha val="5000"/>
                  </a:schemeClr>
                </a:solidFill>
              </a:ln>
              <a:solidFill>
                <a:schemeClr val="accent3"/>
              </a:solidFill>
              <a:latin typeface="Palatino Linotype" panose="02040502050505030304" pitchFamily="18" charset="0"/>
              <a:ea typeface="+mj-ea"/>
            </a:endParaRPr>
          </a:p>
        </p:txBody>
      </p:sp>
      <p:sp>
        <p:nvSpPr>
          <p:cNvPr id="13" name="TextBox 12">
            <a:extLst>
              <a:ext uri="{FF2B5EF4-FFF2-40B4-BE49-F238E27FC236}">
                <a16:creationId xmlns:a16="http://schemas.microsoft.com/office/drawing/2014/main" id="{DC4BDD95-AC27-4B7D-8925-981A2E114063}"/>
              </a:ext>
            </a:extLst>
          </p:cNvPr>
          <p:cNvSpPr txBox="1"/>
          <p:nvPr/>
        </p:nvSpPr>
        <p:spPr>
          <a:xfrm>
            <a:off x="3482424" y="2212450"/>
            <a:ext cx="2202457" cy="338554"/>
          </a:xfrm>
          <a:prstGeom prst="rect">
            <a:avLst/>
          </a:prstGeom>
          <a:noFill/>
        </p:spPr>
        <p:txBody>
          <a:bodyPr wrap="square" rtlCol="0">
            <a:spAutoFit/>
          </a:bodyPr>
          <a:lstStyle/>
          <a:p>
            <a:pPr algn="ctr"/>
            <a:r>
              <a:rPr lang="en-US" altLang="ko-KR" sz="1600" b="1" spc="-100" dirty="0">
                <a:ln>
                  <a:solidFill>
                    <a:schemeClr val="bg1">
                      <a:alpha val="5000"/>
                    </a:schemeClr>
                  </a:solidFill>
                </a:ln>
                <a:solidFill>
                  <a:schemeClr val="accent6"/>
                </a:solidFill>
                <a:latin typeface="Palatino Linotype" panose="02040502050505030304" pitchFamily="18" charset="0"/>
                <a:ea typeface="+mj-ea"/>
              </a:rPr>
              <a:t>Fluorescence Treatment</a:t>
            </a:r>
            <a:endParaRPr lang="ko-KR" altLang="en-US" sz="1600" b="1" spc="-100" dirty="0">
              <a:ln>
                <a:solidFill>
                  <a:schemeClr val="bg1">
                    <a:alpha val="5000"/>
                  </a:schemeClr>
                </a:solidFill>
              </a:ln>
              <a:solidFill>
                <a:schemeClr val="accent6"/>
              </a:solidFill>
              <a:latin typeface="Palatino Linotype" panose="02040502050505030304" pitchFamily="18" charset="0"/>
              <a:ea typeface="+mj-ea"/>
            </a:endParaRPr>
          </a:p>
        </p:txBody>
      </p:sp>
      <p:sp>
        <p:nvSpPr>
          <p:cNvPr id="14" name="TextBox 13">
            <a:extLst>
              <a:ext uri="{FF2B5EF4-FFF2-40B4-BE49-F238E27FC236}">
                <a16:creationId xmlns:a16="http://schemas.microsoft.com/office/drawing/2014/main" id="{5AFE8EEB-7038-4A20-B99F-247C80191D16}"/>
              </a:ext>
            </a:extLst>
          </p:cNvPr>
          <p:cNvSpPr txBox="1"/>
          <p:nvPr/>
        </p:nvSpPr>
        <p:spPr>
          <a:xfrm>
            <a:off x="3464776" y="4067780"/>
            <a:ext cx="2202457" cy="338554"/>
          </a:xfrm>
          <a:prstGeom prst="rect">
            <a:avLst/>
          </a:prstGeom>
          <a:noFill/>
        </p:spPr>
        <p:txBody>
          <a:bodyPr wrap="square" rtlCol="0">
            <a:spAutoFit/>
          </a:bodyPr>
          <a:lstStyle/>
          <a:p>
            <a:pPr algn="ctr"/>
            <a:r>
              <a:rPr lang="en-US" altLang="ko-KR" sz="1600" b="1" spc="-100" dirty="0">
                <a:ln>
                  <a:solidFill>
                    <a:schemeClr val="bg1">
                      <a:alpha val="5000"/>
                    </a:schemeClr>
                  </a:solidFill>
                </a:ln>
                <a:solidFill>
                  <a:schemeClr val="accent6"/>
                </a:solidFill>
                <a:latin typeface="Palatino Linotype" panose="02040502050505030304" pitchFamily="18" charset="0"/>
                <a:ea typeface="+mj-ea"/>
              </a:rPr>
              <a:t>Cell Count</a:t>
            </a:r>
          </a:p>
        </p:txBody>
      </p:sp>
      <p:sp>
        <p:nvSpPr>
          <p:cNvPr id="15" name="TextBox 14">
            <a:extLst>
              <a:ext uri="{FF2B5EF4-FFF2-40B4-BE49-F238E27FC236}">
                <a16:creationId xmlns:a16="http://schemas.microsoft.com/office/drawing/2014/main" id="{36C405FF-B7C2-419B-B5F1-E1B2E42EE5A2}"/>
              </a:ext>
            </a:extLst>
          </p:cNvPr>
          <p:cNvSpPr txBox="1"/>
          <p:nvPr/>
        </p:nvSpPr>
        <p:spPr>
          <a:xfrm>
            <a:off x="6451532" y="2193887"/>
            <a:ext cx="2268039" cy="338554"/>
          </a:xfrm>
          <a:prstGeom prst="rect">
            <a:avLst/>
          </a:prstGeom>
          <a:noFill/>
        </p:spPr>
        <p:txBody>
          <a:bodyPr wrap="square" rtlCol="0">
            <a:spAutoFit/>
          </a:bodyPr>
          <a:lstStyle/>
          <a:p>
            <a:pPr algn="ctr"/>
            <a:r>
              <a:rPr lang="en-US" altLang="ko-KR" sz="1600" b="1" spc="-100" dirty="0">
                <a:ln>
                  <a:solidFill>
                    <a:schemeClr val="bg1">
                      <a:alpha val="5000"/>
                    </a:schemeClr>
                  </a:solidFill>
                </a:ln>
                <a:solidFill>
                  <a:schemeClr val="tx2"/>
                </a:solidFill>
                <a:latin typeface="Palatino Linotype" panose="02040502050505030304" pitchFamily="18" charset="0"/>
                <a:ea typeface="+mj-ea"/>
              </a:rPr>
              <a:t>SSC Measurement</a:t>
            </a:r>
            <a:endParaRPr lang="ko-KR" altLang="en-US" sz="1600" b="1" spc="-100" dirty="0">
              <a:ln>
                <a:solidFill>
                  <a:schemeClr val="bg1">
                    <a:alpha val="5000"/>
                  </a:schemeClr>
                </a:solidFill>
              </a:ln>
              <a:solidFill>
                <a:schemeClr val="tx2"/>
              </a:solidFill>
              <a:latin typeface="Palatino Linotype" panose="02040502050505030304" pitchFamily="18" charset="0"/>
              <a:ea typeface="+mj-ea"/>
            </a:endParaRPr>
          </a:p>
        </p:txBody>
      </p:sp>
      <p:sp>
        <p:nvSpPr>
          <p:cNvPr id="17" name="TextBox 16">
            <a:extLst>
              <a:ext uri="{FF2B5EF4-FFF2-40B4-BE49-F238E27FC236}">
                <a16:creationId xmlns:a16="http://schemas.microsoft.com/office/drawing/2014/main" id="{1B944A85-D5D9-40EB-BD36-D5A081A7F13F}"/>
              </a:ext>
            </a:extLst>
          </p:cNvPr>
          <p:cNvSpPr txBox="1"/>
          <p:nvPr/>
        </p:nvSpPr>
        <p:spPr>
          <a:xfrm>
            <a:off x="6441206" y="4025163"/>
            <a:ext cx="2268039" cy="338554"/>
          </a:xfrm>
          <a:prstGeom prst="rect">
            <a:avLst/>
          </a:prstGeom>
          <a:noFill/>
        </p:spPr>
        <p:txBody>
          <a:bodyPr wrap="square" rtlCol="0">
            <a:spAutoFit/>
          </a:bodyPr>
          <a:lstStyle/>
          <a:p>
            <a:pPr algn="ctr"/>
            <a:r>
              <a:rPr lang="en-US" altLang="ko-KR" sz="1600" b="1" spc="-100" dirty="0">
                <a:ln>
                  <a:solidFill>
                    <a:schemeClr val="bg1">
                      <a:alpha val="5000"/>
                    </a:schemeClr>
                  </a:solidFill>
                </a:ln>
                <a:solidFill>
                  <a:schemeClr val="tx2"/>
                </a:solidFill>
                <a:latin typeface="Palatino Linotype" panose="02040502050505030304" pitchFamily="18" charset="0"/>
                <a:ea typeface="+mj-ea"/>
              </a:rPr>
              <a:t>Statistical Analysis</a:t>
            </a:r>
            <a:endParaRPr lang="ko-KR" altLang="en-US" sz="1600" b="1" spc="-100" dirty="0">
              <a:ln>
                <a:solidFill>
                  <a:schemeClr val="bg1">
                    <a:alpha val="5000"/>
                  </a:schemeClr>
                </a:solidFill>
              </a:ln>
              <a:solidFill>
                <a:schemeClr val="tx2"/>
              </a:solidFill>
              <a:latin typeface="Palatino Linotype" panose="02040502050505030304" pitchFamily="18" charset="0"/>
              <a:ea typeface="+mj-ea"/>
            </a:endParaRPr>
          </a:p>
        </p:txBody>
      </p:sp>
      <p:pic>
        <p:nvPicPr>
          <p:cNvPr id="18" name="그림 17">
            <a:extLst>
              <a:ext uri="{FF2B5EF4-FFF2-40B4-BE49-F238E27FC236}">
                <a16:creationId xmlns:a16="http://schemas.microsoft.com/office/drawing/2014/main" id="{7ECF5782-8304-4703-B0F8-871CB7C6BD84}"/>
              </a:ext>
            </a:extLst>
          </p:cNvPr>
          <p:cNvPicPr>
            <a:picLocks noChangeAspect="1"/>
          </p:cNvPicPr>
          <p:nvPr/>
        </p:nvPicPr>
        <p:blipFill rotWithShape="1">
          <a:blip r:embed="rId7"/>
          <a:srcRect l="6810" t="3397" r="9262" b="4569"/>
          <a:stretch/>
        </p:blipFill>
        <p:spPr>
          <a:xfrm rot="5400000">
            <a:off x="3358810" y="4568620"/>
            <a:ext cx="1385683" cy="1138456"/>
          </a:xfrm>
          <a:prstGeom prst="rect">
            <a:avLst/>
          </a:prstGeom>
          <a:ln w="19050">
            <a:solidFill>
              <a:schemeClr val="bg1"/>
            </a:solidFill>
          </a:ln>
        </p:spPr>
      </p:pic>
      <p:pic>
        <p:nvPicPr>
          <p:cNvPr id="6" name="그림 5">
            <a:extLst>
              <a:ext uri="{FF2B5EF4-FFF2-40B4-BE49-F238E27FC236}">
                <a16:creationId xmlns:a16="http://schemas.microsoft.com/office/drawing/2014/main" id="{A7736B97-7252-4618-9518-03E510C6C17C}"/>
              </a:ext>
            </a:extLst>
          </p:cNvPr>
          <p:cNvPicPr>
            <a:picLocks noChangeAspect="1"/>
          </p:cNvPicPr>
          <p:nvPr/>
        </p:nvPicPr>
        <p:blipFill>
          <a:blip r:embed="rId8"/>
          <a:stretch>
            <a:fillRect/>
          </a:stretch>
        </p:blipFill>
        <p:spPr>
          <a:xfrm>
            <a:off x="6503761" y="2563219"/>
            <a:ext cx="2157880" cy="1419469"/>
          </a:xfrm>
          <a:prstGeom prst="rect">
            <a:avLst/>
          </a:prstGeom>
        </p:spPr>
      </p:pic>
      <p:pic>
        <p:nvPicPr>
          <p:cNvPr id="4" name="그림 3">
            <a:extLst>
              <a:ext uri="{FF2B5EF4-FFF2-40B4-BE49-F238E27FC236}">
                <a16:creationId xmlns:a16="http://schemas.microsoft.com/office/drawing/2014/main" id="{8706F7FE-1DB3-48F3-8B8F-38F232A2D4B3}"/>
              </a:ext>
            </a:extLst>
          </p:cNvPr>
          <p:cNvPicPr>
            <a:picLocks noChangeAspect="1"/>
          </p:cNvPicPr>
          <p:nvPr/>
        </p:nvPicPr>
        <p:blipFill rotWithShape="1">
          <a:blip r:embed="rId9"/>
          <a:srcRect l="3197" t="25445" r="6207" b="6653"/>
          <a:stretch/>
        </p:blipFill>
        <p:spPr>
          <a:xfrm rot="5400000">
            <a:off x="815019" y="4156018"/>
            <a:ext cx="1475908" cy="1966603"/>
          </a:xfrm>
          <a:prstGeom prst="rect">
            <a:avLst/>
          </a:prstGeom>
        </p:spPr>
      </p:pic>
    </p:spTree>
    <p:extLst>
      <p:ext uri="{BB962C8B-B14F-4D97-AF65-F5344CB8AC3E}">
        <p14:creationId xmlns:p14="http://schemas.microsoft.com/office/powerpoint/2010/main" val="1358663062"/>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6" name="그룹 75">
            <a:extLst>
              <a:ext uri="{FF2B5EF4-FFF2-40B4-BE49-F238E27FC236}">
                <a16:creationId xmlns:a16="http://schemas.microsoft.com/office/drawing/2014/main" id="{6F66F2D2-6124-4842-A9C1-528179DBAC1D}"/>
              </a:ext>
            </a:extLst>
          </p:cNvPr>
          <p:cNvGrpSpPr/>
          <p:nvPr/>
        </p:nvGrpSpPr>
        <p:grpSpPr>
          <a:xfrm>
            <a:off x="331501" y="908720"/>
            <a:ext cx="8560979" cy="5223471"/>
            <a:chOff x="325873" y="1628800"/>
            <a:chExt cx="2517935" cy="4503391"/>
          </a:xfrm>
        </p:grpSpPr>
        <p:sp>
          <p:nvSpPr>
            <p:cNvPr id="77" name="사각형: 둥근 모서리 76">
              <a:extLst>
                <a:ext uri="{FF2B5EF4-FFF2-40B4-BE49-F238E27FC236}">
                  <a16:creationId xmlns:a16="http://schemas.microsoft.com/office/drawing/2014/main" id="{FC265557-11F8-42DA-9765-BD04A28AA9CF}"/>
                </a:ext>
              </a:extLst>
            </p:cNvPr>
            <p:cNvSpPr/>
            <p:nvPr/>
          </p:nvSpPr>
          <p:spPr>
            <a:xfrm>
              <a:off x="325873" y="1628800"/>
              <a:ext cx="2517935" cy="4503391"/>
            </a:xfrm>
            <a:prstGeom prst="roundRect">
              <a:avLst>
                <a:gd name="adj" fmla="val 4311"/>
              </a:avLst>
            </a:prstGeom>
            <a:solidFill>
              <a:schemeClr val="bg1"/>
            </a:solidFill>
            <a:ln>
              <a:noFill/>
            </a:ln>
            <a:effectLst>
              <a:outerShdw blurRad="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b="1" dirty="0">
                <a:latin typeface="Palatino Linotype" panose="02040502050505030304" pitchFamily="18" charset="0"/>
              </a:endParaRPr>
            </a:p>
          </p:txBody>
        </p:sp>
        <p:sp>
          <p:nvSpPr>
            <p:cNvPr id="81" name="사각형: 둥근 모서리 80">
              <a:extLst>
                <a:ext uri="{FF2B5EF4-FFF2-40B4-BE49-F238E27FC236}">
                  <a16:creationId xmlns:a16="http://schemas.microsoft.com/office/drawing/2014/main" id="{B85DC1D4-55A4-40F6-9189-5EA765F496DD}"/>
                </a:ext>
              </a:extLst>
            </p:cNvPr>
            <p:cNvSpPr/>
            <p:nvPr/>
          </p:nvSpPr>
          <p:spPr>
            <a:xfrm>
              <a:off x="392955" y="2197584"/>
              <a:ext cx="2399701" cy="3823704"/>
            </a:xfrm>
            <a:prstGeom prst="roundRect">
              <a:avLst>
                <a:gd name="adj" fmla="val 5051"/>
              </a:avLst>
            </a:pr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b="1">
                <a:latin typeface="Palatino Linotype" panose="02040502050505030304" pitchFamily="18" charset="0"/>
              </a:endParaRPr>
            </a:p>
          </p:txBody>
        </p:sp>
      </p:grpSp>
      <p:sp>
        <p:nvSpPr>
          <p:cNvPr id="2" name="슬라이드 번호 개체 틀 1">
            <a:extLst>
              <a:ext uri="{FF2B5EF4-FFF2-40B4-BE49-F238E27FC236}">
                <a16:creationId xmlns:a16="http://schemas.microsoft.com/office/drawing/2014/main" id="{FE788D13-6F6D-4C06-9864-11173A6CB9DD}"/>
              </a:ext>
            </a:extLst>
          </p:cNvPr>
          <p:cNvSpPr>
            <a:spLocks noGrp="1"/>
          </p:cNvSpPr>
          <p:nvPr>
            <p:ph type="sldNum" sz="quarter" idx="12"/>
          </p:nvPr>
        </p:nvSpPr>
        <p:spPr/>
        <p:txBody>
          <a:bodyPr/>
          <a:lstStyle/>
          <a:p>
            <a:fld id="{0B167199-A077-4673-8773-36F268385491}" type="slidenum">
              <a:rPr lang="ko-KR" altLang="en-US" b="1" smtClean="0">
                <a:latin typeface="Palatino Linotype" panose="02040502050505030304" pitchFamily="18" charset="0"/>
              </a:rPr>
              <a:pPr/>
              <a:t>5</a:t>
            </a:fld>
            <a:endParaRPr lang="ko-KR" altLang="en-US" b="1">
              <a:latin typeface="Palatino Linotype" panose="02040502050505030304" pitchFamily="18" charset="0"/>
            </a:endParaRPr>
          </a:p>
        </p:txBody>
      </p:sp>
      <p:sp>
        <p:nvSpPr>
          <p:cNvPr id="3" name="텍스트 개체 틀 2">
            <a:extLst>
              <a:ext uri="{FF2B5EF4-FFF2-40B4-BE49-F238E27FC236}">
                <a16:creationId xmlns:a16="http://schemas.microsoft.com/office/drawing/2014/main" id="{2335A075-7C27-4F22-8E7F-F83910C7ACE8}"/>
              </a:ext>
            </a:extLst>
          </p:cNvPr>
          <p:cNvSpPr>
            <a:spLocks noGrp="1"/>
          </p:cNvSpPr>
          <p:nvPr>
            <p:ph type="body" sz="quarter" idx="13"/>
          </p:nvPr>
        </p:nvSpPr>
        <p:spPr/>
        <p:txBody>
          <a:bodyPr/>
          <a:lstStyle/>
          <a:p>
            <a:r>
              <a:rPr lang="en-US" altLang="ko-KR" b="1" dirty="0">
                <a:latin typeface="Palatino Linotype" panose="02040502050505030304" pitchFamily="18" charset="0"/>
              </a:rPr>
              <a:t>2. Methods</a:t>
            </a:r>
            <a:endParaRPr lang="ko-KR" altLang="en-US" b="1" dirty="0">
              <a:latin typeface="Palatino Linotype" panose="02040502050505030304" pitchFamily="18" charset="0"/>
            </a:endParaRPr>
          </a:p>
        </p:txBody>
      </p:sp>
      <p:sp>
        <p:nvSpPr>
          <p:cNvPr id="100" name="직사각형 99">
            <a:extLst>
              <a:ext uri="{FF2B5EF4-FFF2-40B4-BE49-F238E27FC236}">
                <a16:creationId xmlns:a16="http://schemas.microsoft.com/office/drawing/2014/main" id="{89D00058-B828-4678-9AC1-8D1EB2387002}"/>
              </a:ext>
            </a:extLst>
          </p:cNvPr>
          <p:cNvSpPr/>
          <p:nvPr/>
        </p:nvSpPr>
        <p:spPr>
          <a:xfrm>
            <a:off x="776985" y="3497151"/>
            <a:ext cx="1970411" cy="261610"/>
          </a:xfrm>
          <a:prstGeom prst="rect">
            <a:avLst/>
          </a:prstGeom>
        </p:spPr>
        <p:txBody>
          <a:bodyPr wrap="none">
            <a:spAutoFit/>
          </a:bodyPr>
          <a:lstStyle/>
          <a:p>
            <a:pPr>
              <a:spcAft>
                <a:spcPts val="300"/>
              </a:spcAft>
              <a:buClr>
                <a:schemeClr val="accent6"/>
              </a:buClr>
              <a:buSzPct val="80000"/>
              <a:defRPr/>
            </a:pPr>
            <a:r>
              <a:rPr lang="en-US" altLang="ko-KR" sz="1100" spc="-100" dirty="0">
                <a:ln>
                  <a:solidFill>
                    <a:schemeClr val="bg1">
                      <a:alpha val="5000"/>
                    </a:schemeClr>
                  </a:solidFill>
                </a:ln>
                <a:latin typeface="Palatino Linotype" panose="02040502050505030304" pitchFamily="18" charset="0"/>
              </a:rPr>
              <a:t>[Schematic Diagram of the System ]</a:t>
            </a:r>
          </a:p>
        </p:txBody>
      </p:sp>
      <p:sp>
        <p:nvSpPr>
          <p:cNvPr id="102" name="직사각형 101">
            <a:extLst>
              <a:ext uri="{FF2B5EF4-FFF2-40B4-BE49-F238E27FC236}">
                <a16:creationId xmlns:a16="http://schemas.microsoft.com/office/drawing/2014/main" id="{F3AAC458-4554-405F-A35B-A38B536AAA4C}"/>
              </a:ext>
            </a:extLst>
          </p:cNvPr>
          <p:cNvSpPr/>
          <p:nvPr/>
        </p:nvSpPr>
        <p:spPr>
          <a:xfrm>
            <a:off x="3278871" y="5637775"/>
            <a:ext cx="1563248" cy="261610"/>
          </a:xfrm>
          <a:prstGeom prst="rect">
            <a:avLst/>
          </a:prstGeom>
        </p:spPr>
        <p:txBody>
          <a:bodyPr wrap="none">
            <a:spAutoFit/>
          </a:bodyPr>
          <a:lstStyle/>
          <a:p>
            <a:pPr>
              <a:spcAft>
                <a:spcPts val="300"/>
              </a:spcAft>
              <a:buClr>
                <a:schemeClr val="accent6"/>
              </a:buClr>
              <a:buSzPct val="80000"/>
              <a:defRPr/>
            </a:pPr>
            <a:r>
              <a:rPr lang="en-US" altLang="ko-KR" sz="1100" spc="-100" dirty="0">
                <a:ln>
                  <a:solidFill>
                    <a:schemeClr val="bg1">
                      <a:alpha val="5000"/>
                    </a:schemeClr>
                  </a:solidFill>
                </a:ln>
                <a:latin typeface="Palatino Linotype" panose="02040502050505030304" pitchFamily="18" charset="0"/>
              </a:rPr>
              <a:t>[Optical Detection Module]</a:t>
            </a:r>
          </a:p>
        </p:txBody>
      </p:sp>
      <p:sp>
        <p:nvSpPr>
          <p:cNvPr id="103" name="사각형: 둥근 위쪽 모서리 102">
            <a:extLst>
              <a:ext uri="{FF2B5EF4-FFF2-40B4-BE49-F238E27FC236}">
                <a16:creationId xmlns:a16="http://schemas.microsoft.com/office/drawing/2014/main" id="{DF0CA911-784B-4372-9647-17F5EE43C8E3}"/>
              </a:ext>
            </a:extLst>
          </p:cNvPr>
          <p:cNvSpPr/>
          <p:nvPr/>
        </p:nvSpPr>
        <p:spPr>
          <a:xfrm>
            <a:off x="331501" y="907894"/>
            <a:ext cx="8560979" cy="490734"/>
          </a:xfrm>
          <a:prstGeom prst="round2SameRect">
            <a:avLst>
              <a:gd name="adj1" fmla="val 29167"/>
              <a:gd name="adj2"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ko-KR" sz="2400" b="1" spc="-100" dirty="0">
                <a:ln>
                  <a:solidFill>
                    <a:schemeClr val="bg1">
                      <a:alpha val="5000"/>
                    </a:schemeClr>
                  </a:solidFill>
                </a:ln>
                <a:solidFill>
                  <a:schemeClr val="bg1"/>
                </a:solidFill>
                <a:latin typeface="Palatino Linotype" panose="02040502050505030304" pitchFamily="18" charset="0"/>
                <a:ea typeface="+mj-ea"/>
              </a:rPr>
              <a:t>Module  Development</a:t>
            </a:r>
          </a:p>
        </p:txBody>
      </p:sp>
      <p:pic>
        <p:nvPicPr>
          <p:cNvPr id="16" name="그림 15"/>
          <p:cNvPicPr>
            <a:picLocks noChangeAspect="1"/>
          </p:cNvPicPr>
          <p:nvPr/>
        </p:nvPicPr>
        <p:blipFill>
          <a:blip r:embed="rId2"/>
          <a:stretch>
            <a:fillRect/>
          </a:stretch>
        </p:blipFill>
        <p:spPr>
          <a:xfrm>
            <a:off x="641395" y="1721265"/>
            <a:ext cx="2241595" cy="1775887"/>
          </a:xfrm>
          <a:prstGeom prst="rect">
            <a:avLst/>
          </a:prstGeom>
        </p:spPr>
      </p:pic>
      <p:sp>
        <p:nvSpPr>
          <p:cNvPr id="19" name="직사각형 18">
            <a:extLst>
              <a:ext uri="{FF2B5EF4-FFF2-40B4-BE49-F238E27FC236}">
                <a16:creationId xmlns:a16="http://schemas.microsoft.com/office/drawing/2014/main" id="{3A0090CB-B077-467D-9310-359B1052A7C8}"/>
              </a:ext>
            </a:extLst>
          </p:cNvPr>
          <p:cNvSpPr/>
          <p:nvPr/>
        </p:nvSpPr>
        <p:spPr>
          <a:xfrm>
            <a:off x="5212784" y="1682673"/>
            <a:ext cx="3531797" cy="3847207"/>
          </a:xfrm>
          <a:prstGeom prst="rect">
            <a:avLst/>
          </a:prstGeom>
        </p:spPr>
        <p:txBody>
          <a:bodyPr wrap="square">
            <a:spAutoFit/>
          </a:bodyPr>
          <a:lstStyle/>
          <a:p>
            <a:pPr marL="147638" indent="-147638" algn="just">
              <a:spcAft>
                <a:spcPts val="300"/>
              </a:spcAft>
              <a:buClr>
                <a:schemeClr val="accent3"/>
              </a:buClr>
              <a:buSzPct val="80000"/>
              <a:buFont typeface="Wingdings" panose="05000000000000000000" pitchFamily="2" charset="2"/>
              <a:buChar char="l"/>
              <a:defRPr/>
            </a:pPr>
            <a:r>
              <a:rPr lang="en-US" altLang="ko-KR" sz="1600" b="1" spc="-100" dirty="0">
                <a:ln>
                  <a:solidFill>
                    <a:schemeClr val="bg1">
                      <a:alpha val="5000"/>
                    </a:schemeClr>
                  </a:solidFill>
                </a:ln>
                <a:solidFill>
                  <a:schemeClr val="tx1">
                    <a:lumMod val="75000"/>
                    <a:lumOff val="25000"/>
                  </a:schemeClr>
                </a:solidFill>
                <a:latin typeface="Palatino Linotype" panose="02040502050505030304" pitchFamily="18" charset="0"/>
                <a:ea typeface="+mj-ea"/>
              </a:rPr>
              <a:t> Constant current module design (LED)</a:t>
            </a:r>
          </a:p>
          <a:p>
            <a:pPr marL="285750" indent="-285750" algn="just">
              <a:spcAft>
                <a:spcPts val="300"/>
              </a:spcAft>
              <a:buClr>
                <a:schemeClr val="accent3"/>
              </a:buClr>
              <a:buSzPct val="80000"/>
              <a:buFontTx/>
              <a:buChar char="-"/>
              <a:defRPr/>
            </a:pPr>
            <a:r>
              <a:rPr lang="en-US" altLang="ko-KR" sz="1500" spc="-100" dirty="0">
                <a:ln>
                  <a:solidFill>
                    <a:schemeClr val="bg1">
                      <a:alpha val="5000"/>
                    </a:schemeClr>
                  </a:solidFill>
                </a:ln>
                <a:solidFill>
                  <a:schemeClr val="tx1">
                    <a:lumMod val="75000"/>
                    <a:lumOff val="25000"/>
                  </a:schemeClr>
                </a:solidFill>
                <a:latin typeface="Palatino Linotype" panose="02040502050505030304" pitchFamily="18" charset="0"/>
                <a:ea typeface="+mj-ea"/>
              </a:rPr>
              <a:t>Switch Mode Power Supply (12V, 1A)</a:t>
            </a:r>
          </a:p>
          <a:p>
            <a:pPr marL="285750" indent="-285750" algn="just">
              <a:spcAft>
                <a:spcPts val="300"/>
              </a:spcAft>
              <a:buClr>
                <a:schemeClr val="accent3"/>
              </a:buClr>
              <a:buSzPct val="80000"/>
              <a:buFontTx/>
              <a:buChar char="-"/>
              <a:defRPr/>
            </a:pPr>
            <a:r>
              <a:rPr lang="en-US" altLang="ko-KR" sz="1500" spc="-100" dirty="0">
                <a:ln>
                  <a:solidFill>
                    <a:schemeClr val="bg1">
                      <a:alpha val="5000"/>
                    </a:schemeClr>
                  </a:solidFill>
                </a:ln>
                <a:solidFill>
                  <a:schemeClr val="tx1">
                    <a:lumMod val="75000"/>
                    <a:lumOff val="25000"/>
                  </a:schemeClr>
                </a:solidFill>
                <a:latin typeface="Palatino Linotype" panose="02040502050505030304" pitchFamily="18" charset="0"/>
                <a:ea typeface="+mj-ea"/>
              </a:rPr>
              <a:t>System Cooler (12V, 0.2A)</a:t>
            </a:r>
          </a:p>
          <a:p>
            <a:pPr marL="285750" indent="-285750" algn="just">
              <a:spcAft>
                <a:spcPts val="300"/>
              </a:spcAft>
              <a:buClr>
                <a:schemeClr val="accent3"/>
              </a:buClr>
              <a:buSzPct val="80000"/>
              <a:buFontTx/>
              <a:buChar char="-"/>
              <a:defRPr/>
            </a:pPr>
            <a:r>
              <a:rPr lang="en-US" altLang="ko-KR" sz="1500" spc="-100" dirty="0">
                <a:ln>
                  <a:solidFill>
                    <a:schemeClr val="bg1">
                      <a:alpha val="5000"/>
                    </a:schemeClr>
                  </a:solidFill>
                </a:ln>
                <a:solidFill>
                  <a:schemeClr val="tx1">
                    <a:lumMod val="75000"/>
                    <a:lumOff val="25000"/>
                  </a:schemeClr>
                </a:solidFill>
                <a:latin typeface="Palatino Linotype" panose="02040502050505030304" pitchFamily="18" charset="0"/>
                <a:ea typeface="+mj-ea"/>
              </a:rPr>
              <a:t>LED (</a:t>
            </a:r>
            <a:r>
              <a:rPr lang="en-US" altLang="ko-KR" sz="1500" spc="-100" dirty="0" err="1">
                <a:ln>
                  <a:solidFill>
                    <a:schemeClr val="bg1">
                      <a:alpha val="5000"/>
                    </a:schemeClr>
                  </a:solidFill>
                </a:ln>
                <a:solidFill>
                  <a:schemeClr val="tx1">
                    <a:lumMod val="75000"/>
                    <a:lumOff val="25000"/>
                  </a:schemeClr>
                </a:solidFill>
                <a:latin typeface="Palatino Linotype" panose="02040502050505030304" pitchFamily="18" charset="0"/>
                <a:ea typeface="+mj-ea"/>
              </a:rPr>
              <a:t>Photron</a:t>
            </a:r>
            <a:r>
              <a:rPr lang="en-US" altLang="ko-KR" sz="1500" spc="-100" dirty="0">
                <a:ln>
                  <a:solidFill>
                    <a:schemeClr val="bg1">
                      <a:alpha val="5000"/>
                    </a:schemeClr>
                  </a:solidFill>
                </a:ln>
                <a:solidFill>
                  <a:schemeClr val="tx1">
                    <a:lumMod val="75000"/>
                    <a:lumOff val="25000"/>
                  </a:schemeClr>
                </a:solidFill>
                <a:latin typeface="Palatino Linotype" panose="02040502050505030304" pitchFamily="18" charset="0"/>
                <a:ea typeface="+mj-ea"/>
              </a:rPr>
              <a:t>, 3W, 470nm-Blue, 620nm-Red)</a:t>
            </a:r>
          </a:p>
          <a:p>
            <a:pPr algn="just">
              <a:spcAft>
                <a:spcPts val="300"/>
              </a:spcAft>
              <a:buClr>
                <a:schemeClr val="accent3"/>
              </a:buClr>
              <a:buSzPct val="80000"/>
              <a:defRPr/>
            </a:pPr>
            <a:endParaRPr lang="en-US" altLang="ko-KR" sz="800" b="1" spc="-100" dirty="0">
              <a:ln>
                <a:solidFill>
                  <a:schemeClr val="bg1">
                    <a:alpha val="5000"/>
                  </a:schemeClr>
                </a:solidFill>
              </a:ln>
              <a:solidFill>
                <a:schemeClr val="tx1">
                  <a:lumMod val="75000"/>
                  <a:lumOff val="25000"/>
                </a:schemeClr>
              </a:solidFill>
              <a:latin typeface="Palatino Linotype" panose="02040502050505030304" pitchFamily="18" charset="0"/>
              <a:ea typeface="+mj-ea"/>
            </a:endParaRPr>
          </a:p>
          <a:p>
            <a:pPr marL="147638" indent="-147638" algn="just">
              <a:spcAft>
                <a:spcPts val="300"/>
              </a:spcAft>
              <a:buClr>
                <a:schemeClr val="accent3"/>
              </a:buClr>
              <a:buSzPct val="80000"/>
              <a:buFont typeface="Wingdings" panose="05000000000000000000" pitchFamily="2" charset="2"/>
              <a:buChar char="l"/>
              <a:defRPr/>
            </a:pPr>
            <a:r>
              <a:rPr lang="en-US" altLang="ko-KR" sz="1600" b="1" spc="-100" dirty="0">
                <a:ln>
                  <a:solidFill>
                    <a:schemeClr val="bg1">
                      <a:alpha val="5000"/>
                    </a:schemeClr>
                  </a:solidFill>
                </a:ln>
                <a:solidFill>
                  <a:schemeClr val="tx1">
                    <a:lumMod val="75000"/>
                    <a:lumOff val="25000"/>
                  </a:schemeClr>
                </a:solidFill>
                <a:latin typeface="Palatino Linotype" panose="02040502050505030304" pitchFamily="18" charset="0"/>
                <a:ea typeface="+mj-ea"/>
              </a:rPr>
              <a:t> Optical detection module (Photodiode)</a:t>
            </a:r>
          </a:p>
          <a:p>
            <a:pPr marL="285750" indent="-285750" algn="just">
              <a:spcAft>
                <a:spcPts val="300"/>
              </a:spcAft>
              <a:buClr>
                <a:schemeClr val="accent3"/>
              </a:buClr>
              <a:buSzPct val="80000"/>
              <a:buFontTx/>
              <a:buChar char="-"/>
              <a:defRPr/>
            </a:pPr>
            <a:r>
              <a:rPr lang="en-US" altLang="ko-KR" sz="1500" spc="-100" dirty="0">
                <a:ln>
                  <a:solidFill>
                    <a:schemeClr val="bg1">
                      <a:alpha val="5000"/>
                    </a:schemeClr>
                  </a:solidFill>
                </a:ln>
                <a:solidFill>
                  <a:schemeClr val="tx1">
                    <a:lumMod val="75000"/>
                    <a:lumOff val="25000"/>
                  </a:schemeClr>
                </a:solidFill>
                <a:latin typeface="Palatino Linotype" panose="02040502050505030304" pitchFamily="18" charset="0"/>
                <a:ea typeface="+mj-ea"/>
              </a:rPr>
              <a:t>Switch Mode Power Supply (9V, 1A)</a:t>
            </a:r>
          </a:p>
          <a:p>
            <a:pPr marL="285750" indent="-285750" algn="just">
              <a:spcAft>
                <a:spcPts val="300"/>
              </a:spcAft>
              <a:buClr>
                <a:schemeClr val="accent3"/>
              </a:buClr>
              <a:buSzPct val="80000"/>
              <a:buFontTx/>
              <a:buChar char="-"/>
              <a:defRPr/>
            </a:pPr>
            <a:r>
              <a:rPr lang="en-US" altLang="ko-KR" sz="1500" spc="-100" dirty="0">
                <a:ln>
                  <a:solidFill>
                    <a:schemeClr val="bg1">
                      <a:alpha val="5000"/>
                    </a:schemeClr>
                  </a:solidFill>
                </a:ln>
                <a:solidFill>
                  <a:schemeClr val="tx1">
                    <a:lumMod val="75000"/>
                    <a:lumOff val="25000"/>
                  </a:schemeClr>
                </a:solidFill>
                <a:latin typeface="Palatino Linotype" panose="02040502050505030304" pitchFamily="18" charset="0"/>
                <a:ea typeface="+mj-ea"/>
              </a:rPr>
              <a:t>Photodiode (FDS-1010, Thorlabs, 350-1100nm)</a:t>
            </a:r>
          </a:p>
          <a:p>
            <a:pPr marL="285750" indent="-285750" algn="just">
              <a:spcAft>
                <a:spcPts val="300"/>
              </a:spcAft>
              <a:buClr>
                <a:schemeClr val="accent3"/>
              </a:buClr>
              <a:buSzPct val="80000"/>
              <a:buFontTx/>
              <a:buChar char="-"/>
              <a:defRPr/>
            </a:pPr>
            <a:r>
              <a:rPr lang="en-US" altLang="ko-KR" sz="1500" spc="-100" dirty="0">
                <a:ln>
                  <a:solidFill>
                    <a:schemeClr val="bg1">
                      <a:alpha val="5000"/>
                    </a:schemeClr>
                  </a:solidFill>
                </a:ln>
                <a:solidFill>
                  <a:schemeClr val="tx1">
                    <a:lumMod val="75000"/>
                    <a:lumOff val="25000"/>
                  </a:schemeClr>
                </a:solidFill>
                <a:latin typeface="Palatino Linotype" panose="02040502050505030304" pitchFamily="18" charset="0"/>
                <a:ea typeface="+mj-ea"/>
              </a:rPr>
              <a:t>Arduino Mega ADK (</a:t>
            </a:r>
            <a:r>
              <a:rPr lang="en-US" altLang="ko-KR" sz="1500" spc="-100" dirty="0" err="1">
                <a:ln>
                  <a:solidFill>
                    <a:schemeClr val="bg1">
                      <a:alpha val="5000"/>
                    </a:schemeClr>
                  </a:solidFill>
                </a:ln>
                <a:solidFill>
                  <a:schemeClr val="tx1">
                    <a:lumMod val="75000"/>
                    <a:lumOff val="25000"/>
                  </a:schemeClr>
                </a:solidFill>
                <a:latin typeface="Palatino Linotype" panose="02040502050505030304" pitchFamily="18" charset="0"/>
                <a:ea typeface="+mj-ea"/>
              </a:rPr>
              <a:t>Atmega</a:t>
            </a:r>
            <a:r>
              <a:rPr lang="en-US" altLang="ko-KR" sz="1500" spc="-100" dirty="0">
                <a:ln>
                  <a:solidFill>
                    <a:schemeClr val="bg1">
                      <a:alpha val="5000"/>
                    </a:schemeClr>
                  </a:solidFill>
                </a:ln>
                <a:solidFill>
                  <a:schemeClr val="tx1">
                    <a:lumMod val="75000"/>
                    <a:lumOff val="25000"/>
                  </a:schemeClr>
                </a:solidFill>
                <a:latin typeface="Palatino Linotype" panose="02040502050505030304" pitchFamily="18" charset="0"/>
                <a:ea typeface="+mj-ea"/>
              </a:rPr>
              <a:t> 2560)</a:t>
            </a:r>
          </a:p>
          <a:p>
            <a:pPr>
              <a:spcAft>
                <a:spcPts val="300"/>
              </a:spcAft>
              <a:buClr>
                <a:schemeClr val="accent3"/>
              </a:buClr>
              <a:buSzPct val="80000"/>
              <a:defRPr/>
            </a:pPr>
            <a:endParaRPr lang="en-US" altLang="ko-KR" sz="800" b="1" spc="-100" dirty="0">
              <a:ln>
                <a:solidFill>
                  <a:schemeClr val="bg1">
                    <a:alpha val="5000"/>
                  </a:schemeClr>
                </a:solidFill>
              </a:ln>
              <a:solidFill>
                <a:schemeClr val="tx1">
                  <a:lumMod val="75000"/>
                  <a:lumOff val="25000"/>
                </a:schemeClr>
              </a:solidFill>
              <a:latin typeface="Palatino Linotype" panose="02040502050505030304" pitchFamily="18" charset="0"/>
              <a:ea typeface="+mj-ea"/>
            </a:endParaRPr>
          </a:p>
          <a:p>
            <a:pPr marL="147638" indent="-147638">
              <a:spcAft>
                <a:spcPts val="300"/>
              </a:spcAft>
              <a:buClr>
                <a:schemeClr val="accent3"/>
              </a:buClr>
              <a:buSzPct val="80000"/>
              <a:buFont typeface="Wingdings" panose="05000000000000000000" pitchFamily="2" charset="2"/>
              <a:buChar char="l"/>
              <a:defRPr/>
            </a:pPr>
            <a:r>
              <a:rPr lang="en-US" altLang="ko-KR" sz="1600" b="1" spc="-100" dirty="0">
                <a:ln>
                  <a:solidFill>
                    <a:schemeClr val="bg1">
                      <a:alpha val="5000"/>
                    </a:schemeClr>
                  </a:solidFill>
                </a:ln>
                <a:solidFill>
                  <a:schemeClr val="tx1">
                    <a:lumMod val="75000"/>
                    <a:lumOff val="25000"/>
                  </a:schemeClr>
                </a:solidFill>
                <a:latin typeface="Palatino Linotype" panose="02040502050505030304" pitchFamily="18" charset="0"/>
                <a:ea typeface="+mj-ea"/>
              </a:rPr>
              <a:t> Main module(3D</a:t>
            </a:r>
            <a:r>
              <a:rPr lang="ko-KR" altLang="en-US" sz="1600" b="1" spc="-100" dirty="0">
                <a:ln>
                  <a:solidFill>
                    <a:schemeClr val="bg1">
                      <a:alpha val="5000"/>
                    </a:schemeClr>
                  </a:solidFill>
                </a:ln>
                <a:solidFill>
                  <a:schemeClr val="tx1">
                    <a:lumMod val="75000"/>
                    <a:lumOff val="25000"/>
                  </a:schemeClr>
                </a:solidFill>
                <a:latin typeface="Palatino Linotype" panose="02040502050505030304" pitchFamily="18" charset="0"/>
                <a:ea typeface="+mj-ea"/>
              </a:rPr>
              <a:t> </a:t>
            </a:r>
            <a:r>
              <a:rPr lang="en-US" altLang="ko-KR" sz="1600" b="1" spc="-100" dirty="0">
                <a:ln>
                  <a:solidFill>
                    <a:schemeClr val="bg1">
                      <a:alpha val="5000"/>
                    </a:schemeClr>
                  </a:solidFill>
                </a:ln>
                <a:solidFill>
                  <a:schemeClr val="tx1">
                    <a:lumMod val="75000"/>
                    <a:lumOff val="25000"/>
                  </a:schemeClr>
                </a:solidFill>
                <a:latin typeface="Palatino Linotype" panose="02040502050505030304" pitchFamily="18" charset="0"/>
                <a:ea typeface="+mj-ea"/>
              </a:rPr>
              <a:t>printing)</a:t>
            </a:r>
          </a:p>
          <a:p>
            <a:pPr marL="285750" indent="-285750" algn="just">
              <a:spcAft>
                <a:spcPts val="300"/>
              </a:spcAft>
              <a:buClr>
                <a:schemeClr val="accent3"/>
              </a:buClr>
              <a:buSzPct val="80000"/>
              <a:buFontTx/>
              <a:buChar char="-"/>
              <a:defRPr/>
            </a:pPr>
            <a:r>
              <a:rPr lang="en-US" altLang="ko-KR" sz="1500" spc="-100" dirty="0">
                <a:ln>
                  <a:solidFill>
                    <a:schemeClr val="bg1">
                      <a:alpha val="5000"/>
                    </a:schemeClr>
                  </a:solidFill>
                </a:ln>
                <a:solidFill>
                  <a:schemeClr val="tx1">
                    <a:lumMod val="75000"/>
                    <a:lumOff val="25000"/>
                  </a:schemeClr>
                </a:solidFill>
                <a:latin typeface="Palatino Linotype" panose="02040502050505030304" pitchFamily="18" charset="0"/>
                <a:ea typeface="+mj-ea"/>
              </a:rPr>
              <a:t>SolidWorks (Dassault Systems, USA)</a:t>
            </a:r>
          </a:p>
          <a:p>
            <a:pPr marL="285750" indent="-285750" algn="just">
              <a:spcAft>
                <a:spcPts val="300"/>
              </a:spcAft>
              <a:buClr>
                <a:schemeClr val="accent3"/>
              </a:buClr>
              <a:buSzPct val="80000"/>
              <a:buFontTx/>
              <a:buChar char="-"/>
              <a:defRPr/>
            </a:pPr>
            <a:r>
              <a:rPr lang="en-US" altLang="ko-KR" sz="1500" spc="-100" dirty="0">
                <a:ln>
                  <a:solidFill>
                    <a:schemeClr val="bg1">
                      <a:alpha val="5000"/>
                    </a:schemeClr>
                  </a:solidFill>
                </a:ln>
                <a:solidFill>
                  <a:schemeClr val="tx1">
                    <a:lumMod val="75000"/>
                    <a:lumOff val="25000"/>
                  </a:schemeClr>
                </a:solidFill>
                <a:latin typeface="Palatino Linotype" panose="02040502050505030304" pitchFamily="18" charset="0"/>
                <a:ea typeface="+mj-ea"/>
              </a:rPr>
              <a:t>3D Printer</a:t>
            </a:r>
            <a:r>
              <a:rPr lang="ko-KR" altLang="en-US" sz="1500" spc="-100" dirty="0">
                <a:ln>
                  <a:solidFill>
                    <a:schemeClr val="bg1">
                      <a:alpha val="5000"/>
                    </a:schemeClr>
                  </a:solidFill>
                </a:ln>
                <a:solidFill>
                  <a:schemeClr val="tx1">
                    <a:lumMod val="75000"/>
                    <a:lumOff val="25000"/>
                  </a:schemeClr>
                </a:solidFill>
                <a:latin typeface="Palatino Linotype" panose="02040502050505030304" pitchFamily="18" charset="0"/>
                <a:ea typeface="+mj-ea"/>
              </a:rPr>
              <a:t> </a:t>
            </a:r>
            <a:r>
              <a:rPr lang="en-US" altLang="ko-KR" sz="1500" spc="-100" dirty="0">
                <a:ln>
                  <a:solidFill>
                    <a:schemeClr val="bg1">
                      <a:alpha val="5000"/>
                    </a:schemeClr>
                  </a:solidFill>
                </a:ln>
                <a:solidFill>
                  <a:schemeClr val="tx1">
                    <a:lumMod val="75000"/>
                    <a:lumOff val="25000"/>
                  </a:schemeClr>
                </a:solidFill>
                <a:latin typeface="Palatino Linotype" panose="02040502050505030304" pitchFamily="18" charset="0"/>
                <a:ea typeface="+mj-ea"/>
              </a:rPr>
              <a:t>(3DP-310F, </a:t>
            </a:r>
            <a:r>
              <a:rPr lang="en-US" altLang="ko-KR" sz="1500" spc="-100" dirty="0" err="1">
                <a:ln>
                  <a:solidFill>
                    <a:schemeClr val="bg1">
                      <a:alpha val="5000"/>
                    </a:schemeClr>
                  </a:solidFill>
                </a:ln>
                <a:solidFill>
                  <a:schemeClr val="tx1">
                    <a:lumMod val="75000"/>
                    <a:lumOff val="25000"/>
                  </a:schemeClr>
                </a:solidFill>
                <a:latin typeface="Palatino Linotype" panose="02040502050505030304" pitchFamily="18" charset="0"/>
                <a:ea typeface="+mj-ea"/>
              </a:rPr>
              <a:t>Cubicon</a:t>
            </a:r>
            <a:r>
              <a:rPr lang="en-US" altLang="ko-KR" sz="1500" spc="-100" dirty="0">
                <a:ln>
                  <a:solidFill>
                    <a:schemeClr val="bg1">
                      <a:alpha val="5000"/>
                    </a:schemeClr>
                  </a:solidFill>
                </a:ln>
                <a:solidFill>
                  <a:schemeClr val="tx1">
                    <a:lumMod val="75000"/>
                    <a:lumOff val="25000"/>
                  </a:schemeClr>
                </a:solidFill>
                <a:latin typeface="Palatino Linotype" panose="02040502050505030304" pitchFamily="18" charset="0"/>
                <a:ea typeface="+mj-ea"/>
              </a:rPr>
              <a:t> Inc., Korea)</a:t>
            </a:r>
          </a:p>
        </p:txBody>
      </p:sp>
      <p:sp>
        <p:nvSpPr>
          <p:cNvPr id="9" name="직사각형 8">
            <a:extLst>
              <a:ext uri="{FF2B5EF4-FFF2-40B4-BE49-F238E27FC236}">
                <a16:creationId xmlns:a16="http://schemas.microsoft.com/office/drawing/2014/main" id="{A0F14D20-A757-415E-804A-A67E2FA8F503}"/>
              </a:ext>
            </a:extLst>
          </p:cNvPr>
          <p:cNvSpPr/>
          <p:nvPr/>
        </p:nvSpPr>
        <p:spPr>
          <a:xfrm>
            <a:off x="3700396" y="3503518"/>
            <a:ext cx="766557" cy="261610"/>
          </a:xfrm>
          <a:prstGeom prst="rect">
            <a:avLst/>
          </a:prstGeom>
        </p:spPr>
        <p:txBody>
          <a:bodyPr wrap="none">
            <a:spAutoFit/>
          </a:bodyPr>
          <a:lstStyle/>
          <a:p>
            <a:pPr>
              <a:spcAft>
                <a:spcPts val="300"/>
              </a:spcAft>
              <a:buClr>
                <a:schemeClr val="accent6"/>
              </a:buClr>
              <a:buSzPct val="80000"/>
              <a:defRPr/>
            </a:pPr>
            <a:r>
              <a:rPr lang="en-US" altLang="ko-KR" sz="1100" spc="-100" dirty="0">
                <a:ln>
                  <a:solidFill>
                    <a:schemeClr val="bg1">
                      <a:alpha val="5000"/>
                    </a:schemeClr>
                  </a:solidFill>
                </a:ln>
                <a:latin typeface="Palatino Linotype" panose="02040502050505030304" pitchFamily="18" charset="0"/>
              </a:rPr>
              <a:t>[3D design]</a:t>
            </a:r>
          </a:p>
        </p:txBody>
      </p:sp>
      <p:pic>
        <p:nvPicPr>
          <p:cNvPr id="12" name="그림 11">
            <a:extLst>
              <a:ext uri="{FF2B5EF4-FFF2-40B4-BE49-F238E27FC236}">
                <a16:creationId xmlns:a16="http://schemas.microsoft.com/office/drawing/2014/main" id="{103C7A60-6CC9-41DD-8EE5-C662C2F24762}"/>
              </a:ext>
            </a:extLst>
          </p:cNvPr>
          <p:cNvPicPr>
            <a:picLocks noChangeAspect="1"/>
          </p:cNvPicPr>
          <p:nvPr/>
        </p:nvPicPr>
        <p:blipFill>
          <a:blip r:embed="rId3"/>
          <a:stretch>
            <a:fillRect/>
          </a:stretch>
        </p:blipFill>
        <p:spPr>
          <a:xfrm>
            <a:off x="2966210" y="1721264"/>
            <a:ext cx="2293662" cy="1775887"/>
          </a:xfrm>
          <a:prstGeom prst="rect">
            <a:avLst/>
          </a:prstGeom>
        </p:spPr>
      </p:pic>
      <p:pic>
        <p:nvPicPr>
          <p:cNvPr id="4" name="그림 3">
            <a:extLst>
              <a:ext uri="{FF2B5EF4-FFF2-40B4-BE49-F238E27FC236}">
                <a16:creationId xmlns:a16="http://schemas.microsoft.com/office/drawing/2014/main" id="{884AE2C3-46E9-41B6-A375-041BDCE50350}"/>
              </a:ext>
            </a:extLst>
          </p:cNvPr>
          <p:cNvPicPr>
            <a:picLocks noChangeAspect="1"/>
          </p:cNvPicPr>
          <p:nvPr/>
        </p:nvPicPr>
        <p:blipFill rotWithShape="1">
          <a:blip r:embed="rId4"/>
          <a:srcRect l="3197" t="25445" r="6207" b="6653"/>
          <a:stretch/>
        </p:blipFill>
        <p:spPr>
          <a:xfrm rot="5400000">
            <a:off x="3251465" y="3622857"/>
            <a:ext cx="1722128" cy="2294684"/>
          </a:xfrm>
          <a:prstGeom prst="rect">
            <a:avLst/>
          </a:prstGeom>
        </p:spPr>
      </p:pic>
      <p:pic>
        <p:nvPicPr>
          <p:cNvPr id="17" name="Picture 1">
            <a:extLst>
              <a:ext uri="{FF2B5EF4-FFF2-40B4-BE49-F238E27FC236}">
                <a16:creationId xmlns:a16="http://schemas.microsoft.com/office/drawing/2014/main" id="{F1B28FB3-BB71-4BCB-B603-C8350882B9EC}"/>
              </a:ext>
            </a:extLst>
          </p:cNvPr>
          <p:cNvPicPr/>
          <p:nvPr/>
        </p:nvPicPr>
        <p:blipFill>
          <a:blip r:embed="rId5" cstate="print">
            <a:extLst>
              <a:ext uri="{28A0092B-C50C-407E-A947-70E740481C1C}">
                <a14:useLocalDpi xmlns:a14="http://schemas.microsoft.com/office/drawing/2010/main" val="0"/>
              </a:ext>
            </a:extLst>
          </a:blip>
          <a:stretch>
            <a:fillRect/>
          </a:stretch>
        </p:blipFill>
        <p:spPr bwMode="auto">
          <a:xfrm>
            <a:off x="641394" y="3908812"/>
            <a:ext cx="2241595" cy="1728962"/>
          </a:xfrm>
          <a:prstGeom prst="rect">
            <a:avLst/>
          </a:prstGeom>
          <a:solidFill>
            <a:srgbClr val="FFFFFF"/>
          </a:solidFill>
          <a:ln>
            <a:noFill/>
          </a:ln>
        </p:spPr>
      </p:pic>
      <p:sp>
        <p:nvSpPr>
          <p:cNvPr id="5" name="직사각형 4">
            <a:extLst>
              <a:ext uri="{FF2B5EF4-FFF2-40B4-BE49-F238E27FC236}">
                <a16:creationId xmlns:a16="http://schemas.microsoft.com/office/drawing/2014/main" id="{62E3C4A1-11DA-40BE-9698-F4B1A2DA4B8D}"/>
              </a:ext>
            </a:extLst>
          </p:cNvPr>
          <p:cNvSpPr/>
          <p:nvPr/>
        </p:nvSpPr>
        <p:spPr>
          <a:xfrm>
            <a:off x="934689" y="5637774"/>
            <a:ext cx="1572866" cy="261610"/>
          </a:xfrm>
          <a:prstGeom prst="rect">
            <a:avLst/>
          </a:prstGeom>
        </p:spPr>
        <p:txBody>
          <a:bodyPr wrap="none">
            <a:spAutoFit/>
          </a:bodyPr>
          <a:lstStyle/>
          <a:p>
            <a:pPr>
              <a:spcAft>
                <a:spcPts val="300"/>
              </a:spcAft>
              <a:buClr>
                <a:schemeClr val="accent6"/>
              </a:buClr>
              <a:buSzPct val="80000"/>
              <a:defRPr/>
            </a:pPr>
            <a:r>
              <a:rPr lang="en-US" altLang="ko-KR" sz="1100" spc="-100" dirty="0">
                <a:ln>
                  <a:solidFill>
                    <a:schemeClr val="bg1">
                      <a:alpha val="5000"/>
                    </a:schemeClr>
                  </a:solidFill>
                </a:ln>
                <a:latin typeface="Palatino Linotype" panose="02040502050505030304" pitchFamily="18" charset="0"/>
              </a:rPr>
              <a:t>[Constant Current Module]</a:t>
            </a:r>
          </a:p>
        </p:txBody>
      </p:sp>
    </p:spTree>
    <p:extLst>
      <p:ext uri="{BB962C8B-B14F-4D97-AF65-F5344CB8AC3E}">
        <p14:creationId xmlns:p14="http://schemas.microsoft.com/office/powerpoint/2010/main" val="1000303788"/>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그룹 20">
            <a:extLst>
              <a:ext uri="{FF2B5EF4-FFF2-40B4-BE49-F238E27FC236}">
                <a16:creationId xmlns:a16="http://schemas.microsoft.com/office/drawing/2014/main" id="{088CFF70-318F-436E-8805-1CC76B41FD16}"/>
              </a:ext>
            </a:extLst>
          </p:cNvPr>
          <p:cNvGrpSpPr/>
          <p:nvPr/>
        </p:nvGrpSpPr>
        <p:grpSpPr>
          <a:xfrm>
            <a:off x="331501" y="908720"/>
            <a:ext cx="8560979" cy="5223471"/>
            <a:chOff x="325873" y="1628800"/>
            <a:chExt cx="2517935" cy="4503391"/>
          </a:xfrm>
        </p:grpSpPr>
        <p:sp>
          <p:nvSpPr>
            <p:cNvPr id="22" name="사각형: 둥근 모서리 21">
              <a:extLst>
                <a:ext uri="{FF2B5EF4-FFF2-40B4-BE49-F238E27FC236}">
                  <a16:creationId xmlns:a16="http://schemas.microsoft.com/office/drawing/2014/main" id="{97C910CC-8432-451C-9696-AE3E9C6CDE86}"/>
                </a:ext>
              </a:extLst>
            </p:cNvPr>
            <p:cNvSpPr/>
            <p:nvPr/>
          </p:nvSpPr>
          <p:spPr>
            <a:xfrm>
              <a:off x="325873" y="1628800"/>
              <a:ext cx="2517935" cy="4503391"/>
            </a:xfrm>
            <a:prstGeom prst="roundRect">
              <a:avLst>
                <a:gd name="adj" fmla="val 4311"/>
              </a:avLst>
            </a:prstGeom>
            <a:solidFill>
              <a:schemeClr val="bg1"/>
            </a:solidFill>
            <a:ln>
              <a:noFill/>
            </a:ln>
            <a:effectLst>
              <a:outerShdw blurRad="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b="1">
                <a:solidFill>
                  <a:schemeClr val="accent6"/>
                </a:solidFill>
                <a:latin typeface="Palatino Linotype" panose="02040502050505030304" pitchFamily="18" charset="0"/>
              </a:endParaRPr>
            </a:p>
          </p:txBody>
        </p:sp>
        <p:sp>
          <p:nvSpPr>
            <p:cNvPr id="24" name="사각형: 둥근 모서리 23">
              <a:extLst>
                <a:ext uri="{FF2B5EF4-FFF2-40B4-BE49-F238E27FC236}">
                  <a16:creationId xmlns:a16="http://schemas.microsoft.com/office/drawing/2014/main" id="{14DAC820-79EA-4FAD-AD97-439BDBC5D601}"/>
                </a:ext>
              </a:extLst>
            </p:cNvPr>
            <p:cNvSpPr/>
            <p:nvPr/>
          </p:nvSpPr>
          <p:spPr>
            <a:xfrm>
              <a:off x="392955" y="2197584"/>
              <a:ext cx="2399701" cy="3823704"/>
            </a:xfrm>
            <a:prstGeom prst="roundRect">
              <a:avLst>
                <a:gd name="adj" fmla="val 5051"/>
              </a:avLst>
            </a:prstGeom>
            <a:no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b="1" dirty="0">
                <a:solidFill>
                  <a:schemeClr val="accent6"/>
                </a:solidFill>
                <a:latin typeface="Palatino Linotype" panose="02040502050505030304" pitchFamily="18" charset="0"/>
              </a:endParaRPr>
            </a:p>
          </p:txBody>
        </p:sp>
      </p:grpSp>
      <p:sp>
        <p:nvSpPr>
          <p:cNvPr id="2" name="슬라이드 번호 개체 틀 1">
            <a:extLst>
              <a:ext uri="{FF2B5EF4-FFF2-40B4-BE49-F238E27FC236}">
                <a16:creationId xmlns:a16="http://schemas.microsoft.com/office/drawing/2014/main" id="{FE788D13-6F6D-4C06-9864-11173A6CB9DD}"/>
              </a:ext>
            </a:extLst>
          </p:cNvPr>
          <p:cNvSpPr>
            <a:spLocks noGrp="1"/>
          </p:cNvSpPr>
          <p:nvPr>
            <p:ph type="sldNum" sz="quarter" idx="12"/>
          </p:nvPr>
        </p:nvSpPr>
        <p:spPr/>
        <p:txBody>
          <a:bodyPr/>
          <a:lstStyle/>
          <a:p>
            <a:fld id="{0B167199-A077-4673-8773-36F268385491}" type="slidenum">
              <a:rPr lang="ko-KR" altLang="en-US" b="1" smtClean="0">
                <a:latin typeface="Palatino Linotype" panose="02040502050505030304" pitchFamily="18" charset="0"/>
              </a:rPr>
              <a:pPr/>
              <a:t>6</a:t>
            </a:fld>
            <a:endParaRPr lang="ko-KR" altLang="en-US" b="1">
              <a:latin typeface="Palatino Linotype" panose="02040502050505030304" pitchFamily="18" charset="0"/>
            </a:endParaRPr>
          </a:p>
        </p:txBody>
      </p:sp>
      <p:sp>
        <p:nvSpPr>
          <p:cNvPr id="3" name="텍스트 개체 틀 2">
            <a:extLst>
              <a:ext uri="{FF2B5EF4-FFF2-40B4-BE49-F238E27FC236}">
                <a16:creationId xmlns:a16="http://schemas.microsoft.com/office/drawing/2014/main" id="{2335A075-7C27-4F22-8E7F-F83910C7ACE8}"/>
              </a:ext>
            </a:extLst>
          </p:cNvPr>
          <p:cNvSpPr>
            <a:spLocks noGrp="1"/>
          </p:cNvSpPr>
          <p:nvPr>
            <p:ph type="body" sz="quarter" idx="13"/>
          </p:nvPr>
        </p:nvSpPr>
        <p:spPr/>
        <p:txBody>
          <a:bodyPr/>
          <a:lstStyle/>
          <a:p>
            <a:r>
              <a:rPr lang="en-US" altLang="ko-KR" b="1" dirty="0">
                <a:latin typeface="Palatino Linotype" panose="02040502050505030304" pitchFamily="18" charset="0"/>
              </a:rPr>
              <a:t>2. Methods</a:t>
            </a:r>
            <a:endParaRPr lang="ko-KR" altLang="en-US" b="1" dirty="0">
              <a:latin typeface="Palatino Linotype" panose="02040502050505030304" pitchFamily="18" charset="0"/>
            </a:endParaRPr>
          </a:p>
        </p:txBody>
      </p:sp>
      <p:sp>
        <p:nvSpPr>
          <p:cNvPr id="38" name="직사각형 37">
            <a:extLst>
              <a:ext uri="{FF2B5EF4-FFF2-40B4-BE49-F238E27FC236}">
                <a16:creationId xmlns:a16="http://schemas.microsoft.com/office/drawing/2014/main" id="{2DB9E032-F63E-41D5-BC81-442B8570A498}"/>
              </a:ext>
            </a:extLst>
          </p:cNvPr>
          <p:cNvSpPr/>
          <p:nvPr/>
        </p:nvSpPr>
        <p:spPr>
          <a:xfrm>
            <a:off x="1327360" y="4209737"/>
            <a:ext cx="2702658" cy="276999"/>
          </a:xfrm>
          <a:prstGeom prst="rect">
            <a:avLst/>
          </a:prstGeom>
        </p:spPr>
        <p:txBody>
          <a:bodyPr wrap="square">
            <a:spAutoFit/>
          </a:bodyPr>
          <a:lstStyle/>
          <a:p>
            <a:pPr>
              <a:spcAft>
                <a:spcPts val="300"/>
              </a:spcAft>
              <a:buClr>
                <a:schemeClr val="accent6"/>
              </a:buClr>
              <a:buSzPct val="80000"/>
              <a:defRPr/>
            </a:pPr>
            <a:r>
              <a:rPr lang="en-US" altLang="ko-KR" sz="1200" spc="-100" dirty="0">
                <a:ln>
                  <a:solidFill>
                    <a:schemeClr val="bg1">
                      <a:alpha val="5000"/>
                    </a:schemeClr>
                  </a:solidFill>
                </a:ln>
                <a:latin typeface="Palatino Linotype" panose="02040502050505030304" pitchFamily="18" charset="0"/>
              </a:rPr>
              <a:t>[Cell Incubation and Fluorescence Treatment]</a:t>
            </a:r>
          </a:p>
        </p:txBody>
      </p:sp>
      <p:sp>
        <p:nvSpPr>
          <p:cNvPr id="88" name="사각형: 둥근 위쪽 모서리 87">
            <a:extLst>
              <a:ext uri="{FF2B5EF4-FFF2-40B4-BE49-F238E27FC236}">
                <a16:creationId xmlns:a16="http://schemas.microsoft.com/office/drawing/2014/main" id="{89492024-268B-4292-A739-C69EBDF2FDA3}"/>
              </a:ext>
            </a:extLst>
          </p:cNvPr>
          <p:cNvSpPr/>
          <p:nvPr/>
        </p:nvSpPr>
        <p:spPr>
          <a:xfrm>
            <a:off x="331501" y="907894"/>
            <a:ext cx="8560979" cy="490734"/>
          </a:xfrm>
          <a:prstGeom prst="round2SameRect">
            <a:avLst>
              <a:gd name="adj1" fmla="val 29167"/>
              <a:gd name="adj2" fmla="val 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ko-KR" sz="2400" b="1" i="1" spc="-100" dirty="0">
                <a:ln>
                  <a:solidFill>
                    <a:schemeClr val="bg1">
                      <a:alpha val="5000"/>
                    </a:schemeClr>
                  </a:solidFill>
                </a:ln>
                <a:solidFill>
                  <a:schemeClr val="bg1"/>
                </a:solidFill>
                <a:latin typeface="Palatino Linotype" panose="02040502050505030304" pitchFamily="18" charset="0"/>
              </a:rPr>
              <a:t>in-vitro</a:t>
            </a:r>
            <a:r>
              <a:rPr lang="en-US" altLang="ko-KR" sz="2400" b="1" spc="-100" dirty="0">
                <a:ln>
                  <a:solidFill>
                    <a:schemeClr val="bg1">
                      <a:alpha val="5000"/>
                    </a:schemeClr>
                  </a:solidFill>
                </a:ln>
                <a:solidFill>
                  <a:schemeClr val="bg1"/>
                </a:solidFill>
                <a:latin typeface="Palatino Linotype" panose="02040502050505030304" pitchFamily="18" charset="0"/>
              </a:rPr>
              <a:t> Experiment</a:t>
            </a:r>
            <a:endParaRPr lang="ko-KR" altLang="en-US" sz="2400" b="1" spc="-100" dirty="0">
              <a:ln>
                <a:solidFill>
                  <a:schemeClr val="bg1">
                    <a:alpha val="5000"/>
                  </a:schemeClr>
                </a:solidFill>
              </a:ln>
              <a:solidFill>
                <a:schemeClr val="bg1"/>
              </a:solidFill>
              <a:latin typeface="Palatino Linotype" panose="02040502050505030304" pitchFamily="18" charset="0"/>
            </a:endParaRPr>
          </a:p>
        </p:txBody>
      </p:sp>
      <p:grpSp>
        <p:nvGrpSpPr>
          <p:cNvPr id="6" name="그룹 5"/>
          <p:cNvGrpSpPr/>
          <p:nvPr/>
        </p:nvGrpSpPr>
        <p:grpSpPr>
          <a:xfrm>
            <a:off x="4915756" y="1885482"/>
            <a:ext cx="3625112" cy="3801041"/>
            <a:chOff x="4908576" y="1892725"/>
            <a:chExt cx="4035500" cy="2944739"/>
          </a:xfrm>
        </p:grpSpPr>
        <p:sp>
          <p:nvSpPr>
            <p:cNvPr id="17" name="직사각형 16">
              <a:extLst>
                <a:ext uri="{FF2B5EF4-FFF2-40B4-BE49-F238E27FC236}">
                  <a16:creationId xmlns:a16="http://schemas.microsoft.com/office/drawing/2014/main" id="{1E7671F4-8F26-42F9-805F-90E77F45FDB7}"/>
                </a:ext>
              </a:extLst>
            </p:cNvPr>
            <p:cNvSpPr/>
            <p:nvPr/>
          </p:nvSpPr>
          <p:spPr>
            <a:xfrm>
              <a:off x="4908576" y="1892725"/>
              <a:ext cx="4035500" cy="2944739"/>
            </a:xfrm>
            <a:prstGeom prst="rect">
              <a:avLst/>
            </a:prstGeom>
          </p:spPr>
          <p:txBody>
            <a:bodyPr wrap="square">
              <a:spAutoFit/>
            </a:bodyPr>
            <a:lstStyle/>
            <a:p>
              <a:pPr marL="147638" indent="-147638" algn="just">
                <a:spcAft>
                  <a:spcPts val="300"/>
                </a:spcAft>
                <a:buClr>
                  <a:schemeClr val="accent6"/>
                </a:buClr>
                <a:buSzPct val="80000"/>
                <a:buFont typeface="Wingdings" panose="05000000000000000000" pitchFamily="2" charset="2"/>
                <a:buChar char="l"/>
                <a:defRPr/>
              </a:pPr>
              <a:r>
                <a:rPr lang="en-US" altLang="ko-KR" sz="1600" b="1" spc="-100" dirty="0">
                  <a:ln>
                    <a:solidFill>
                      <a:schemeClr val="bg1">
                        <a:alpha val="5000"/>
                      </a:schemeClr>
                    </a:solidFill>
                  </a:ln>
                  <a:latin typeface="Palatino Linotype" panose="02040502050505030304" pitchFamily="18" charset="0"/>
                  <a:ea typeface="+mj-ea"/>
                </a:rPr>
                <a:t> Cell information</a:t>
              </a:r>
            </a:p>
            <a:p>
              <a:pPr marL="285750" indent="-285750" algn="just">
                <a:spcAft>
                  <a:spcPts val="300"/>
                </a:spcAft>
                <a:buClr>
                  <a:schemeClr val="accent6"/>
                </a:buClr>
                <a:buSzPct val="80000"/>
                <a:buFontTx/>
                <a:buChar char="-"/>
                <a:defRPr/>
              </a:pPr>
              <a:r>
                <a:rPr lang="en-US" altLang="ko-KR" sz="1500" dirty="0">
                  <a:latin typeface="Palatino Linotype" panose="02040502050505030304" pitchFamily="18" charset="0"/>
                  <a:ea typeface="+mj-ea"/>
                </a:rPr>
                <a:t>Human cervical cancer cells (HeLa, Korean Cell Line Bank, Korea)</a:t>
              </a:r>
            </a:p>
            <a:p>
              <a:pPr marL="285750" indent="-285750" algn="just">
                <a:spcAft>
                  <a:spcPts val="300"/>
                </a:spcAft>
                <a:buClr>
                  <a:schemeClr val="accent6"/>
                </a:buClr>
                <a:buSzPct val="80000"/>
                <a:buFontTx/>
                <a:buChar char="-"/>
                <a:defRPr/>
              </a:pPr>
              <a:r>
                <a:rPr lang="en-US" altLang="ko-KR" sz="1500" dirty="0">
                  <a:latin typeface="Palatino Linotype" panose="02040502050505030304" pitchFamily="18" charset="0"/>
                  <a:ea typeface="+mj-ea"/>
                </a:rPr>
                <a:t>CO</a:t>
              </a:r>
              <a:r>
                <a:rPr lang="en-US" altLang="ko-KR" sz="1500" baseline="-25000" dirty="0">
                  <a:latin typeface="Palatino Linotype" panose="02040502050505030304" pitchFamily="18" charset="0"/>
                  <a:ea typeface="+mj-ea"/>
                </a:rPr>
                <a:t>2</a:t>
              </a:r>
              <a:r>
                <a:rPr lang="en-US" altLang="ko-KR" sz="1500" dirty="0">
                  <a:latin typeface="Palatino Linotype" panose="02040502050505030304" pitchFamily="18" charset="0"/>
                  <a:ea typeface="+mj-ea"/>
                </a:rPr>
                <a:t> Incubator 72 hours incubation</a:t>
              </a:r>
            </a:p>
            <a:p>
              <a:pPr marL="285750" indent="-285750" algn="just">
                <a:spcAft>
                  <a:spcPts val="300"/>
                </a:spcAft>
                <a:buClr>
                  <a:schemeClr val="accent6"/>
                </a:buClr>
                <a:buSzPct val="80000"/>
                <a:buFontTx/>
                <a:buChar char="-"/>
                <a:defRPr/>
              </a:pPr>
              <a:endParaRPr lang="en-US" altLang="ko-KR" sz="1200" b="1" dirty="0">
                <a:latin typeface="Palatino Linotype" panose="02040502050505030304" pitchFamily="18" charset="0"/>
                <a:ea typeface="+mj-ea"/>
              </a:endParaRPr>
            </a:p>
            <a:p>
              <a:pPr marL="147638" indent="-147638" algn="just">
                <a:spcAft>
                  <a:spcPts val="300"/>
                </a:spcAft>
                <a:buClr>
                  <a:schemeClr val="accent6"/>
                </a:buClr>
                <a:buSzPct val="80000"/>
                <a:buFont typeface="Wingdings" panose="05000000000000000000" pitchFamily="2" charset="2"/>
                <a:buChar char="l"/>
                <a:defRPr/>
              </a:pPr>
              <a:r>
                <a:rPr lang="en-US" altLang="ko-KR" sz="1600" b="1" spc="-100" dirty="0">
                  <a:ln>
                    <a:solidFill>
                      <a:schemeClr val="bg1">
                        <a:alpha val="5000"/>
                      </a:schemeClr>
                    </a:solidFill>
                  </a:ln>
                  <a:latin typeface="Palatino Linotype" panose="02040502050505030304" pitchFamily="18" charset="0"/>
                  <a:ea typeface="+mj-ea"/>
                </a:rPr>
                <a:t> Excitation / emission wavelength of    fluorescent dyes</a:t>
              </a:r>
            </a:p>
            <a:p>
              <a:pPr marL="285750" indent="-285750" algn="just">
                <a:spcAft>
                  <a:spcPts val="300"/>
                </a:spcAft>
                <a:buClr>
                  <a:schemeClr val="accent6"/>
                </a:buClr>
                <a:buSzPct val="80000"/>
                <a:buFontTx/>
                <a:buChar char="-"/>
                <a:defRPr/>
              </a:pPr>
              <a:r>
                <a:rPr lang="en-US" altLang="ko-KR" sz="1500" dirty="0" err="1">
                  <a:latin typeface="Palatino Linotype" panose="02040502050505030304" pitchFamily="18" charset="0"/>
                  <a:ea typeface="+mj-ea"/>
                </a:rPr>
                <a:t>DiD</a:t>
              </a:r>
              <a:r>
                <a:rPr lang="en-US" altLang="ko-KR" sz="1500" dirty="0">
                  <a:latin typeface="Palatino Linotype" panose="02040502050505030304" pitchFamily="18" charset="0"/>
                  <a:ea typeface="+mj-ea"/>
                </a:rPr>
                <a:t> (644nm / 665nm)</a:t>
              </a:r>
            </a:p>
            <a:p>
              <a:pPr marL="285750" indent="-285750" algn="just">
                <a:spcAft>
                  <a:spcPts val="300"/>
                </a:spcAft>
                <a:buClr>
                  <a:schemeClr val="accent6"/>
                </a:buClr>
                <a:buSzPct val="80000"/>
                <a:buFontTx/>
                <a:buChar char="-"/>
                <a:defRPr/>
              </a:pPr>
              <a:r>
                <a:rPr lang="en-US" altLang="ko-KR" sz="1500" dirty="0">
                  <a:latin typeface="Palatino Linotype" panose="02040502050505030304" pitchFamily="18" charset="0"/>
                  <a:ea typeface="+mj-ea"/>
                </a:rPr>
                <a:t>Calcein-AM (495nm / 516nm)</a:t>
              </a:r>
            </a:p>
            <a:p>
              <a:pPr marL="285750" indent="-285750" algn="just">
                <a:spcAft>
                  <a:spcPts val="300"/>
                </a:spcAft>
                <a:buClr>
                  <a:schemeClr val="accent6"/>
                </a:buClr>
                <a:buSzPct val="80000"/>
                <a:buFontTx/>
                <a:buChar char="-"/>
                <a:defRPr/>
              </a:pPr>
              <a:endParaRPr lang="en-US" altLang="ko-KR" sz="1200" b="1" dirty="0">
                <a:latin typeface="Palatino Linotype" panose="02040502050505030304" pitchFamily="18" charset="0"/>
                <a:ea typeface="+mj-ea"/>
              </a:endParaRPr>
            </a:p>
            <a:p>
              <a:pPr marL="147638" indent="-147638" algn="just">
                <a:spcAft>
                  <a:spcPts val="300"/>
                </a:spcAft>
                <a:buClr>
                  <a:schemeClr val="accent6"/>
                </a:buClr>
                <a:buSzPct val="80000"/>
                <a:buFont typeface="Wingdings" panose="05000000000000000000" pitchFamily="2" charset="2"/>
                <a:buChar char="l"/>
                <a:defRPr/>
              </a:pPr>
              <a:r>
                <a:rPr lang="en-US" altLang="ko-KR" sz="1600" b="1" spc="-100" dirty="0">
                  <a:ln>
                    <a:solidFill>
                      <a:schemeClr val="bg1">
                        <a:alpha val="5000"/>
                      </a:schemeClr>
                    </a:solidFill>
                  </a:ln>
                  <a:latin typeface="Palatino Linotype" panose="02040502050505030304" pitchFamily="18" charset="0"/>
                  <a:ea typeface="+mj-ea"/>
                </a:rPr>
                <a:t> Observing fluorescence and cell count</a:t>
              </a:r>
            </a:p>
            <a:p>
              <a:pPr marL="285750" indent="-285750" algn="just">
                <a:spcAft>
                  <a:spcPts val="300"/>
                </a:spcAft>
                <a:buClr>
                  <a:schemeClr val="accent6"/>
                </a:buClr>
                <a:buSzPct val="80000"/>
                <a:buFontTx/>
                <a:buChar char="-"/>
                <a:defRPr/>
              </a:pPr>
              <a:r>
                <a:rPr lang="en-US" altLang="ko-KR" sz="1500" dirty="0">
                  <a:latin typeface="Palatino Linotype" panose="02040502050505030304" pitchFamily="18" charset="0"/>
                  <a:ea typeface="+mj-ea"/>
                </a:rPr>
                <a:t>Inverted </a:t>
              </a:r>
              <a:r>
                <a:rPr lang="en-US" altLang="ko-KR" sz="1500" spc="-50" dirty="0">
                  <a:ln>
                    <a:solidFill>
                      <a:schemeClr val="bg1">
                        <a:alpha val="5000"/>
                      </a:schemeClr>
                    </a:solidFill>
                  </a:ln>
                  <a:latin typeface="Palatino Linotype" panose="02040502050505030304" pitchFamily="18" charset="0"/>
                  <a:ea typeface="+mj-ea"/>
                </a:rPr>
                <a:t>fluorescent microscope (IX73, Olympus, Japan)</a:t>
              </a:r>
            </a:p>
            <a:p>
              <a:pPr marL="285750" indent="-285750" algn="just">
                <a:spcAft>
                  <a:spcPts val="300"/>
                </a:spcAft>
                <a:buClr>
                  <a:schemeClr val="accent6"/>
                </a:buClr>
                <a:buSzPct val="80000"/>
                <a:buFontTx/>
                <a:buChar char="-"/>
                <a:defRPr/>
              </a:pPr>
              <a:r>
                <a:rPr lang="en-US" altLang="ko-KR" sz="1500" dirty="0">
                  <a:latin typeface="Palatino Linotype" panose="02040502050505030304" pitchFamily="18" charset="0"/>
                  <a:ea typeface="+mj-ea"/>
                </a:rPr>
                <a:t>Using Hemocytometer to count</a:t>
              </a:r>
            </a:p>
          </p:txBody>
        </p:sp>
        <p:sp>
          <p:nvSpPr>
            <p:cNvPr id="19" name="직사각형 18">
              <a:extLst>
                <a:ext uri="{FF2B5EF4-FFF2-40B4-BE49-F238E27FC236}">
                  <a16:creationId xmlns:a16="http://schemas.microsoft.com/office/drawing/2014/main" id="{1E7671F4-8F26-42F9-805F-90E77F45FDB7}"/>
                </a:ext>
              </a:extLst>
            </p:cNvPr>
            <p:cNvSpPr/>
            <p:nvPr/>
          </p:nvSpPr>
          <p:spPr>
            <a:xfrm>
              <a:off x="4909106" y="4218648"/>
              <a:ext cx="3896946" cy="262284"/>
            </a:xfrm>
            <a:prstGeom prst="rect">
              <a:avLst/>
            </a:prstGeom>
          </p:spPr>
          <p:txBody>
            <a:bodyPr wrap="square">
              <a:spAutoFit/>
            </a:bodyPr>
            <a:lstStyle/>
            <a:p>
              <a:pPr marL="147638" indent="-147638">
                <a:spcAft>
                  <a:spcPts val="300"/>
                </a:spcAft>
                <a:buClr>
                  <a:schemeClr val="accent6"/>
                </a:buClr>
                <a:buSzPct val="80000"/>
                <a:buFont typeface="Wingdings" panose="05000000000000000000" pitchFamily="2" charset="2"/>
                <a:buChar char="l"/>
                <a:defRPr/>
              </a:pPr>
              <a:endParaRPr lang="en-US" altLang="ko-KR" sz="1600" b="1" dirty="0">
                <a:solidFill>
                  <a:schemeClr val="tx1">
                    <a:lumMod val="75000"/>
                    <a:lumOff val="25000"/>
                  </a:schemeClr>
                </a:solidFill>
                <a:latin typeface="Palatino Linotype" panose="02040502050505030304" pitchFamily="18" charset="0"/>
                <a:ea typeface="+mj-ea"/>
              </a:endParaRPr>
            </a:p>
          </p:txBody>
        </p:sp>
      </p:grpSp>
      <p:pic>
        <p:nvPicPr>
          <p:cNvPr id="8" name="그림 7">
            <a:extLst>
              <a:ext uri="{FF2B5EF4-FFF2-40B4-BE49-F238E27FC236}">
                <a16:creationId xmlns:a16="http://schemas.microsoft.com/office/drawing/2014/main" id="{B503657A-7240-4AC9-AC17-FDC28546ED7B}"/>
              </a:ext>
            </a:extLst>
          </p:cNvPr>
          <p:cNvPicPr>
            <a:picLocks noChangeAspect="1"/>
          </p:cNvPicPr>
          <p:nvPr/>
        </p:nvPicPr>
        <p:blipFill rotWithShape="1">
          <a:blip r:embed="rId3">
            <a:extLst>
              <a:ext uri="{28A0092B-C50C-407E-A947-70E740481C1C}">
                <a14:useLocalDpi xmlns:a14="http://schemas.microsoft.com/office/drawing/2010/main" val="0"/>
              </a:ext>
            </a:extLst>
          </a:blip>
          <a:srcRect l="3776" r="34339"/>
          <a:stretch/>
        </p:blipFill>
        <p:spPr>
          <a:xfrm>
            <a:off x="740506" y="1638222"/>
            <a:ext cx="3876366" cy="2631535"/>
          </a:xfrm>
          <a:prstGeom prst="rect">
            <a:avLst/>
          </a:prstGeom>
        </p:spPr>
      </p:pic>
      <p:sp>
        <p:nvSpPr>
          <p:cNvPr id="7" name="직사각형 6">
            <a:extLst>
              <a:ext uri="{FF2B5EF4-FFF2-40B4-BE49-F238E27FC236}">
                <a16:creationId xmlns:a16="http://schemas.microsoft.com/office/drawing/2014/main" id="{CAEC87D0-2BA4-45A9-88D2-D18B87228C5F}"/>
              </a:ext>
            </a:extLst>
          </p:cNvPr>
          <p:cNvSpPr/>
          <p:nvPr/>
        </p:nvSpPr>
        <p:spPr>
          <a:xfrm>
            <a:off x="1466786" y="5716694"/>
            <a:ext cx="3025868" cy="276999"/>
          </a:xfrm>
          <a:prstGeom prst="rect">
            <a:avLst/>
          </a:prstGeom>
        </p:spPr>
        <p:txBody>
          <a:bodyPr wrap="square">
            <a:spAutoFit/>
          </a:bodyPr>
          <a:lstStyle/>
          <a:p>
            <a:pPr>
              <a:spcAft>
                <a:spcPts val="300"/>
              </a:spcAft>
              <a:buClr>
                <a:schemeClr val="accent6"/>
              </a:buClr>
              <a:buSzPct val="80000"/>
              <a:defRPr/>
            </a:pPr>
            <a:r>
              <a:rPr lang="en-US" altLang="ko-KR" sz="1200" spc="-100" dirty="0">
                <a:ln>
                  <a:solidFill>
                    <a:schemeClr val="bg1">
                      <a:alpha val="5000"/>
                    </a:schemeClr>
                  </a:solidFill>
                </a:ln>
                <a:latin typeface="Palatino Linotype" panose="02040502050505030304" pitchFamily="18" charset="0"/>
              </a:rPr>
              <a:t>[Observing Fluorescence and Cell Count]</a:t>
            </a:r>
          </a:p>
        </p:txBody>
      </p:sp>
      <p:grpSp>
        <p:nvGrpSpPr>
          <p:cNvPr id="10" name="그룹 9">
            <a:extLst>
              <a:ext uri="{FF2B5EF4-FFF2-40B4-BE49-F238E27FC236}">
                <a16:creationId xmlns:a16="http://schemas.microsoft.com/office/drawing/2014/main" id="{25C6D593-B244-463D-8915-4571461674BB}"/>
              </a:ext>
            </a:extLst>
          </p:cNvPr>
          <p:cNvGrpSpPr/>
          <p:nvPr/>
        </p:nvGrpSpPr>
        <p:grpSpPr>
          <a:xfrm>
            <a:off x="860811" y="4540127"/>
            <a:ext cx="3631843" cy="1199505"/>
            <a:chOff x="938910" y="4506173"/>
            <a:chExt cx="3631843" cy="1199505"/>
          </a:xfrm>
        </p:grpSpPr>
        <p:pic>
          <p:nvPicPr>
            <p:cNvPr id="23" name="그림 22">
              <a:extLst>
                <a:ext uri="{FF2B5EF4-FFF2-40B4-BE49-F238E27FC236}">
                  <a16:creationId xmlns:a16="http://schemas.microsoft.com/office/drawing/2014/main" id="{215321FF-35E5-4221-8959-142F70CE7CE8}"/>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19782" t="19165" r="38254" b="33997"/>
            <a:stretch/>
          </p:blipFill>
          <p:spPr>
            <a:xfrm>
              <a:off x="1992984" y="4506173"/>
              <a:ext cx="1282872" cy="1199503"/>
            </a:xfrm>
            <a:prstGeom prst="rect">
              <a:avLst/>
            </a:prstGeom>
          </p:spPr>
        </p:pic>
        <p:pic>
          <p:nvPicPr>
            <p:cNvPr id="26" name="그림 25">
              <a:extLst>
                <a:ext uri="{FF2B5EF4-FFF2-40B4-BE49-F238E27FC236}">
                  <a16:creationId xmlns:a16="http://schemas.microsoft.com/office/drawing/2014/main" id="{9141E9B1-3B83-4B2A-891F-7436C51662A9}"/>
                </a:ext>
              </a:extLst>
            </p:cNvPr>
            <p:cNvPicPr>
              <a:picLocks noChangeAspect="1"/>
            </p:cNvPicPr>
            <p:nvPr/>
          </p:nvPicPr>
          <p:blipFill rotWithShape="1">
            <a:blip r:embed="rId5"/>
            <a:srcRect l="6810" t="-2047" r="9262" b="4568"/>
            <a:stretch/>
          </p:blipFill>
          <p:spPr>
            <a:xfrm rot="5400000">
              <a:off x="864863" y="4580223"/>
              <a:ext cx="1199502" cy="1051407"/>
            </a:xfrm>
            <a:prstGeom prst="rect">
              <a:avLst/>
            </a:prstGeom>
            <a:ln w="19050">
              <a:solidFill>
                <a:schemeClr val="bg1"/>
              </a:solidFill>
            </a:ln>
          </p:spPr>
        </p:pic>
        <p:pic>
          <p:nvPicPr>
            <p:cNvPr id="9" name="그림 8">
              <a:extLst>
                <a:ext uri="{FF2B5EF4-FFF2-40B4-BE49-F238E27FC236}">
                  <a16:creationId xmlns:a16="http://schemas.microsoft.com/office/drawing/2014/main" id="{7743204E-0CFB-4D6B-8C0D-22424C00130F}"/>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19364" t="18065" r="38199" b="32852"/>
            <a:stretch/>
          </p:blipFill>
          <p:spPr>
            <a:xfrm>
              <a:off x="3274609" y="4506173"/>
              <a:ext cx="1296144" cy="1199503"/>
            </a:xfrm>
            <a:prstGeom prst="rect">
              <a:avLst/>
            </a:prstGeom>
          </p:spPr>
        </p:pic>
      </p:grpSp>
    </p:spTree>
    <p:extLst>
      <p:ext uri="{BB962C8B-B14F-4D97-AF65-F5344CB8AC3E}">
        <p14:creationId xmlns:p14="http://schemas.microsoft.com/office/powerpoint/2010/main" val="3534685272"/>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6" name="그룹 75">
            <a:extLst>
              <a:ext uri="{FF2B5EF4-FFF2-40B4-BE49-F238E27FC236}">
                <a16:creationId xmlns:a16="http://schemas.microsoft.com/office/drawing/2014/main" id="{6F66F2D2-6124-4842-A9C1-528179DBAC1D}"/>
              </a:ext>
            </a:extLst>
          </p:cNvPr>
          <p:cNvGrpSpPr/>
          <p:nvPr/>
        </p:nvGrpSpPr>
        <p:grpSpPr>
          <a:xfrm>
            <a:off x="331501" y="908720"/>
            <a:ext cx="8560979" cy="5223471"/>
            <a:chOff x="325873" y="1628800"/>
            <a:chExt cx="2517935" cy="4503391"/>
          </a:xfrm>
        </p:grpSpPr>
        <p:sp>
          <p:nvSpPr>
            <p:cNvPr id="77" name="사각형: 둥근 모서리 76">
              <a:extLst>
                <a:ext uri="{FF2B5EF4-FFF2-40B4-BE49-F238E27FC236}">
                  <a16:creationId xmlns:a16="http://schemas.microsoft.com/office/drawing/2014/main" id="{FC265557-11F8-42DA-9765-BD04A28AA9CF}"/>
                </a:ext>
              </a:extLst>
            </p:cNvPr>
            <p:cNvSpPr/>
            <p:nvPr/>
          </p:nvSpPr>
          <p:spPr>
            <a:xfrm>
              <a:off x="325873" y="1628800"/>
              <a:ext cx="2517935" cy="4503391"/>
            </a:xfrm>
            <a:prstGeom prst="roundRect">
              <a:avLst>
                <a:gd name="adj" fmla="val 4311"/>
              </a:avLst>
            </a:prstGeom>
            <a:solidFill>
              <a:schemeClr val="bg1"/>
            </a:solidFill>
            <a:ln>
              <a:noFill/>
            </a:ln>
            <a:effectLst>
              <a:outerShdw blurRad="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Palatino Linotype" panose="02040502050505030304" pitchFamily="18" charset="0"/>
              </a:endParaRPr>
            </a:p>
          </p:txBody>
        </p:sp>
        <p:sp>
          <p:nvSpPr>
            <p:cNvPr id="81" name="사각형: 둥근 모서리 80">
              <a:extLst>
                <a:ext uri="{FF2B5EF4-FFF2-40B4-BE49-F238E27FC236}">
                  <a16:creationId xmlns:a16="http://schemas.microsoft.com/office/drawing/2014/main" id="{B85DC1D4-55A4-40F6-9189-5EA765F496DD}"/>
                </a:ext>
              </a:extLst>
            </p:cNvPr>
            <p:cNvSpPr/>
            <p:nvPr/>
          </p:nvSpPr>
          <p:spPr>
            <a:xfrm>
              <a:off x="392955" y="2197584"/>
              <a:ext cx="2399701" cy="3823704"/>
            </a:xfrm>
            <a:prstGeom prst="roundRect">
              <a:avLst>
                <a:gd name="adj" fmla="val 5051"/>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Palatino Linotype" panose="02040502050505030304" pitchFamily="18" charset="0"/>
              </a:endParaRPr>
            </a:p>
          </p:txBody>
        </p:sp>
      </p:grpSp>
      <p:sp>
        <p:nvSpPr>
          <p:cNvPr id="2" name="슬라이드 번호 개체 틀 1">
            <a:extLst>
              <a:ext uri="{FF2B5EF4-FFF2-40B4-BE49-F238E27FC236}">
                <a16:creationId xmlns:a16="http://schemas.microsoft.com/office/drawing/2014/main" id="{FE788D13-6F6D-4C06-9864-11173A6CB9DD}"/>
              </a:ext>
            </a:extLst>
          </p:cNvPr>
          <p:cNvSpPr>
            <a:spLocks noGrp="1"/>
          </p:cNvSpPr>
          <p:nvPr>
            <p:ph type="sldNum" sz="quarter" idx="12"/>
          </p:nvPr>
        </p:nvSpPr>
        <p:spPr/>
        <p:txBody>
          <a:bodyPr/>
          <a:lstStyle/>
          <a:p>
            <a:fld id="{0B167199-A077-4673-8773-36F268385491}" type="slidenum">
              <a:rPr lang="ko-KR" altLang="en-US" smtClean="0">
                <a:latin typeface="Palatino Linotype" panose="02040502050505030304" pitchFamily="18" charset="0"/>
              </a:rPr>
              <a:pPr/>
              <a:t>7</a:t>
            </a:fld>
            <a:endParaRPr lang="ko-KR" altLang="en-US">
              <a:latin typeface="Palatino Linotype" panose="02040502050505030304" pitchFamily="18" charset="0"/>
            </a:endParaRPr>
          </a:p>
        </p:txBody>
      </p:sp>
      <p:sp>
        <p:nvSpPr>
          <p:cNvPr id="3" name="텍스트 개체 틀 2">
            <a:extLst>
              <a:ext uri="{FF2B5EF4-FFF2-40B4-BE49-F238E27FC236}">
                <a16:creationId xmlns:a16="http://schemas.microsoft.com/office/drawing/2014/main" id="{2335A075-7C27-4F22-8E7F-F83910C7ACE8}"/>
              </a:ext>
            </a:extLst>
          </p:cNvPr>
          <p:cNvSpPr>
            <a:spLocks noGrp="1"/>
          </p:cNvSpPr>
          <p:nvPr>
            <p:ph type="body" sz="quarter" idx="13"/>
          </p:nvPr>
        </p:nvSpPr>
        <p:spPr/>
        <p:txBody>
          <a:bodyPr/>
          <a:lstStyle/>
          <a:p>
            <a:r>
              <a:rPr lang="en-US" altLang="ko-KR" b="1" dirty="0">
                <a:latin typeface="Palatino Linotype" panose="02040502050505030304" pitchFamily="18" charset="0"/>
              </a:rPr>
              <a:t>2. Methods</a:t>
            </a:r>
            <a:endParaRPr lang="ko-KR" altLang="en-US" b="1" dirty="0">
              <a:latin typeface="Palatino Linotype" panose="02040502050505030304" pitchFamily="18" charset="0"/>
            </a:endParaRPr>
          </a:p>
        </p:txBody>
      </p:sp>
      <p:sp>
        <p:nvSpPr>
          <p:cNvPr id="4" name="직사각형 3">
            <a:extLst>
              <a:ext uri="{FF2B5EF4-FFF2-40B4-BE49-F238E27FC236}">
                <a16:creationId xmlns:a16="http://schemas.microsoft.com/office/drawing/2014/main" id="{1A174802-7270-4AA6-8131-6D1C6A7FEEDD}"/>
              </a:ext>
            </a:extLst>
          </p:cNvPr>
          <p:cNvSpPr/>
          <p:nvPr/>
        </p:nvSpPr>
        <p:spPr>
          <a:xfrm>
            <a:off x="5076056" y="1875596"/>
            <a:ext cx="3676431" cy="4031873"/>
          </a:xfrm>
          <a:prstGeom prst="rect">
            <a:avLst/>
          </a:prstGeom>
        </p:spPr>
        <p:txBody>
          <a:bodyPr wrap="square">
            <a:spAutoFit/>
          </a:bodyPr>
          <a:lstStyle/>
          <a:p>
            <a:pPr marL="92075" indent="-92075">
              <a:buClr>
                <a:schemeClr val="tx2"/>
              </a:buClr>
              <a:buSzPct val="100000"/>
              <a:buFont typeface="Wingdings 2" panose="05020102010507070707" pitchFamily="18" charset="2"/>
              <a:buChar char=""/>
            </a:pPr>
            <a:r>
              <a:rPr lang="en-US" altLang="ko-KR" sz="1600" b="1" spc="-50" dirty="0">
                <a:ln>
                  <a:solidFill>
                    <a:schemeClr val="bg1">
                      <a:alpha val="5000"/>
                    </a:schemeClr>
                  </a:solidFill>
                </a:ln>
                <a:solidFill>
                  <a:schemeClr val="tx1">
                    <a:lumMod val="75000"/>
                    <a:lumOff val="25000"/>
                  </a:schemeClr>
                </a:solidFill>
                <a:latin typeface="Palatino Linotype" panose="02040502050505030304" pitchFamily="18" charset="0"/>
                <a:ea typeface="+mj-ea"/>
              </a:rPr>
              <a:t> SSC measurement and analysis</a:t>
            </a:r>
          </a:p>
          <a:p>
            <a:pPr marL="285750" indent="-285750" algn="just">
              <a:buClr>
                <a:schemeClr val="tx2"/>
              </a:buClr>
              <a:buSzPct val="100000"/>
              <a:buFontTx/>
              <a:buChar char="-"/>
            </a:pPr>
            <a:r>
              <a:rPr lang="en-US" altLang="ko-KR" sz="1600" spc="-50" dirty="0">
                <a:ln>
                  <a:solidFill>
                    <a:schemeClr val="bg1">
                      <a:alpha val="5000"/>
                    </a:schemeClr>
                  </a:solidFill>
                </a:ln>
                <a:solidFill>
                  <a:schemeClr val="tx1">
                    <a:lumMod val="75000"/>
                    <a:lumOff val="25000"/>
                  </a:schemeClr>
                </a:solidFill>
                <a:latin typeface="Palatino Linotype" panose="02040502050505030304" pitchFamily="18" charset="0"/>
                <a:ea typeface="+mj-ea"/>
              </a:rPr>
              <a:t>Fluorescently treated HeLa cell suspension with DiD and Calcein AM 10×10</a:t>
            </a:r>
            <a:r>
              <a:rPr lang="en-US" altLang="ko-KR" sz="1600" spc="-50" baseline="30000" dirty="0">
                <a:ln>
                  <a:solidFill>
                    <a:schemeClr val="bg1">
                      <a:alpha val="5000"/>
                    </a:schemeClr>
                  </a:solidFill>
                </a:ln>
                <a:solidFill>
                  <a:schemeClr val="tx1">
                    <a:lumMod val="75000"/>
                    <a:lumOff val="25000"/>
                  </a:schemeClr>
                </a:solidFill>
                <a:latin typeface="Palatino Linotype" panose="02040502050505030304" pitchFamily="18" charset="0"/>
                <a:ea typeface="+mj-ea"/>
              </a:rPr>
              <a:t>6 </a:t>
            </a:r>
            <a:r>
              <a:rPr lang="en-US" altLang="ko-KR" sz="1600" spc="-50" dirty="0">
                <a:ln>
                  <a:solidFill>
                    <a:schemeClr val="bg1">
                      <a:alpha val="5000"/>
                    </a:schemeClr>
                  </a:solidFill>
                </a:ln>
                <a:solidFill>
                  <a:schemeClr val="tx1">
                    <a:lumMod val="75000"/>
                    <a:lumOff val="25000"/>
                  </a:schemeClr>
                </a:solidFill>
                <a:latin typeface="Palatino Linotype" panose="02040502050505030304" pitchFamily="18" charset="0"/>
                <a:ea typeface="+mj-ea"/>
              </a:rPr>
              <a:t>cells/2ml loaded on the quartz cuvette of the main module</a:t>
            </a:r>
          </a:p>
          <a:p>
            <a:pPr marL="285750" indent="-285750" algn="just">
              <a:buClr>
                <a:schemeClr val="tx2"/>
              </a:buClr>
              <a:buSzPct val="100000"/>
              <a:buFontTx/>
              <a:buChar char="-"/>
            </a:pPr>
            <a:r>
              <a:rPr lang="en-US" altLang="ko-KR" sz="1600" spc="-50" dirty="0">
                <a:ln>
                  <a:solidFill>
                    <a:schemeClr val="bg1">
                      <a:alpha val="5000"/>
                    </a:schemeClr>
                  </a:solidFill>
                </a:ln>
                <a:solidFill>
                  <a:schemeClr val="tx1">
                    <a:lumMod val="75000"/>
                    <a:lumOff val="25000"/>
                  </a:schemeClr>
                </a:solidFill>
                <a:latin typeface="Palatino Linotype" panose="02040502050505030304" pitchFamily="18" charset="0"/>
                <a:ea typeface="+mj-ea"/>
              </a:rPr>
              <a:t>Change the cell concentration and measure SSC (</a:t>
            </a:r>
            <a:r>
              <a:rPr lang="en-US" altLang="ko-KR" sz="1600" spc="-50" dirty="0">
                <a:ln>
                  <a:solidFill>
                    <a:schemeClr val="bg1">
                      <a:alpha val="5000"/>
                    </a:schemeClr>
                  </a:solidFill>
                </a:ln>
                <a:solidFill>
                  <a:schemeClr val="tx1">
                    <a:lumMod val="75000"/>
                    <a:lumOff val="25000"/>
                  </a:schemeClr>
                </a:solidFill>
                <a:latin typeface="Palatino Linotype" panose="02040502050505030304" pitchFamily="18" charset="0"/>
              </a:rPr>
              <a:t>10×10</a:t>
            </a:r>
            <a:r>
              <a:rPr lang="en-US" altLang="ko-KR" sz="1600" spc="-50" baseline="30000" dirty="0">
                <a:ln>
                  <a:solidFill>
                    <a:schemeClr val="bg1">
                      <a:alpha val="5000"/>
                    </a:schemeClr>
                  </a:solidFill>
                </a:ln>
                <a:solidFill>
                  <a:schemeClr val="tx1">
                    <a:lumMod val="75000"/>
                    <a:lumOff val="25000"/>
                  </a:schemeClr>
                </a:solidFill>
                <a:latin typeface="Palatino Linotype" panose="02040502050505030304" pitchFamily="18" charset="0"/>
              </a:rPr>
              <a:t>6</a:t>
            </a:r>
            <a:r>
              <a:rPr lang="en-US" altLang="ko-KR" sz="1600" spc="-50" dirty="0">
                <a:ln>
                  <a:solidFill>
                    <a:schemeClr val="bg1">
                      <a:alpha val="5000"/>
                    </a:schemeClr>
                  </a:solidFill>
                </a:ln>
                <a:solidFill>
                  <a:schemeClr val="tx1">
                    <a:lumMod val="75000"/>
                    <a:lumOff val="25000"/>
                  </a:schemeClr>
                </a:solidFill>
                <a:latin typeface="Palatino Linotype" panose="02040502050505030304" pitchFamily="18" charset="0"/>
              </a:rPr>
              <a:t> cells/2ml</a:t>
            </a:r>
            <a:r>
              <a:rPr lang="ko-KR" altLang="en-US" sz="1600" spc="-50" dirty="0">
                <a:ln>
                  <a:solidFill>
                    <a:schemeClr val="bg1">
                      <a:alpha val="5000"/>
                    </a:schemeClr>
                  </a:solidFill>
                </a:ln>
                <a:solidFill>
                  <a:schemeClr val="tx1">
                    <a:lumMod val="75000"/>
                    <a:lumOff val="25000"/>
                  </a:schemeClr>
                </a:solidFill>
                <a:latin typeface="Palatino Linotype" panose="02040502050505030304" pitchFamily="18" charset="0"/>
              </a:rPr>
              <a:t> </a:t>
            </a:r>
            <a:r>
              <a:rPr lang="en-US" altLang="ko-KR" sz="1600" spc="-50" dirty="0">
                <a:ln>
                  <a:solidFill>
                    <a:schemeClr val="bg1">
                      <a:alpha val="5000"/>
                    </a:schemeClr>
                  </a:solidFill>
                </a:ln>
                <a:solidFill>
                  <a:schemeClr val="tx1">
                    <a:lumMod val="75000"/>
                    <a:lumOff val="25000"/>
                  </a:schemeClr>
                </a:solidFill>
                <a:latin typeface="Palatino Linotype" panose="02040502050505030304" pitchFamily="18" charset="0"/>
              </a:rPr>
              <a:t>→1×10</a:t>
            </a:r>
            <a:r>
              <a:rPr lang="en-US" altLang="ko-KR" sz="1600" spc="-50" baseline="30000" dirty="0">
                <a:ln>
                  <a:solidFill>
                    <a:schemeClr val="bg1">
                      <a:alpha val="5000"/>
                    </a:schemeClr>
                  </a:solidFill>
                </a:ln>
                <a:solidFill>
                  <a:schemeClr val="tx1">
                    <a:lumMod val="75000"/>
                    <a:lumOff val="25000"/>
                  </a:schemeClr>
                </a:solidFill>
                <a:latin typeface="Palatino Linotype" panose="02040502050505030304" pitchFamily="18" charset="0"/>
              </a:rPr>
              <a:t>6</a:t>
            </a:r>
            <a:r>
              <a:rPr lang="en-US" altLang="ko-KR" sz="1600" spc="-50" dirty="0">
                <a:ln>
                  <a:solidFill>
                    <a:schemeClr val="bg1">
                      <a:alpha val="5000"/>
                    </a:schemeClr>
                  </a:solidFill>
                </a:ln>
                <a:solidFill>
                  <a:schemeClr val="tx1">
                    <a:lumMod val="75000"/>
                    <a:lumOff val="25000"/>
                  </a:schemeClr>
                </a:solidFill>
                <a:latin typeface="Palatino Linotype" panose="02040502050505030304" pitchFamily="18" charset="0"/>
              </a:rPr>
              <a:t> cells/2ml</a:t>
            </a:r>
            <a:r>
              <a:rPr lang="en-US" altLang="ko-KR" sz="1600" spc="-50" dirty="0">
                <a:ln>
                  <a:solidFill>
                    <a:schemeClr val="bg1">
                      <a:alpha val="5000"/>
                    </a:schemeClr>
                  </a:solidFill>
                </a:ln>
                <a:solidFill>
                  <a:schemeClr val="tx1">
                    <a:lumMod val="75000"/>
                    <a:lumOff val="25000"/>
                  </a:schemeClr>
                </a:solidFill>
                <a:latin typeface="Palatino Linotype" panose="02040502050505030304" pitchFamily="18" charset="0"/>
                <a:ea typeface="+mj-ea"/>
              </a:rPr>
              <a:t>)</a:t>
            </a:r>
          </a:p>
          <a:p>
            <a:pPr marL="285750" indent="-285750" algn="just">
              <a:buClr>
                <a:schemeClr val="tx2"/>
              </a:buClr>
              <a:buSzPct val="100000"/>
              <a:buFontTx/>
              <a:buChar char="-"/>
            </a:pPr>
            <a:r>
              <a:rPr lang="en-US" altLang="ko-KR" sz="1600" spc="-50" dirty="0">
                <a:ln>
                  <a:solidFill>
                    <a:schemeClr val="bg1">
                      <a:alpha val="5000"/>
                    </a:schemeClr>
                  </a:solidFill>
                </a:ln>
                <a:solidFill>
                  <a:schemeClr val="tx1">
                    <a:lumMod val="75000"/>
                    <a:lumOff val="25000"/>
                  </a:schemeClr>
                </a:solidFill>
                <a:latin typeface="Palatino Linotype" panose="02040502050505030304" pitchFamily="18" charset="0"/>
                <a:ea typeface="+mj-ea"/>
              </a:rPr>
              <a:t>Red / Blue LED and optical filter optimization by reflecting the excitation / emission [nm] optical properties of fluorescent dyes.</a:t>
            </a:r>
          </a:p>
          <a:p>
            <a:pPr marL="285750" indent="-285750" algn="just">
              <a:buClr>
                <a:schemeClr val="tx2"/>
              </a:buClr>
              <a:buSzPct val="100000"/>
              <a:buFontTx/>
              <a:buChar char="-"/>
            </a:pPr>
            <a:r>
              <a:rPr lang="en-US" altLang="ko-KR" sz="1600" spc="-50" dirty="0">
                <a:ln>
                  <a:solidFill>
                    <a:schemeClr val="bg1">
                      <a:alpha val="5000"/>
                    </a:schemeClr>
                  </a:solidFill>
                </a:ln>
                <a:solidFill>
                  <a:schemeClr val="tx1">
                    <a:lumMod val="75000"/>
                    <a:lumOff val="25000"/>
                  </a:schemeClr>
                </a:solidFill>
                <a:latin typeface="Palatino Linotype" panose="02040502050505030304" pitchFamily="18" charset="0"/>
                <a:ea typeface="+mj-ea"/>
              </a:rPr>
              <a:t>Confirmation of fluorescence scattering (FL) from the difference in SSC intensity and verification through Hemocytometer</a:t>
            </a:r>
          </a:p>
        </p:txBody>
      </p:sp>
      <p:sp>
        <p:nvSpPr>
          <p:cNvPr id="20" name="직사각형 19">
            <a:extLst>
              <a:ext uri="{FF2B5EF4-FFF2-40B4-BE49-F238E27FC236}">
                <a16:creationId xmlns:a16="http://schemas.microsoft.com/office/drawing/2014/main" id="{5D265B08-0BB0-4B3E-ABBC-B880681930C6}"/>
              </a:ext>
            </a:extLst>
          </p:cNvPr>
          <p:cNvSpPr/>
          <p:nvPr/>
        </p:nvSpPr>
        <p:spPr>
          <a:xfrm>
            <a:off x="1152238" y="3543658"/>
            <a:ext cx="1749197" cy="276999"/>
          </a:xfrm>
          <a:prstGeom prst="rect">
            <a:avLst/>
          </a:prstGeom>
        </p:spPr>
        <p:txBody>
          <a:bodyPr wrap="none">
            <a:spAutoFit/>
          </a:bodyPr>
          <a:lstStyle/>
          <a:p>
            <a:pPr>
              <a:spcAft>
                <a:spcPts val="300"/>
              </a:spcAft>
              <a:buClr>
                <a:schemeClr val="accent6"/>
              </a:buClr>
              <a:buSzPct val="80000"/>
              <a:defRPr/>
            </a:pPr>
            <a:r>
              <a:rPr lang="en-US" altLang="ko-KR" sz="1200" spc="-100" dirty="0">
                <a:ln>
                  <a:solidFill>
                    <a:schemeClr val="bg1">
                      <a:alpha val="5000"/>
                    </a:schemeClr>
                  </a:solidFill>
                </a:ln>
                <a:latin typeface="Palatino Linotype" panose="02040502050505030304" pitchFamily="18" charset="0"/>
              </a:rPr>
              <a:t>[Method of measuring SSC]</a:t>
            </a:r>
          </a:p>
        </p:txBody>
      </p:sp>
      <p:sp>
        <p:nvSpPr>
          <p:cNvPr id="73" name="사각형: 둥근 위쪽 모서리 72">
            <a:extLst>
              <a:ext uri="{FF2B5EF4-FFF2-40B4-BE49-F238E27FC236}">
                <a16:creationId xmlns:a16="http://schemas.microsoft.com/office/drawing/2014/main" id="{BBD64C7A-5953-4BE5-95FE-8692F14ADDEB}"/>
              </a:ext>
            </a:extLst>
          </p:cNvPr>
          <p:cNvSpPr/>
          <p:nvPr/>
        </p:nvSpPr>
        <p:spPr>
          <a:xfrm>
            <a:off x="334198" y="901858"/>
            <a:ext cx="8558282" cy="524451"/>
          </a:xfrm>
          <a:prstGeom prst="round2SameRect">
            <a:avLst>
              <a:gd name="adj1" fmla="val 29167"/>
              <a:gd name="adj2" fmla="val 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ko-KR" sz="2400" b="1" spc="-100" dirty="0">
                <a:ln>
                  <a:solidFill>
                    <a:schemeClr val="bg1">
                      <a:alpha val="5000"/>
                    </a:schemeClr>
                  </a:solidFill>
                </a:ln>
                <a:solidFill>
                  <a:schemeClr val="bg1"/>
                </a:solidFill>
                <a:latin typeface="Palatino Linotype" panose="02040502050505030304" pitchFamily="18" charset="0"/>
                <a:ea typeface="+mj-ea"/>
              </a:rPr>
              <a:t>Characterization</a:t>
            </a:r>
            <a:endParaRPr lang="ko-KR" altLang="en-US" sz="2400" b="1" spc="-100" dirty="0">
              <a:ln>
                <a:solidFill>
                  <a:schemeClr val="bg1">
                    <a:alpha val="5000"/>
                  </a:schemeClr>
                </a:solidFill>
              </a:ln>
              <a:solidFill>
                <a:schemeClr val="bg1"/>
              </a:solidFill>
              <a:latin typeface="Palatino Linotype" panose="02040502050505030304" pitchFamily="18" charset="0"/>
              <a:ea typeface="+mj-ea"/>
            </a:endParaRPr>
          </a:p>
        </p:txBody>
      </p:sp>
      <p:pic>
        <p:nvPicPr>
          <p:cNvPr id="6" name="그림 5">
            <a:extLst>
              <a:ext uri="{FF2B5EF4-FFF2-40B4-BE49-F238E27FC236}">
                <a16:creationId xmlns:a16="http://schemas.microsoft.com/office/drawing/2014/main" id="{23575ED4-EE19-41D6-994D-20F91D6C9555}"/>
              </a:ext>
            </a:extLst>
          </p:cNvPr>
          <p:cNvPicPr>
            <a:picLocks noChangeAspect="1"/>
          </p:cNvPicPr>
          <p:nvPr/>
        </p:nvPicPr>
        <p:blipFill>
          <a:blip r:embed="rId2"/>
          <a:stretch>
            <a:fillRect/>
          </a:stretch>
        </p:blipFill>
        <p:spPr>
          <a:xfrm>
            <a:off x="683568" y="1813016"/>
            <a:ext cx="2678523" cy="1761952"/>
          </a:xfrm>
          <a:prstGeom prst="rect">
            <a:avLst/>
          </a:prstGeom>
        </p:spPr>
      </p:pic>
      <p:pic>
        <p:nvPicPr>
          <p:cNvPr id="5" name="그림 4">
            <a:extLst>
              <a:ext uri="{FF2B5EF4-FFF2-40B4-BE49-F238E27FC236}">
                <a16:creationId xmlns:a16="http://schemas.microsoft.com/office/drawing/2014/main" id="{CB9E19F5-2649-4B8E-A3C4-1AE63646B2DF}"/>
              </a:ext>
            </a:extLst>
          </p:cNvPr>
          <p:cNvPicPr>
            <a:picLocks noChangeAspect="1"/>
          </p:cNvPicPr>
          <p:nvPr/>
        </p:nvPicPr>
        <p:blipFill>
          <a:blip r:embed="rId3"/>
          <a:stretch>
            <a:fillRect/>
          </a:stretch>
        </p:blipFill>
        <p:spPr>
          <a:xfrm>
            <a:off x="3491880" y="1828240"/>
            <a:ext cx="1604250" cy="1731503"/>
          </a:xfrm>
          <a:prstGeom prst="rect">
            <a:avLst/>
          </a:prstGeom>
        </p:spPr>
      </p:pic>
      <p:sp>
        <p:nvSpPr>
          <p:cNvPr id="9" name="직사각형 8">
            <a:extLst>
              <a:ext uri="{FF2B5EF4-FFF2-40B4-BE49-F238E27FC236}">
                <a16:creationId xmlns:a16="http://schemas.microsoft.com/office/drawing/2014/main" id="{08A04A06-0BF4-4B57-841E-31D294587F89}"/>
              </a:ext>
            </a:extLst>
          </p:cNvPr>
          <p:cNvSpPr/>
          <p:nvPr/>
        </p:nvSpPr>
        <p:spPr>
          <a:xfrm>
            <a:off x="3372909" y="3543658"/>
            <a:ext cx="1882247" cy="276999"/>
          </a:xfrm>
          <a:prstGeom prst="rect">
            <a:avLst/>
          </a:prstGeom>
        </p:spPr>
        <p:txBody>
          <a:bodyPr wrap="none">
            <a:spAutoFit/>
          </a:bodyPr>
          <a:lstStyle/>
          <a:p>
            <a:pPr>
              <a:spcAft>
                <a:spcPts val="300"/>
              </a:spcAft>
              <a:buClr>
                <a:schemeClr val="accent6"/>
              </a:buClr>
              <a:buSzPct val="80000"/>
              <a:defRPr/>
            </a:pPr>
            <a:r>
              <a:rPr lang="en-US" altLang="ko-KR" sz="1200" spc="-100" dirty="0">
                <a:ln>
                  <a:solidFill>
                    <a:schemeClr val="bg1">
                      <a:alpha val="5000"/>
                    </a:schemeClr>
                  </a:solidFill>
                </a:ln>
                <a:latin typeface="Palatino Linotype" panose="02040502050505030304" pitchFamily="18" charset="0"/>
              </a:rPr>
              <a:t>[Characteristics of optical filter]</a:t>
            </a:r>
          </a:p>
        </p:txBody>
      </p:sp>
      <p:sp>
        <p:nvSpPr>
          <p:cNvPr id="10" name="직사각형 9">
            <a:extLst>
              <a:ext uri="{FF2B5EF4-FFF2-40B4-BE49-F238E27FC236}">
                <a16:creationId xmlns:a16="http://schemas.microsoft.com/office/drawing/2014/main" id="{F85AE63B-D38F-4974-9531-F2F5A8E12D18}"/>
              </a:ext>
            </a:extLst>
          </p:cNvPr>
          <p:cNvSpPr/>
          <p:nvPr/>
        </p:nvSpPr>
        <p:spPr>
          <a:xfrm>
            <a:off x="1732910" y="5559827"/>
            <a:ext cx="2484976" cy="276999"/>
          </a:xfrm>
          <a:prstGeom prst="rect">
            <a:avLst/>
          </a:prstGeom>
        </p:spPr>
        <p:txBody>
          <a:bodyPr wrap="none">
            <a:spAutoFit/>
          </a:bodyPr>
          <a:lstStyle/>
          <a:p>
            <a:pPr>
              <a:spcAft>
                <a:spcPts val="300"/>
              </a:spcAft>
              <a:buClr>
                <a:schemeClr val="accent6"/>
              </a:buClr>
              <a:buSzPct val="80000"/>
              <a:defRPr/>
            </a:pPr>
            <a:r>
              <a:rPr lang="en-US" altLang="ko-KR" sz="1200" spc="-100" dirty="0">
                <a:ln>
                  <a:solidFill>
                    <a:schemeClr val="bg1">
                      <a:alpha val="5000"/>
                    </a:schemeClr>
                  </a:solidFill>
                </a:ln>
                <a:latin typeface="Palatino Linotype" panose="02040502050505030304" pitchFamily="18" charset="0"/>
              </a:rPr>
              <a:t>[HeLa treated with </a:t>
            </a:r>
            <a:r>
              <a:rPr lang="en-US" altLang="ko-KR" sz="1200" spc="-100" dirty="0" err="1">
                <a:ln>
                  <a:solidFill>
                    <a:schemeClr val="bg1">
                      <a:alpha val="5000"/>
                    </a:schemeClr>
                  </a:solidFill>
                </a:ln>
                <a:latin typeface="Palatino Linotype" panose="02040502050505030304" pitchFamily="18" charset="0"/>
              </a:rPr>
              <a:t>DiD</a:t>
            </a:r>
            <a:r>
              <a:rPr lang="en-US" altLang="ko-KR" sz="1200" spc="-100" dirty="0">
                <a:ln>
                  <a:solidFill>
                    <a:schemeClr val="bg1">
                      <a:alpha val="5000"/>
                    </a:schemeClr>
                  </a:solidFill>
                </a:ln>
                <a:latin typeface="Palatino Linotype" panose="02040502050505030304" pitchFamily="18" charset="0"/>
              </a:rPr>
              <a:t> &amp; </a:t>
            </a:r>
            <a:r>
              <a:rPr lang="en-US" altLang="ko-KR" sz="1200" spc="-100" dirty="0" err="1">
                <a:ln>
                  <a:solidFill>
                    <a:schemeClr val="bg1">
                      <a:alpha val="5000"/>
                    </a:schemeClr>
                  </a:solidFill>
                </a:ln>
                <a:latin typeface="Palatino Linotype" panose="02040502050505030304" pitchFamily="18" charset="0"/>
              </a:rPr>
              <a:t>Calcein</a:t>
            </a:r>
            <a:r>
              <a:rPr lang="en-US" altLang="ko-KR" sz="1200" spc="-100" dirty="0">
                <a:ln>
                  <a:solidFill>
                    <a:schemeClr val="bg1">
                      <a:alpha val="5000"/>
                    </a:schemeClr>
                  </a:solidFill>
                </a:ln>
                <a:latin typeface="Palatino Linotype" panose="02040502050505030304" pitchFamily="18" charset="0"/>
              </a:rPr>
              <a:t> AM]</a:t>
            </a:r>
          </a:p>
        </p:txBody>
      </p:sp>
      <p:pic>
        <p:nvPicPr>
          <p:cNvPr id="11" name="그림 10">
            <a:extLst>
              <a:ext uri="{FF2B5EF4-FFF2-40B4-BE49-F238E27FC236}">
                <a16:creationId xmlns:a16="http://schemas.microsoft.com/office/drawing/2014/main" id="{4537100C-61A9-4FB1-AF2E-E2A448321BA0}"/>
              </a:ext>
            </a:extLst>
          </p:cNvPr>
          <p:cNvPicPr>
            <a:picLocks noChangeAspect="1"/>
          </p:cNvPicPr>
          <p:nvPr/>
        </p:nvPicPr>
        <p:blipFill>
          <a:blip r:embed="rId4"/>
          <a:stretch>
            <a:fillRect/>
          </a:stretch>
        </p:blipFill>
        <p:spPr>
          <a:xfrm>
            <a:off x="683568" y="3983229"/>
            <a:ext cx="4392648" cy="1572956"/>
          </a:xfrm>
          <a:prstGeom prst="rect">
            <a:avLst/>
          </a:prstGeom>
        </p:spPr>
      </p:pic>
    </p:spTree>
    <p:extLst>
      <p:ext uri="{BB962C8B-B14F-4D97-AF65-F5344CB8AC3E}">
        <p14:creationId xmlns:p14="http://schemas.microsoft.com/office/powerpoint/2010/main" val="3291565582"/>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7C5F3BC8-CB7B-4DC4-88D2-A6F14D5A5EC0}"/>
              </a:ext>
            </a:extLst>
          </p:cNvPr>
          <p:cNvSpPr>
            <a:spLocks noGrp="1"/>
          </p:cNvSpPr>
          <p:nvPr>
            <p:ph type="sldNum" sz="quarter" idx="12"/>
          </p:nvPr>
        </p:nvSpPr>
        <p:spPr/>
        <p:txBody>
          <a:bodyPr/>
          <a:lstStyle/>
          <a:p>
            <a:fld id="{0B167199-A077-4673-8773-36F268385491}" type="slidenum">
              <a:rPr lang="ko-KR" altLang="en-US" smtClean="0">
                <a:latin typeface="Palatino Linotype" panose="02040502050505030304" pitchFamily="18" charset="0"/>
              </a:rPr>
              <a:pPr/>
              <a:t>8</a:t>
            </a:fld>
            <a:endParaRPr lang="ko-KR" altLang="en-US">
              <a:latin typeface="Palatino Linotype" panose="02040502050505030304" pitchFamily="18" charset="0"/>
            </a:endParaRPr>
          </a:p>
        </p:txBody>
      </p:sp>
      <p:sp>
        <p:nvSpPr>
          <p:cNvPr id="3" name="텍스트 개체 틀 2">
            <a:extLst>
              <a:ext uri="{FF2B5EF4-FFF2-40B4-BE49-F238E27FC236}">
                <a16:creationId xmlns:a16="http://schemas.microsoft.com/office/drawing/2014/main" id="{E482227D-DDAE-4BE5-83DF-297B749A8F33}"/>
              </a:ext>
            </a:extLst>
          </p:cNvPr>
          <p:cNvSpPr>
            <a:spLocks noGrp="1"/>
          </p:cNvSpPr>
          <p:nvPr>
            <p:ph type="body" sz="quarter" idx="13"/>
          </p:nvPr>
        </p:nvSpPr>
        <p:spPr/>
        <p:txBody>
          <a:bodyPr/>
          <a:lstStyle/>
          <a:p>
            <a:r>
              <a:rPr lang="en-US" altLang="ko-KR" b="1" dirty="0">
                <a:latin typeface="Palatino Linotype" panose="02040502050505030304" pitchFamily="18" charset="0"/>
              </a:rPr>
              <a:t>3. Results and Discussions</a:t>
            </a:r>
            <a:endParaRPr lang="ko-KR" altLang="en-US" b="1" dirty="0">
              <a:latin typeface="Palatino Linotype" panose="02040502050505030304" pitchFamily="18" charset="0"/>
            </a:endParaRPr>
          </a:p>
        </p:txBody>
      </p:sp>
      <p:sp>
        <p:nvSpPr>
          <p:cNvPr id="14" name="사각형: 둥근 모서리 13">
            <a:extLst>
              <a:ext uri="{FF2B5EF4-FFF2-40B4-BE49-F238E27FC236}">
                <a16:creationId xmlns:a16="http://schemas.microsoft.com/office/drawing/2014/main" id="{305F8038-CA84-462D-B88E-ABEB40729B02}"/>
              </a:ext>
            </a:extLst>
          </p:cNvPr>
          <p:cNvSpPr/>
          <p:nvPr/>
        </p:nvSpPr>
        <p:spPr>
          <a:xfrm>
            <a:off x="331432" y="910248"/>
            <a:ext cx="8553075" cy="5221943"/>
          </a:xfrm>
          <a:prstGeom prst="roundRect">
            <a:avLst>
              <a:gd name="adj" fmla="val 4311"/>
            </a:avLst>
          </a:prstGeom>
          <a:solidFill>
            <a:schemeClr val="bg1"/>
          </a:solidFill>
          <a:ln>
            <a:noFill/>
          </a:ln>
          <a:effectLst>
            <a:outerShdw blurRad="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Palatino Linotype" panose="02040502050505030304" pitchFamily="18" charset="0"/>
            </a:endParaRPr>
          </a:p>
        </p:txBody>
      </p:sp>
      <p:sp>
        <p:nvSpPr>
          <p:cNvPr id="16" name="사각형: 둥근 위쪽 모서리 15">
            <a:extLst>
              <a:ext uri="{FF2B5EF4-FFF2-40B4-BE49-F238E27FC236}">
                <a16:creationId xmlns:a16="http://schemas.microsoft.com/office/drawing/2014/main" id="{8965CB98-8CFB-43A5-A2C2-355BF87ABA11}"/>
              </a:ext>
            </a:extLst>
          </p:cNvPr>
          <p:cNvSpPr/>
          <p:nvPr/>
        </p:nvSpPr>
        <p:spPr>
          <a:xfrm>
            <a:off x="323528" y="910248"/>
            <a:ext cx="8560979" cy="475065"/>
          </a:xfrm>
          <a:prstGeom prst="round2SameRect">
            <a:avLst>
              <a:gd name="adj1" fmla="val 29167"/>
              <a:gd name="adj2"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400" b="1" spc="-100" dirty="0">
                <a:ln>
                  <a:solidFill>
                    <a:schemeClr val="bg1">
                      <a:alpha val="5000"/>
                    </a:schemeClr>
                  </a:solidFill>
                </a:ln>
                <a:solidFill>
                  <a:schemeClr val="bg1"/>
                </a:solidFill>
                <a:latin typeface="Palatino Linotype" panose="02040502050505030304" pitchFamily="18" charset="0"/>
                <a:ea typeface="+mj-ea"/>
              </a:rPr>
              <a:t>SSC of the HeLa treated with Calcein-AM</a:t>
            </a:r>
            <a:endParaRPr lang="ko-KR" altLang="en-US" sz="2400" b="1" spc="-100" dirty="0">
              <a:ln>
                <a:solidFill>
                  <a:schemeClr val="bg1">
                    <a:alpha val="5000"/>
                  </a:schemeClr>
                </a:solidFill>
              </a:ln>
              <a:solidFill>
                <a:schemeClr val="bg1"/>
              </a:solidFill>
              <a:latin typeface="Palatino Linotype" panose="02040502050505030304" pitchFamily="18" charset="0"/>
              <a:ea typeface="+mj-ea"/>
            </a:endParaRPr>
          </a:p>
        </p:txBody>
      </p:sp>
      <p:pic>
        <p:nvPicPr>
          <p:cNvPr id="4" name="그림 3">
            <a:extLst>
              <a:ext uri="{FF2B5EF4-FFF2-40B4-BE49-F238E27FC236}">
                <a16:creationId xmlns:a16="http://schemas.microsoft.com/office/drawing/2014/main" id="{D793F7ED-D464-4F93-ABA6-4A432FC135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0453" y="1440091"/>
            <a:ext cx="6183094" cy="4637321"/>
          </a:xfrm>
          <a:prstGeom prst="rect">
            <a:avLst/>
          </a:prstGeom>
        </p:spPr>
      </p:pic>
    </p:spTree>
    <p:extLst>
      <p:ext uri="{BB962C8B-B14F-4D97-AF65-F5344CB8AC3E}">
        <p14:creationId xmlns:p14="http://schemas.microsoft.com/office/powerpoint/2010/main" val="945376744"/>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7C5F3BC8-CB7B-4DC4-88D2-A6F14D5A5EC0}"/>
              </a:ext>
            </a:extLst>
          </p:cNvPr>
          <p:cNvSpPr>
            <a:spLocks noGrp="1"/>
          </p:cNvSpPr>
          <p:nvPr>
            <p:ph type="sldNum" sz="quarter" idx="12"/>
          </p:nvPr>
        </p:nvSpPr>
        <p:spPr/>
        <p:txBody>
          <a:bodyPr/>
          <a:lstStyle/>
          <a:p>
            <a:fld id="{0B167199-A077-4673-8773-36F268385491}" type="slidenum">
              <a:rPr lang="ko-KR" altLang="en-US" smtClean="0">
                <a:latin typeface="Palatino Linotype" panose="02040502050505030304" pitchFamily="18" charset="0"/>
              </a:rPr>
              <a:pPr/>
              <a:t>9</a:t>
            </a:fld>
            <a:endParaRPr lang="ko-KR" altLang="en-US">
              <a:latin typeface="Palatino Linotype" panose="02040502050505030304" pitchFamily="18" charset="0"/>
            </a:endParaRPr>
          </a:p>
        </p:txBody>
      </p:sp>
      <p:sp>
        <p:nvSpPr>
          <p:cNvPr id="3" name="텍스트 개체 틀 2">
            <a:extLst>
              <a:ext uri="{FF2B5EF4-FFF2-40B4-BE49-F238E27FC236}">
                <a16:creationId xmlns:a16="http://schemas.microsoft.com/office/drawing/2014/main" id="{E482227D-DDAE-4BE5-83DF-297B749A8F33}"/>
              </a:ext>
            </a:extLst>
          </p:cNvPr>
          <p:cNvSpPr>
            <a:spLocks noGrp="1"/>
          </p:cNvSpPr>
          <p:nvPr>
            <p:ph type="body" sz="quarter" idx="13"/>
          </p:nvPr>
        </p:nvSpPr>
        <p:spPr/>
        <p:txBody>
          <a:bodyPr/>
          <a:lstStyle/>
          <a:p>
            <a:r>
              <a:rPr lang="en-US" altLang="ko-KR" b="1" dirty="0">
                <a:latin typeface="Palatino Linotype" panose="02040502050505030304" pitchFamily="18" charset="0"/>
              </a:rPr>
              <a:t>3. Results and Discussions</a:t>
            </a:r>
            <a:endParaRPr lang="ko-KR" altLang="en-US" b="1" dirty="0">
              <a:latin typeface="Palatino Linotype" panose="02040502050505030304" pitchFamily="18" charset="0"/>
            </a:endParaRPr>
          </a:p>
        </p:txBody>
      </p:sp>
      <p:sp>
        <p:nvSpPr>
          <p:cNvPr id="14" name="사각형: 둥근 모서리 13">
            <a:extLst>
              <a:ext uri="{FF2B5EF4-FFF2-40B4-BE49-F238E27FC236}">
                <a16:creationId xmlns:a16="http://schemas.microsoft.com/office/drawing/2014/main" id="{305F8038-CA84-462D-B88E-ABEB40729B02}"/>
              </a:ext>
            </a:extLst>
          </p:cNvPr>
          <p:cNvSpPr/>
          <p:nvPr/>
        </p:nvSpPr>
        <p:spPr>
          <a:xfrm>
            <a:off x="331432" y="910248"/>
            <a:ext cx="8553075" cy="5221943"/>
          </a:xfrm>
          <a:prstGeom prst="roundRect">
            <a:avLst>
              <a:gd name="adj" fmla="val 4311"/>
            </a:avLst>
          </a:prstGeom>
          <a:solidFill>
            <a:schemeClr val="bg1"/>
          </a:solidFill>
          <a:ln>
            <a:noFill/>
          </a:ln>
          <a:effectLst>
            <a:outerShdw blurRad="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Palatino Linotype" panose="02040502050505030304" pitchFamily="18" charset="0"/>
            </a:endParaRPr>
          </a:p>
        </p:txBody>
      </p:sp>
      <p:sp>
        <p:nvSpPr>
          <p:cNvPr id="16" name="사각형: 둥근 위쪽 모서리 15">
            <a:extLst>
              <a:ext uri="{FF2B5EF4-FFF2-40B4-BE49-F238E27FC236}">
                <a16:creationId xmlns:a16="http://schemas.microsoft.com/office/drawing/2014/main" id="{8965CB98-8CFB-43A5-A2C2-355BF87ABA11}"/>
              </a:ext>
            </a:extLst>
          </p:cNvPr>
          <p:cNvSpPr/>
          <p:nvPr/>
        </p:nvSpPr>
        <p:spPr>
          <a:xfrm>
            <a:off x="323528" y="910248"/>
            <a:ext cx="8560979" cy="475065"/>
          </a:xfrm>
          <a:prstGeom prst="round2SameRect">
            <a:avLst>
              <a:gd name="adj1" fmla="val 29167"/>
              <a:gd name="adj2"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400" b="1" spc="-100" dirty="0">
                <a:ln>
                  <a:solidFill>
                    <a:schemeClr val="bg1">
                      <a:alpha val="5000"/>
                    </a:schemeClr>
                  </a:solidFill>
                </a:ln>
                <a:solidFill>
                  <a:schemeClr val="bg1"/>
                </a:solidFill>
                <a:latin typeface="Palatino Linotype" panose="02040502050505030304" pitchFamily="18" charset="0"/>
                <a:ea typeface="+mj-ea"/>
              </a:rPr>
              <a:t>SSC of the HeLa treated with DiD</a:t>
            </a:r>
            <a:endParaRPr lang="ko-KR" altLang="en-US" sz="2400" b="1" spc="-100" dirty="0">
              <a:ln>
                <a:solidFill>
                  <a:schemeClr val="bg1">
                    <a:alpha val="5000"/>
                  </a:schemeClr>
                </a:solidFill>
              </a:ln>
              <a:solidFill>
                <a:schemeClr val="bg1"/>
              </a:solidFill>
              <a:latin typeface="Palatino Linotype" panose="02040502050505030304" pitchFamily="18" charset="0"/>
              <a:ea typeface="+mj-ea"/>
            </a:endParaRPr>
          </a:p>
        </p:txBody>
      </p:sp>
      <p:pic>
        <p:nvPicPr>
          <p:cNvPr id="6" name="그림 5">
            <a:extLst>
              <a:ext uri="{FF2B5EF4-FFF2-40B4-BE49-F238E27FC236}">
                <a16:creationId xmlns:a16="http://schemas.microsoft.com/office/drawing/2014/main" id="{858A669C-DCA6-4A1A-B6AD-1A94C42ABA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0453" y="1447266"/>
            <a:ext cx="6183094" cy="4637321"/>
          </a:xfrm>
          <a:prstGeom prst="rect">
            <a:avLst/>
          </a:prstGeom>
        </p:spPr>
      </p:pic>
    </p:spTree>
    <p:extLst>
      <p:ext uri="{BB962C8B-B14F-4D97-AF65-F5344CB8AC3E}">
        <p14:creationId xmlns:p14="http://schemas.microsoft.com/office/powerpoint/2010/main" val="4109972590"/>
      </p:ext>
    </p:extLst>
  </p:cSld>
  <p:clrMapOvr>
    <a:masterClrMapping/>
  </p:clrMapOvr>
  <p:transition>
    <p:fade/>
  </p:transition>
</p:sld>
</file>

<file path=ppt/theme/theme1.xml><?xml version="1.0" encoding="utf-8"?>
<a:theme xmlns:a="http://schemas.openxmlformats.org/drawingml/2006/main" name="Office 테마">
  <a:themeElements>
    <a:clrScheme name="사용자 지정 51">
      <a:dk1>
        <a:sysClr val="windowText" lastClr="000000"/>
      </a:dk1>
      <a:lt1>
        <a:sysClr val="window" lastClr="FFFFFF"/>
      </a:lt1>
      <a:dk2>
        <a:srgbClr val="FF6600"/>
      </a:dk2>
      <a:lt2>
        <a:srgbClr val="DBEFF9"/>
      </a:lt2>
      <a:accent1>
        <a:srgbClr val="005C94"/>
      </a:accent1>
      <a:accent2>
        <a:srgbClr val="0085C1"/>
      </a:accent2>
      <a:accent3>
        <a:srgbClr val="05AFE9"/>
      </a:accent3>
      <a:accent4>
        <a:srgbClr val="18C4C8"/>
      </a:accent4>
      <a:accent5>
        <a:srgbClr val="20BA3D"/>
      </a:accent5>
      <a:accent6>
        <a:srgbClr val="6FC618"/>
      </a:accent6>
      <a:hlink>
        <a:srgbClr val="F49100"/>
      </a:hlink>
      <a:folHlink>
        <a:srgbClr val="85DFD0"/>
      </a:folHlink>
    </a:clrScheme>
    <a:fontScheme name="KoPub돋움체">
      <a:majorFont>
        <a:latin typeface="KoPub돋움체 Bold"/>
        <a:ea typeface="KoPub돋움체 Bold"/>
        <a:cs typeface=""/>
      </a:majorFont>
      <a:minorFont>
        <a:latin typeface="KoPub돋움체 Light"/>
        <a:ea typeface="KoPub돋움체 Light"/>
        <a:cs typeface=""/>
      </a:minorFont>
    </a:fontScheme>
    <a:fmtScheme name="Office 테마">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맑은 고딕"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맑은 고딕"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14918</TotalTime>
  <Words>806</Words>
  <Application>Microsoft Office PowerPoint</Application>
  <PresentationFormat>화면 슬라이드 쇼(4:3)</PresentationFormat>
  <Paragraphs>100</Paragraphs>
  <Slides>12</Slides>
  <Notes>1</Notes>
  <HiddenSlides>0</HiddenSlides>
  <MMClips>0</MMClips>
  <ScaleCrop>false</ScaleCrop>
  <HeadingPairs>
    <vt:vector size="6" baseType="variant">
      <vt:variant>
        <vt:lpstr>사용한 글꼴</vt:lpstr>
      </vt:variant>
      <vt:variant>
        <vt:i4>9</vt:i4>
      </vt:variant>
      <vt:variant>
        <vt:lpstr>테마</vt:lpstr>
      </vt:variant>
      <vt:variant>
        <vt:i4>1</vt:i4>
      </vt:variant>
      <vt:variant>
        <vt:lpstr>슬라이드 제목</vt:lpstr>
      </vt:variant>
      <vt:variant>
        <vt:i4>12</vt:i4>
      </vt:variant>
    </vt:vector>
  </HeadingPairs>
  <TitlesOfParts>
    <vt:vector size="22" baseType="lpstr">
      <vt:lpstr>Arial</vt:lpstr>
      <vt:lpstr>Wingdings 2</vt:lpstr>
      <vt:lpstr>Wingdings</vt:lpstr>
      <vt:lpstr>KoPub돋움체 Bold</vt:lpstr>
      <vt:lpstr>Palatino Linotype</vt:lpstr>
      <vt:lpstr>MyLotte_Light</vt:lpstr>
      <vt:lpstr>MyLotte_Bold</vt:lpstr>
      <vt:lpstr>맑은 고딕</vt:lpstr>
      <vt:lpstr>KoPub돋움체 Light</vt:lpstr>
      <vt:lpstr>Office 테마</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프레젠테이션</dc:title>
  <dc:creator>user</dc:creator>
  <cp:lastModifiedBy>Windows 사용자</cp:lastModifiedBy>
  <cp:revision>939</cp:revision>
  <cp:lastPrinted>2020-07-06T08:06:19Z</cp:lastPrinted>
  <dcterms:created xsi:type="dcterms:W3CDTF">2019-08-16T01:30:40Z</dcterms:created>
  <dcterms:modified xsi:type="dcterms:W3CDTF">2020-10-16T07:24:21Z</dcterms:modified>
</cp:coreProperties>
</file>