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628003" y="3068854"/>
            <a:ext cx="149112" cy="188968"/>
          </a:xfrm>
          <a:custGeom>
            <a:avLst/>
            <a:gdLst>
              <a:gd name="connsiteX0" fmla="*/ 0 w 149112"/>
              <a:gd name="connsiteY0" fmla="*/ 188968 h 188968"/>
              <a:gd name="connsiteX1" fmla="*/ 0 w 149112"/>
              <a:gd name="connsiteY1" fmla="*/ 0 h 188968"/>
              <a:gd name="connsiteX2" fmla="*/ 25682 w 149112"/>
              <a:gd name="connsiteY2" fmla="*/ 0 h 188968"/>
              <a:gd name="connsiteX3" fmla="*/ 125090 w 149112"/>
              <a:gd name="connsiteY3" fmla="*/ 148368 h 188968"/>
              <a:gd name="connsiteX4" fmla="*/ 125090 w 149112"/>
              <a:gd name="connsiteY4" fmla="*/ 0 h 188968"/>
              <a:gd name="connsiteX5" fmla="*/ 149112 w 149112"/>
              <a:gd name="connsiteY5" fmla="*/ 0 h 188968"/>
              <a:gd name="connsiteX6" fmla="*/ 149112 w 149112"/>
              <a:gd name="connsiteY6" fmla="*/ 188968 h 188968"/>
              <a:gd name="connsiteX7" fmla="*/ 123429 w 149112"/>
              <a:gd name="connsiteY7" fmla="*/ 188968 h 188968"/>
              <a:gd name="connsiteX8" fmla="*/ 23994 w 149112"/>
              <a:gd name="connsiteY8" fmla="*/ 40464 h 188968"/>
              <a:gd name="connsiteX9" fmla="*/ 23994 w 149112"/>
              <a:gd name="connsiteY9" fmla="*/ 188968 h 188968"/>
              <a:gd name="connsiteX10" fmla="*/ 0 w 149112"/>
              <a:gd name="connsiteY10" fmla="*/ 188968 h 188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9112" h="188968">
                <a:moveTo>
                  <a:pt x="0" y="188968"/>
                </a:moveTo>
                <a:lnTo>
                  <a:pt x="0" y="0"/>
                </a:lnTo>
                <a:lnTo>
                  <a:pt x="25682" y="0"/>
                </a:lnTo>
                <a:lnTo>
                  <a:pt x="125090" y="148368"/>
                </a:lnTo>
                <a:lnTo>
                  <a:pt x="125090" y="0"/>
                </a:lnTo>
                <a:lnTo>
                  <a:pt x="149112" y="0"/>
                </a:lnTo>
                <a:lnTo>
                  <a:pt x="149112" y="188968"/>
                </a:lnTo>
                <a:lnTo>
                  <a:pt x="123429" y="188968"/>
                </a:lnTo>
                <a:lnTo>
                  <a:pt x="23994" y="40464"/>
                </a:lnTo>
                <a:lnTo>
                  <a:pt x="23994" y="188968"/>
                </a:lnTo>
                <a:lnTo>
                  <a:pt x="0" y="1889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67624" y="3656219"/>
            <a:ext cx="149139" cy="188996"/>
          </a:xfrm>
          <a:custGeom>
            <a:avLst/>
            <a:gdLst>
              <a:gd name="connsiteX0" fmla="*/ 0 w 149139"/>
              <a:gd name="connsiteY0" fmla="*/ 188996 h 188996"/>
              <a:gd name="connsiteX1" fmla="*/ 0 w 149139"/>
              <a:gd name="connsiteY1" fmla="*/ 0 h 188996"/>
              <a:gd name="connsiteX2" fmla="*/ 25710 w 149139"/>
              <a:gd name="connsiteY2" fmla="*/ 0 h 188996"/>
              <a:gd name="connsiteX3" fmla="*/ 125117 w 149139"/>
              <a:gd name="connsiteY3" fmla="*/ 148395 h 188996"/>
              <a:gd name="connsiteX4" fmla="*/ 125117 w 149139"/>
              <a:gd name="connsiteY4" fmla="*/ 0 h 188996"/>
              <a:gd name="connsiteX5" fmla="*/ 149139 w 149139"/>
              <a:gd name="connsiteY5" fmla="*/ 0 h 188996"/>
              <a:gd name="connsiteX6" fmla="*/ 149139 w 149139"/>
              <a:gd name="connsiteY6" fmla="*/ 188996 h 188996"/>
              <a:gd name="connsiteX7" fmla="*/ 123429 w 149139"/>
              <a:gd name="connsiteY7" fmla="*/ 188996 h 188996"/>
              <a:gd name="connsiteX8" fmla="*/ 24021 w 149139"/>
              <a:gd name="connsiteY8" fmla="*/ 40491 h 188996"/>
              <a:gd name="connsiteX9" fmla="*/ 24021 w 149139"/>
              <a:gd name="connsiteY9" fmla="*/ 188996 h 188996"/>
              <a:gd name="connsiteX10" fmla="*/ 0 w 149139"/>
              <a:gd name="connsiteY10" fmla="*/ 188996 h 188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9139" h="188996">
                <a:moveTo>
                  <a:pt x="0" y="188996"/>
                </a:moveTo>
                <a:lnTo>
                  <a:pt x="0" y="0"/>
                </a:lnTo>
                <a:lnTo>
                  <a:pt x="25710" y="0"/>
                </a:lnTo>
                <a:lnTo>
                  <a:pt x="125117" y="148395"/>
                </a:lnTo>
                <a:lnTo>
                  <a:pt x="125117" y="0"/>
                </a:lnTo>
                <a:lnTo>
                  <a:pt x="149139" y="0"/>
                </a:lnTo>
                <a:lnTo>
                  <a:pt x="149139" y="188996"/>
                </a:lnTo>
                <a:lnTo>
                  <a:pt x="123429" y="188996"/>
                </a:lnTo>
                <a:lnTo>
                  <a:pt x="24021" y="40491"/>
                </a:lnTo>
                <a:lnTo>
                  <a:pt x="24021" y="188996"/>
                </a:lnTo>
                <a:lnTo>
                  <a:pt x="0" y="18899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307272" y="3068854"/>
            <a:ext cx="149139" cy="188968"/>
          </a:xfrm>
          <a:custGeom>
            <a:avLst/>
            <a:gdLst>
              <a:gd name="connsiteX0" fmla="*/ 0 w 149139"/>
              <a:gd name="connsiteY0" fmla="*/ 188968 h 188968"/>
              <a:gd name="connsiteX1" fmla="*/ 0 w 149139"/>
              <a:gd name="connsiteY1" fmla="*/ 0 h 188968"/>
              <a:gd name="connsiteX2" fmla="*/ 25710 w 149139"/>
              <a:gd name="connsiteY2" fmla="*/ 0 h 188968"/>
              <a:gd name="connsiteX3" fmla="*/ 125117 w 149139"/>
              <a:gd name="connsiteY3" fmla="*/ 148368 h 188968"/>
              <a:gd name="connsiteX4" fmla="*/ 125117 w 149139"/>
              <a:gd name="connsiteY4" fmla="*/ 0 h 188968"/>
              <a:gd name="connsiteX5" fmla="*/ 149139 w 149139"/>
              <a:gd name="connsiteY5" fmla="*/ 0 h 188968"/>
              <a:gd name="connsiteX6" fmla="*/ 149139 w 149139"/>
              <a:gd name="connsiteY6" fmla="*/ 188968 h 188968"/>
              <a:gd name="connsiteX7" fmla="*/ 123429 w 149139"/>
              <a:gd name="connsiteY7" fmla="*/ 188968 h 188968"/>
              <a:gd name="connsiteX8" fmla="*/ 24021 w 149139"/>
              <a:gd name="connsiteY8" fmla="*/ 40464 h 188968"/>
              <a:gd name="connsiteX9" fmla="*/ 24021 w 149139"/>
              <a:gd name="connsiteY9" fmla="*/ 188968 h 188968"/>
              <a:gd name="connsiteX10" fmla="*/ 0 w 149139"/>
              <a:gd name="connsiteY10" fmla="*/ 188968 h 188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9139" h="188968">
                <a:moveTo>
                  <a:pt x="0" y="188968"/>
                </a:moveTo>
                <a:lnTo>
                  <a:pt x="0" y="0"/>
                </a:lnTo>
                <a:lnTo>
                  <a:pt x="25710" y="0"/>
                </a:lnTo>
                <a:lnTo>
                  <a:pt x="125117" y="148368"/>
                </a:lnTo>
                <a:lnTo>
                  <a:pt x="125117" y="0"/>
                </a:lnTo>
                <a:lnTo>
                  <a:pt x="149139" y="0"/>
                </a:lnTo>
                <a:lnTo>
                  <a:pt x="149139" y="188968"/>
                </a:lnTo>
                <a:lnTo>
                  <a:pt x="123429" y="188968"/>
                </a:lnTo>
                <a:lnTo>
                  <a:pt x="24021" y="40464"/>
                </a:lnTo>
                <a:lnTo>
                  <a:pt x="24021" y="188968"/>
                </a:lnTo>
                <a:lnTo>
                  <a:pt x="0" y="1889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697785" y="3293984"/>
            <a:ext cx="32657" cy="260011"/>
          </a:xfrm>
          <a:custGeom>
            <a:avLst/>
            <a:gdLst>
              <a:gd name="connsiteX0" fmla="*/ 8164 w 32657"/>
              <a:gd name="connsiteY0" fmla="*/ 8164 h 260011"/>
              <a:gd name="connsiteX1" fmla="*/ 8164 w 32657"/>
              <a:gd name="connsiteY1" fmla="*/ 251846 h 260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57" h="260011">
                <a:moveTo>
                  <a:pt x="8164" y="8164"/>
                </a:moveTo>
                <a:lnTo>
                  <a:pt x="8164" y="25184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68379" y="3293984"/>
            <a:ext cx="32657" cy="219329"/>
          </a:xfrm>
          <a:custGeom>
            <a:avLst/>
            <a:gdLst>
              <a:gd name="connsiteX0" fmla="*/ 8164 w 32657"/>
              <a:gd name="connsiteY0" fmla="*/ 8164 h 219329"/>
              <a:gd name="connsiteX1" fmla="*/ 8164 w 32657"/>
              <a:gd name="connsiteY1" fmla="*/ 211165 h 219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57" h="219329">
                <a:moveTo>
                  <a:pt x="8164" y="8164"/>
                </a:moveTo>
                <a:lnTo>
                  <a:pt x="8164" y="21116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697785" y="3537667"/>
            <a:ext cx="222579" cy="135246"/>
          </a:xfrm>
          <a:custGeom>
            <a:avLst/>
            <a:gdLst>
              <a:gd name="connsiteX0" fmla="*/ 8164 w 222579"/>
              <a:gd name="connsiteY0" fmla="*/ 8164 h 135246"/>
              <a:gd name="connsiteX1" fmla="*/ 214415 w 222579"/>
              <a:gd name="connsiteY1" fmla="*/ 127082 h 135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579" h="135246">
                <a:moveTo>
                  <a:pt x="8164" y="8164"/>
                </a:moveTo>
                <a:lnTo>
                  <a:pt x="214415" y="12708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68353" y="3537659"/>
            <a:ext cx="225030" cy="136660"/>
          </a:xfrm>
          <a:custGeom>
            <a:avLst/>
            <a:gdLst>
              <a:gd name="connsiteX0" fmla="*/ 8164 w 225030"/>
              <a:gd name="connsiteY0" fmla="*/ 128496 h 136660"/>
              <a:gd name="connsiteX1" fmla="*/ 216866 w 225030"/>
              <a:gd name="connsiteY1" fmla="*/ 8164 h 136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5030" h="136660">
                <a:moveTo>
                  <a:pt x="8164" y="128496"/>
                </a:moveTo>
                <a:lnTo>
                  <a:pt x="216866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133056" y="3496985"/>
            <a:ext cx="189734" cy="116292"/>
          </a:xfrm>
          <a:custGeom>
            <a:avLst/>
            <a:gdLst>
              <a:gd name="connsiteX0" fmla="*/ 8164 w 189734"/>
              <a:gd name="connsiteY0" fmla="*/ 108128 h 116292"/>
              <a:gd name="connsiteX1" fmla="*/ 181569 w 189734"/>
              <a:gd name="connsiteY1" fmla="*/ 8164 h 116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9734" h="116292">
                <a:moveTo>
                  <a:pt x="8164" y="108128"/>
                </a:moveTo>
                <a:lnTo>
                  <a:pt x="181569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377055" y="3293984"/>
            <a:ext cx="32657" cy="260011"/>
          </a:xfrm>
          <a:custGeom>
            <a:avLst/>
            <a:gdLst>
              <a:gd name="connsiteX0" fmla="*/ 8164 w 32657"/>
              <a:gd name="connsiteY0" fmla="*/ 251846 h 260011"/>
              <a:gd name="connsiteX1" fmla="*/ 8164 w 32657"/>
              <a:gd name="connsiteY1" fmla="*/ 8164 h 260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57" h="260011">
                <a:moveTo>
                  <a:pt x="8164" y="251846"/>
                </a:moveTo>
                <a:lnTo>
                  <a:pt x="8164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037407" y="2950284"/>
            <a:ext cx="222606" cy="135246"/>
          </a:xfrm>
          <a:custGeom>
            <a:avLst/>
            <a:gdLst>
              <a:gd name="connsiteX0" fmla="*/ 214442 w 222606"/>
              <a:gd name="connsiteY0" fmla="*/ 127082 h 135246"/>
              <a:gd name="connsiteX1" fmla="*/ 8164 w 222606"/>
              <a:gd name="connsiteY1" fmla="*/ 8164 h 135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606" h="135246">
                <a:moveTo>
                  <a:pt x="214442" y="127082"/>
                </a:moveTo>
                <a:lnTo>
                  <a:pt x="8164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037407" y="3031675"/>
            <a:ext cx="187310" cy="114905"/>
          </a:xfrm>
          <a:custGeom>
            <a:avLst/>
            <a:gdLst>
              <a:gd name="connsiteX0" fmla="*/ 179146 w 187310"/>
              <a:gd name="connsiteY0" fmla="*/ 106741 h 114905"/>
              <a:gd name="connsiteX1" fmla="*/ 8164 w 187310"/>
              <a:gd name="connsiteY1" fmla="*/ 8164 h 114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310" h="114905">
                <a:moveTo>
                  <a:pt x="179146" y="106741"/>
                </a:moveTo>
                <a:lnTo>
                  <a:pt x="8164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828705" y="2950284"/>
            <a:ext cx="225030" cy="136660"/>
          </a:xfrm>
          <a:custGeom>
            <a:avLst/>
            <a:gdLst>
              <a:gd name="connsiteX0" fmla="*/ 216866 w 225030"/>
              <a:gd name="connsiteY0" fmla="*/ 8164 h 136660"/>
              <a:gd name="connsiteX1" fmla="*/ 8164 w 225030"/>
              <a:gd name="connsiteY1" fmla="*/ 128496 h 136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5030" h="136660">
                <a:moveTo>
                  <a:pt x="216866" y="8164"/>
                </a:moveTo>
                <a:lnTo>
                  <a:pt x="8164" y="1284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960652" y="2478235"/>
            <a:ext cx="167332" cy="195440"/>
          </a:xfrm>
          <a:custGeom>
            <a:avLst/>
            <a:gdLst>
              <a:gd name="connsiteX0" fmla="*/ 142302 w 167332"/>
              <a:gd name="connsiteY0" fmla="*/ 125961 h 195440"/>
              <a:gd name="connsiteX1" fmla="*/ 167332 w 167332"/>
              <a:gd name="connsiteY1" fmla="*/ 132270 h 195440"/>
              <a:gd name="connsiteX2" fmla="*/ 139007 w 167332"/>
              <a:gd name="connsiteY2" fmla="*/ 179260 h 195440"/>
              <a:gd name="connsiteX3" fmla="*/ 88976 w 167332"/>
              <a:gd name="connsiteY3" fmla="*/ 195440 h 195440"/>
              <a:gd name="connsiteX4" fmla="*/ 39191 w 167332"/>
              <a:gd name="connsiteY4" fmla="*/ 182986 h 195440"/>
              <a:gd name="connsiteX5" fmla="*/ 10022 w 167332"/>
              <a:gd name="connsiteY5" fmla="*/ 146954 h 195440"/>
              <a:gd name="connsiteX6" fmla="*/ 0 w 167332"/>
              <a:gd name="connsiteY6" fmla="*/ 96292 h 195440"/>
              <a:gd name="connsiteX7" fmla="*/ 11302 w 167332"/>
              <a:gd name="connsiteY7" fmla="*/ 44788 h 195440"/>
              <a:gd name="connsiteX8" fmla="*/ 43467 w 167332"/>
              <a:gd name="connsiteY8" fmla="*/ 11421 h 195440"/>
              <a:gd name="connsiteX9" fmla="*/ 89358 w 167332"/>
              <a:gd name="connsiteY9" fmla="*/ 0 h 195440"/>
              <a:gd name="connsiteX10" fmla="*/ 137128 w 167332"/>
              <a:gd name="connsiteY10" fmla="*/ 14440 h 195440"/>
              <a:gd name="connsiteX11" fmla="*/ 164118 w 167332"/>
              <a:gd name="connsiteY11" fmla="*/ 55040 h 195440"/>
              <a:gd name="connsiteX12" fmla="*/ 139443 w 167332"/>
              <a:gd name="connsiteY12" fmla="*/ 60859 h 195440"/>
              <a:gd name="connsiteX13" fmla="*/ 120351 w 167332"/>
              <a:gd name="connsiteY13" fmla="*/ 30810 h 195440"/>
              <a:gd name="connsiteX14" fmla="*/ 88840 w 167332"/>
              <a:gd name="connsiteY14" fmla="*/ 21401 h 195440"/>
              <a:gd name="connsiteX15" fmla="*/ 52373 w 167332"/>
              <a:gd name="connsiteY15" fmla="*/ 31843 h 195440"/>
              <a:gd name="connsiteX16" fmla="*/ 31783 w 167332"/>
              <a:gd name="connsiteY16" fmla="*/ 59880 h 195440"/>
              <a:gd name="connsiteX17" fmla="*/ 25846 w 167332"/>
              <a:gd name="connsiteY17" fmla="*/ 96184 h 195440"/>
              <a:gd name="connsiteX18" fmla="*/ 32872 w 167332"/>
              <a:gd name="connsiteY18" fmla="*/ 138252 h 195440"/>
              <a:gd name="connsiteX19" fmla="*/ 54742 w 167332"/>
              <a:gd name="connsiteY19" fmla="*/ 165147 h 195440"/>
              <a:gd name="connsiteX20" fmla="*/ 86907 w 167332"/>
              <a:gd name="connsiteY20" fmla="*/ 174039 h 195440"/>
              <a:gd name="connsiteX21" fmla="*/ 122530 w 167332"/>
              <a:gd name="connsiteY21" fmla="*/ 161911 h 195440"/>
              <a:gd name="connsiteX22" fmla="*/ 142302 w 167332"/>
              <a:gd name="connsiteY22" fmla="*/ 125961 h 195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67332" h="195440">
                <a:moveTo>
                  <a:pt x="142302" y="125961"/>
                </a:moveTo>
                <a:lnTo>
                  <a:pt x="167332" y="132270"/>
                </a:lnTo>
                <a:cubicBezTo>
                  <a:pt x="162075" y="152801"/>
                  <a:pt x="152652" y="168464"/>
                  <a:pt x="139007" y="179260"/>
                </a:cubicBezTo>
                <a:cubicBezTo>
                  <a:pt x="125362" y="190056"/>
                  <a:pt x="108667" y="195440"/>
                  <a:pt x="88976" y="195440"/>
                </a:cubicBezTo>
                <a:cubicBezTo>
                  <a:pt x="68577" y="195440"/>
                  <a:pt x="51964" y="191280"/>
                  <a:pt x="39191" y="182986"/>
                </a:cubicBezTo>
                <a:cubicBezTo>
                  <a:pt x="26418" y="174692"/>
                  <a:pt x="16695" y="162699"/>
                  <a:pt x="10022" y="146954"/>
                </a:cubicBezTo>
                <a:cubicBezTo>
                  <a:pt x="3349" y="131236"/>
                  <a:pt x="0" y="114349"/>
                  <a:pt x="0" y="96292"/>
                </a:cubicBezTo>
                <a:cubicBezTo>
                  <a:pt x="0" y="76631"/>
                  <a:pt x="3785" y="59445"/>
                  <a:pt x="11302" y="44788"/>
                </a:cubicBezTo>
                <a:cubicBezTo>
                  <a:pt x="18846" y="30157"/>
                  <a:pt x="29550" y="19008"/>
                  <a:pt x="43467" y="11421"/>
                </a:cubicBezTo>
                <a:cubicBezTo>
                  <a:pt x="57356" y="3807"/>
                  <a:pt x="72663" y="0"/>
                  <a:pt x="89358" y="0"/>
                </a:cubicBezTo>
                <a:cubicBezTo>
                  <a:pt x="108286" y="0"/>
                  <a:pt x="124219" y="4813"/>
                  <a:pt x="137128" y="14440"/>
                </a:cubicBezTo>
                <a:cubicBezTo>
                  <a:pt x="150037" y="24066"/>
                  <a:pt x="159025" y="37608"/>
                  <a:pt x="164118" y="55040"/>
                </a:cubicBezTo>
                <a:lnTo>
                  <a:pt x="139443" y="60859"/>
                </a:lnTo>
                <a:cubicBezTo>
                  <a:pt x="135058" y="47099"/>
                  <a:pt x="128685" y="37092"/>
                  <a:pt x="120351" y="30810"/>
                </a:cubicBezTo>
                <a:cubicBezTo>
                  <a:pt x="111990" y="24528"/>
                  <a:pt x="101505" y="21401"/>
                  <a:pt x="88840" y="21401"/>
                </a:cubicBezTo>
                <a:cubicBezTo>
                  <a:pt x="74297" y="21401"/>
                  <a:pt x="62122" y="24882"/>
                  <a:pt x="52373" y="31843"/>
                </a:cubicBezTo>
                <a:cubicBezTo>
                  <a:pt x="42595" y="38805"/>
                  <a:pt x="35732" y="48160"/>
                  <a:pt x="31783" y="59880"/>
                </a:cubicBezTo>
                <a:cubicBezTo>
                  <a:pt x="27806" y="71628"/>
                  <a:pt x="25846" y="83702"/>
                  <a:pt x="25846" y="96184"/>
                </a:cubicBezTo>
                <a:cubicBezTo>
                  <a:pt x="25846" y="112255"/>
                  <a:pt x="28188" y="126287"/>
                  <a:pt x="32872" y="138252"/>
                </a:cubicBezTo>
                <a:cubicBezTo>
                  <a:pt x="37557" y="150245"/>
                  <a:pt x="44856" y="159218"/>
                  <a:pt x="54742" y="165147"/>
                </a:cubicBezTo>
                <a:cubicBezTo>
                  <a:pt x="64656" y="171075"/>
                  <a:pt x="75359" y="174039"/>
                  <a:pt x="86907" y="174039"/>
                </a:cubicBezTo>
                <a:cubicBezTo>
                  <a:pt x="100932" y="174039"/>
                  <a:pt x="112807" y="169987"/>
                  <a:pt x="122530" y="161911"/>
                </a:cubicBezTo>
                <a:cubicBezTo>
                  <a:pt x="132253" y="153834"/>
                  <a:pt x="138844" y="141842"/>
                  <a:pt x="142302" y="1259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161047" y="2481471"/>
            <a:ext cx="23231" cy="188968"/>
          </a:xfrm>
          <a:custGeom>
            <a:avLst/>
            <a:gdLst>
              <a:gd name="connsiteX0" fmla="*/ 11615 w 23231"/>
              <a:gd name="connsiteY0" fmla="*/ 0 h 188968"/>
              <a:gd name="connsiteX1" fmla="*/ 11615 w 23231"/>
              <a:gd name="connsiteY1" fmla="*/ 188968 h 188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31" h="188968">
                <a:moveTo>
                  <a:pt x="11615" y="0"/>
                </a:moveTo>
                <a:lnTo>
                  <a:pt x="11615" y="18896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037407" y="2709946"/>
            <a:ext cx="32657" cy="256666"/>
          </a:xfrm>
          <a:custGeom>
            <a:avLst/>
            <a:gdLst>
              <a:gd name="connsiteX0" fmla="*/ 8164 w 32657"/>
              <a:gd name="connsiteY0" fmla="*/ 248501 h 256666"/>
              <a:gd name="connsiteX1" fmla="*/ 8164 w 32657"/>
              <a:gd name="connsiteY1" fmla="*/ 8164 h 256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57" h="256666">
                <a:moveTo>
                  <a:pt x="8164" y="248501"/>
                </a:moveTo>
                <a:lnTo>
                  <a:pt x="8164" y="81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152199" y="3652994"/>
            <a:ext cx="167332" cy="195440"/>
          </a:xfrm>
          <a:custGeom>
            <a:avLst/>
            <a:gdLst>
              <a:gd name="connsiteX0" fmla="*/ 142275 w 167332"/>
              <a:gd name="connsiteY0" fmla="*/ 125960 h 195440"/>
              <a:gd name="connsiteX1" fmla="*/ 167332 w 167332"/>
              <a:gd name="connsiteY1" fmla="*/ 132269 h 195440"/>
              <a:gd name="connsiteX2" fmla="*/ 138980 w 167332"/>
              <a:gd name="connsiteY2" fmla="*/ 179260 h 195440"/>
              <a:gd name="connsiteX3" fmla="*/ 88949 w 167332"/>
              <a:gd name="connsiteY3" fmla="*/ 195440 h 195440"/>
              <a:gd name="connsiteX4" fmla="*/ 39191 w 167332"/>
              <a:gd name="connsiteY4" fmla="*/ 183013 h 195440"/>
              <a:gd name="connsiteX5" fmla="*/ 9995 w 167332"/>
              <a:gd name="connsiteY5" fmla="*/ 146981 h 195440"/>
              <a:gd name="connsiteX6" fmla="*/ 0 w 167332"/>
              <a:gd name="connsiteY6" fmla="*/ 96319 h 195440"/>
              <a:gd name="connsiteX7" fmla="*/ 11302 w 167332"/>
              <a:gd name="connsiteY7" fmla="*/ 44815 h 195440"/>
              <a:gd name="connsiteX8" fmla="*/ 43439 w 167332"/>
              <a:gd name="connsiteY8" fmla="*/ 11421 h 195440"/>
              <a:gd name="connsiteX9" fmla="*/ 89330 w 167332"/>
              <a:gd name="connsiteY9" fmla="*/ 0 h 195440"/>
              <a:gd name="connsiteX10" fmla="*/ 137101 w 167332"/>
              <a:gd name="connsiteY10" fmla="*/ 14439 h 195440"/>
              <a:gd name="connsiteX11" fmla="*/ 164091 w 167332"/>
              <a:gd name="connsiteY11" fmla="*/ 55067 h 195440"/>
              <a:gd name="connsiteX12" fmla="*/ 139443 w 167332"/>
              <a:gd name="connsiteY12" fmla="*/ 60859 h 195440"/>
              <a:gd name="connsiteX13" fmla="*/ 120324 w 167332"/>
              <a:gd name="connsiteY13" fmla="*/ 30810 h 195440"/>
              <a:gd name="connsiteX14" fmla="*/ 88813 w 167332"/>
              <a:gd name="connsiteY14" fmla="*/ 21401 h 195440"/>
              <a:gd name="connsiteX15" fmla="*/ 52345 w 167332"/>
              <a:gd name="connsiteY15" fmla="*/ 31843 h 195440"/>
              <a:gd name="connsiteX16" fmla="*/ 31756 w 167332"/>
              <a:gd name="connsiteY16" fmla="*/ 59880 h 195440"/>
              <a:gd name="connsiteX17" fmla="*/ 25818 w 167332"/>
              <a:gd name="connsiteY17" fmla="*/ 96183 h 195440"/>
              <a:gd name="connsiteX18" fmla="*/ 32845 w 167332"/>
              <a:gd name="connsiteY18" fmla="*/ 138279 h 195440"/>
              <a:gd name="connsiteX19" fmla="*/ 54742 w 167332"/>
              <a:gd name="connsiteY19" fmla="*/ 165146 h 195440"/>
              <a:gd name="connsiteX20" fmla="*/ 86879 w 167332"/>
              <a:gd name="connsiteY20" fmla="*/ 174039 h 195440"/>
              <a:gd name="connsiteX21" fmla="*/ 122530 w 167332"/>
              <a:gd name="connsiteY21" fmla="*/ 161938 h 195440"/>
              <a:gd name="connsiteX22" fmla="*/ 142275 w 167332"/>
              <a:gd name="connsiteY22" fmla="*/ 125960 h 195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67332" h="195440">
                <a:moveTo>
                  <a:pt x="142275" y="125960"/>
                </a:moveTo>
                <a:lnTo>
                  <a:pt x="167332" y="132269"/>
                </a:lnTo>
                <a:cubicBezTo>
                  <a:pt x="162075" y="152828"/>
                  <a:pt x="152625" y="168491"/>
                  <a:pt x="138980" y="179260"/>
                </a:cubicBezTo>
                <a:cubicBezTo>
                  <a:pt x="125335" y="190056"/>
                  <a:pt x="108667" y="195440"/>
                  <a:pt x="88949" y="195440"/>
                </a:cubicBezTo>
                <a:cubicBezTo>
                  <a:pt x="68550" y="195440"/>
                  <a:pt x="51964" y="191307"/>
                  <a:pt x="39191" y="183013"/>
                </a:cubicBezTo>
                <a:cubicBezTo>
                  <a:pt x="26390" y="174719"/>
                  <a:pt x="16667" y="162699"/>
                  <a:pt x="9995" y="146981"/>
                </a:cubicBezTo>
                <a:cubicBezTo>
                  <a:pt x="3322" y="131236"/>
                  <a:pt x="0" y="114349"/>
                  <a:pt x="0" y="96319"/>
                </a:cubicBezTo>
                <a:cubicBezTo>
                  <a:pt x="0" y="76631"/>
                  <a:pt x="3758" y="59472"/>
                  <a:pt x="11302" y="44815"/>
                </a:cubicBezTo>
                <a:cubicBezTo>
                  <a:pt x="18819" y="30157"/>
                  <a:pt x="29550" y="19035"/>
                  <a:pt x="43439" y="11421"/>
                </a:cubicBezTo>
                <a:cubicBezTo>
                  <a:pt x="57329" y="3807"/>
                  <a:pt x="72635" y="0"/>
                  <a:pt x="89330" y="0"/>
                </a:cubicBezTo>
                <a:cubicBezTo>
                  <a:pt x="108286" y="0"/>
                  <a:pt x="124191" y="4813"/>
                  <a:pt x="137101" y="14439"/>
                </a:cubicBezTo>
                <a:cubicBezTo>
                  <a:pt x="150010" y="24066"/>
                  <a:pt x="159025" y="37608"/>
                  <a:pt x="164091" y="55067"/>
                </a:cubicBezTo>
                <a:lnTo>
                  <a:pt x="139443" y="60859"/>
                </a:lnTo>
                <a:cubicBezTo>
                  <a:pt x="135031" y="47099"/>
                  <a:pt x="128685" y="37091"/>
                  <a:pt x="120324" y="30810"/>
                </a:cubicBezTo>
                <a:cubicBezTo>
                  <a:pt x="111963" y="24555"/>
                  <a:pt x="101477" y="21401"/>
                  <a:pt x="88813" y="21401"/>
                </a:cubicBezTo>
                <a:cubicBezTo>
                  <a:pt x="74269" y="21401"/>
                  <a:pt x="62123" y="24882"/>
                  <a:pt x="52345" y="31843"/>
                </a:cubicBezTo>
                <a:cubicBezTo>
                  <a:pt x="42568" y="38805"/>
                  <a:pt x="35705" y="48159"/>
                  <a:pt x="31756" y="59880"/>
                </a:cubicBezTo>
                <a:cubicBezTo>
                  <a:pt x="27806" y="71627"/>
                  <a:pt x="25818" y="83728"/>
                  <a:pt x="25818" y="96183"/>
                </a:cubicBezTo>
                <a:cubicBezTo>
                  <a:pt x="25818" y="112255"/>
                  <a:pt x="28161" y="126287"/>
                  <a:pt x="32845" y="138279"/>
                </a:cubicBezTo>
                <a:cubicBezTo>
                  <a:pt x="37529" y="150272"/>
                  <a:pt x="44829" y="159218"/>
                  <a:pt x="54742" y="165146"/>
                </a:cubicBezTo>
                <a:cubicBezTo>
                  <a:pt x="64628" y="171075"/>
                  <a:pt x="75359" y="174039"/>
                  <a:pt x="86879" y="174039"/>
                </a:cubicBezTo>
                <a:cubicBezTo>
                  <a:pt x="100905" y="174039"/>
                  <a:pt x="112807" y="170014"/>
                  <a:pt x="122530" y="161938"/>
                </a:cubicBezTo>
                <a:cubicBezTo>
                  <a:pt x="132253" y="153834"/>
                  <a:pt x="138817" y="141869"/>
                  <a:pt x="142275" y="1259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352567" y="3656229"/>
            <a:ext cx="23231" cy="188996"/>
          </a:xfrm>
          <a:custGeom>
            <a:avLst/>
            <a:gdLst>
              <a:gd name="connsiteX0" fmla="*/ 11615 w 23231"/>
              <a:gd name="connsiteY0" fmla="*/ 0 h 188996"/>
              <a:gd name="connsiteX1" fmla="*/ 11615 w 23231"/>
              <a:gd name="connsiteY1" fmla="*/ 188996 h 188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31" h="188996">
                <a:moveTo>
                  <a:pt x="11615" y="0"/>
                </a:moveTo>
                <a:lnTo>
                  <a:pt x="11615" y="18899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428812" y="3537667"/>
            <a:ext cx="285301" cy="171386"/>
          </a:xfrm>
          <a:custGeom>
            <a:avLst/>
            <a:gdLst>
              <a:gd name="connsiteX0" fmla="*/ 277137 w 285301"/>
              <a:gd name="connsiteY0" fmla="*/ 8164 h 171386"/>
              <a:gd name="connsiteX1" fmla="*/ 8164 w 285301"/>
              <a:gd name="connsiteY1" fmla="*/ 163222 h 1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5301" h="171386">
                <a:moveTo>
                  <a:pt x="277137" y="8164"/>
                </a:moveTo>
                <a:lnTo>
                  <a:pt x="8164" y="1632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639948" y="3652994"/>
            <a:ext cx="167332" cy="195440"/>
          </a:xfrm>
          <a:custGeom>
            <a:avLst/>
            <a:gdLst>
              <a:gd name="connsiteX0" fmla="*/ 142275 w 167332"/>
              <a:gd name="connsiteY0" fmla="*/ 125960 h 195440"/>
              <a:gd name="connsiteX1" fmla="*/ 167332 w 167332"/>
              <a:gd name="connsiteY1" fmla="*/ 132269 h 195440"/>
              <a:gd name="connsiteX2" fmla="*/ 138980 w 167332"/>
              <a:gd name="connsiteY2" fmla="*/ 179260 h 195440"/>
              <a:gd name="connsiteX3" fmla="*/ 88949 w 167332"/>
              <a:gd name="connsiteY3" fmla="*/ 195440 h 195440"/>
              <a:gd name="connsiteX4" fmla="*/ 39191 w 167332"/>
              <a:gd name="connsiteY4" fmla="*/ 183013 h 195440"/>
              <a:gd name="connsiteX5" fmla="*/ 9995 w 167332"/>
              <a:gd name="connsiteY5" fmla="*/ 146981 h 195440"/>
              <a:gd name="connsiteX6" fmla="*/ 0 w 167332"/>
              <a:gd name="connsiteY6" fmla="*/ 96319 h 195440"/>
              <a:gd name="connsiteX7" fmla="*/ 11302 w 167332"/>
              <a:gd name="connsiteY7" fmla="*/ 44815 h 195440"/>
              <a:gd name="connsiteX8" fmla="*/ 43439 w 167332"/>
              <a:gd name="connsiteY8" fmla="*/ 11421 h 195440"/>
              <a:gd name="connsiteX9" fmla="*/ 89330 w 167332"/>
              <a:gd name="connsiteY9" fmla="*/ 0 h 195440"/>
              <a:gd name="connsiteX10" fmla="*/ 137100 w 167332"/>
              <a:gd name="connsiteY10" fmla="*/ 14439 h 195440"/>
              <a:gd name="connsiteX11" fmla="*/ 164091 w 167332"/>
              <a:gd name="connsiteY11" fmla="*/ 55067 h 195440"/>
              <a:gd name="connsiteX12" fmla="*/ 139443 w 167332"/>
              <a:gd name="connsiteY12" fmla="*/ 60859 h 195440"/>
              <a:gd name="connsiteX13" fmla="*/ 120324 w 167332"/>
              <a:gd name="connsiteY13" fmla="*/ 30810 h 195440"/>
              <a:gd name="connsiteX14" fmla="*/ 88813 w 167332"/>
              <a:gd name="connsiteY14" fmla="*/ 21401 h 195440"/>
              <a:gd name="connsiteX15" fmla="*/ 52345 w 167332"/>
              <a:gd name="connsiteY15" fmla="*/ 31843 h 195440"/>
              <a:gd name="connsiteX16" fmla="*/ 31756 w 167332"/>
              <a:gd name="connsiteY16" fmla="*/ 59880 h 195440"/>
              <a:gd name="connsiteX17" fmla="*/ 25818 w 167332"/>
              <a:gd name="connsiteY17" fmla="*/ 96183 h 195440"/>
              <a:gd name="connsiteX18" fmla="*/ 32845 w 167332"/>
              <a:gd name="connsiteY18" fmla="*/ 138279 h 195440"/>
              <a:gd name="connsiteX19" fmla="*/ 54742 w 167332"/>
              <a:gd name="connsiteY19" fmla="*/ 165146 h 195440"/>
              <a:gd name="connsiteX20" fmla="*/ 86879 w 167332"/>
              <a:gd name="connsiteY20" fmla="*/ 174039 h 195440"/>
              <a:gd name="connsiteX21" fmla="*/ 122530 w 167332"/>
              <a:gd name="connsiteY21" fmla="*/ 161938 h 195440"/>
              <a:gd name="connsiteX22" fmla="*/ 142275 w 167332"/>
              <a:gd name="connsiteY22" fmla="*/ 125960 h 195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67332" h="195440">
                <a:moveTo>
                  <a:pt x="142275" y="125960"/>
                </a:moveTo>
                <a:lnTo>
                  <a:pt x="167332" y="132269"/>
                </a:lnTo>
                <a:cubicBezTo>
                  <a:pt x="162076" y="152828"/>
                  <a:pt x="152625" y="168491"/>
                  <a:pt x="138980" y="179260"/>
                </a:cubicBezTo>
                <a:cubicBezTo>
                  <a:pt x="125335" y="190056"/>
                  <a:pt x="108667" y="195440"/>
                  <a:pt x="88949" y="195440"/>
                </a:cubicBezTo>
                <a:cubicBezTo>
                  <a:pt x="68550" y="195440"/>
                  <a:pt x="51964" y="191307"/>
                  <a:pt x="39191" y="183013"/>
                </a:cubicBezTo>
                <a:cubicBezTo>
                  <a:pt x="26390" y="174719"/>
                  <a:pt x="16667" y="162699"/>
                  <a:pt x="9995" y="146981"/>
                </a:cubicBezTo>
                <a:cubicBezTo>
                  <a:pt x="3323" y="131236"/>
                  <a:pt x="0" y="114349"/>
                  <a:pt x="0" y="96319"/>
                </a:cubicBezTo>
                <a:cubicBezTo>
                  <a:pt x="0" y="76631"/>
                  <a:pt x="3758" y="59472"/>
                  <a:pt x="11302" y="44815"/>
                </a:cubicBezTo>
                <a:cubicBezTo>
                  <a:pt x="18819" y="30157"/>
                  <a:pt x="29550" y="19035"/>
                  <a:pt x="43439" y="11421"/>
                </a:cubicBezTo>
                <a:cubicBezTo>
                  <a:pt x="57356" y="3807"/>
                  <a:pt x="72635" y="0"/>
                  <a:pt x="89330" y="0"/>
                </a:cubicBezTo>
                <a:cubicBezTo>
                  <a:pt x="108286" y="0"/>
                  <a:pt x="124191" y="4813"/>
                  <a:pt x="137100" y="14439"/>
                </a:cubicBezTo>
                <a:cubicBezTo>
                  <a:pt x="150010" y="24066"/>
                  <a:pt x="159025" y="37608"/>
                  <a:pt x="164091" y="55067"/>
                </a:cubicBezTo>
                <a:lnTo>
                  <a:pt x="139443" y="60859"/>
                </a:lnTo>
                <a:cubicBezTo>
                  <a:pt x="135058" y="47099"/>
                  <a:pt x="128685" y="37091"/>
                  <a:pt x="120324" y="30810"/>
                </a:cubicBezTo>
                <a:cubicBezTo>
                  <a:pt x="111990" y="24555"/>
                  <a:pt x="101477" y="21401"/>
                  <a:pt x="88813" y="21401"/>
                </a:cubicBezTo>
                <a:cubicBezTo>
                  <a:pt x="74269" y="21401"/>
                  <a:pt x="62123" y="24882"/>
                  <a:pt x="52345" y="31843"/>
                </a:cubicBezTo>
                <a:cubicBezTo>
                  <a:pt x="42595" y="38805"/>
                  <a:pt x="35705" y="48159"/>
                  <a:pt x="31756" y="59880"/>
                </a:cubicBezTo>
                <a:cubicBezTo>
                  <a:pt x="27806" y="71627"/>
                  <a:pt x="25818" y="83728"/>
                  <a:pt x="25818" y="96183"/>
                </a:cubicBezTo>
                <a:cubicBezTo>
                  <a:pt x="25818" y="112255"/>
                  <a:pt x="28161" y="126287"/>
                  <a:pt x="32845" y="138279"/>
                </a:cubicBezTo>
                <a:cubicBezTo>
                  <a:pt x="37557" y="150272"/>
                  <a:pt x="44829" y="159218"/>
                  <a:pt x="54742" y="165146"/>
                </a:cubicBezTo>
                <a:cubicBezTo>
                  <a:pt x="64628" y="171075"/>
                  <a:pt x="75359" y="174039"/>
                  <a:pt x="86879" y="174039"/>
                </a:cubicBezTo>
                <a:cubicBezTo>
                  <a:pt x="100906" y="174039"/>
                  <a:pt x="112807" y="170014"/>
                  <a:pt x="122530" y="161938"/>
                </a:cubicBezTo>
                <a:cubicBezTo>
                  <a:pt x="132253" y="153834"/>
                  <a:pt x="138844" y="141869"/>
                  <a:pt x="142275" y="1259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840317" y="3656229"/>
            <a:ext cx="23259" cy="188996"/>
          </a:xfrm>
          <a:custGeom>
            <a:avLst/>
            <a:gdLst>
              <a:gd name="connsiteX0" fmla="*/ 11629 w 23259"/>
              <a:gd name="connsiteY0" fmla="*/ 0 h 188996"/>
              <a:gd name="connsiteX1" fmla="*/ 11629 w 23259"/>
              <a:gd name="connsiteY1" fmla="*/ 188996 h 188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59" h="188996">
                <a:moveTo>
                  <a:pt x="11629" y="0"/>
                </a:moveTo>
                <a:lnTo>
                  <a:pt x="11629" y="18899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377055" y="3537667"/>
            <a:ext cx="240282" cy="145416"/>
          </a:xfrm>
          <a:custGeom>
            <a:avLst/>
            <a:gdLst>
              <a:gd name="connsiteX0" fmla="*/ 8164 w 240282"/>
              <a:gd name="connsiteY0" fmla="*/ 8164 h 145416"/>
              <a:gd name="connsiteX1" fmla="*/ 232118 w 240282"/>
              <a:gd name="connsiteY1" fmla="*/ 137252 h 145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282" h="145416">
                <a:moveTo>
                  <a:pt x="8164" y="8164"/>
                </a:moveTo>
                <a:lnTo>
                  <a:pt x="232118" y="13725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39700"/>
            <a:ext cx="1219200" cy="10414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0"/>
            <a:ext cx="2971800" cy="10795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12192000" cy="106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4500" y="4737100"/>
            <a:ext cx="645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Fernando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Ayman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Al-Faham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98500" y="1549400"/>
            <a:ext cx="10591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s-Triazine: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Multidisciplinary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International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Journey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714500" y="558800"/>
            <a:ext cx="1460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10.3390/ecsoc-24-08502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11200" y="5041900"/>
            <a:ext cx="7353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7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Peptide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Laboratory,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Physics,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KwaZulu-Natal,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Durban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4001,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11200" y="5232400"/>
            <a:ext cx="10274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7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KwaZulu-Natal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Sequencing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(KRISP),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Sciences,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Sciences,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KwaZulu-Natal,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Durban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4041,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711200" y="5588000"/>
            <a:ext cx="6870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79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Chemistry,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P.O.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2455,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Riyadh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11451,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Saudi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Arabia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1193800" y="4318000"/>
            <a:ext cx="9944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Anamika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Zainab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Almarhoon,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Rotimi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Rakia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Alhameed,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Beatriz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4610100" y="4737100"/>
            <a:ext cx="177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330200"/>
            <a:ext cx="11747500" cy="621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	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Conclusion: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Medicinal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Chemistry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privileged structure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Amine-bearing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motif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Master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Key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integral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several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commercial</a:t>
            </a:r>
          </a:p>
          <a:p>
            <a:pPr>
              <a:lnSpc>
                <a:spcPts val="26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drugs.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70C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Piperidine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compared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morpholine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enhancing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antiproliferative/anticancer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Thiobarbituric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analogue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piperidine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possess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anticancer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70C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pyrazole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addition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benzylamine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piperidine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antimicrobial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Dimethoxy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substituent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piperidine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morpholine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antileishmanial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70C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Hydrophobic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amino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acids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amide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terminal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enhances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antileishmanial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S.N.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Khattab,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Khalil,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Bekhit,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M.M.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El-Rahman,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2015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15976.</a:t>
            </a:r>
          </a:p>
          <a:p>
            <a:pPr>
              <a:lnSpc>
                <a:spcPts val="18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S.M.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Soliman,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Ghabbour,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Y.A.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Elnakady,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T.A.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Mohaya,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M.R.H.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Siddiqui,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2016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1125,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121.</a:t>
            </a:r>
          </a:p>
          <a:p>
            <a:pPr>
              <a:lnSpc>
                <a:spcPts val="18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Farooq,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Almarhoon,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Al-Dhfyan,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Taha,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M.A.M.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Wadaan,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2019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87,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457.</a:t>
            </a:r>
          </a:p>
          <a:p>
            <a:pPr>
              <a:lnSpc>
                <a:spcPts val="1800"/>
              </a:lnSpc>
              <a:tabLst>
                <a:tab pos="177800" algn="l"/>
                <a:tab pos="520700" algn="l"/>
                <a:tab pos="21082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Rasheed,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Dahlous,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Sholkamy,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Omega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15805.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900" y="6388100"/>
            <a:ext cx="10033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Ghabbour,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S.T.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2017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1145,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244.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S.N.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Khattab,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Khalil,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Bekhit,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M.M.A.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El-Rahman,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ChemMedChem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2018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725.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68400" y="3822700"/>
            <a:ext cx="93472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advantage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three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sequential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addition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➢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bioconjugation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linker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!!!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➢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Exploring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54300" y="127000"/>
            <a:ext cx="6832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Linker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Bioconjugation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32000"/>
            <a:ext cx="7493000" cy="420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05300" y="127000"/>
            <a:ext cx="2527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Bioconjugation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977900"/>
            <a:ext cx="116459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attachment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another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(covalent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bond)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origin.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Usually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725666" y="1571752"/>
            <a:ext cx="3823715" cy="19811"/>
          </a:xfrm>
          <a:custGeom>
            <a:avLst/>
            <a:gdLst>
              <a:gd name="connsiteX0" fmla="*/ 0 w 3823715"/>
              <a:gd name="connsiteY0" fmla="*/ 0 h 19811"/>
              <a:gd name="connsiteX1" fmla="*/ 1911857 w 3823715"/>
              <a:gd name="connsiteY1" fmla="*/ 0 h 19811"/>
              <a:gd name="connsiteX2" fmla="*/ 3823715 w 3823715"/>
              <a:gd name="connsiteY2" fmla="*/ 0 h 19811"/>
              <a:gd name="connsiteX3" fmla="*/ 3823715 w 3823715"/>
              <a:gd name="connsiteY3" fmla="*/ 19811 h 19811"/>
              <a:gd name="connsiteX4" fmla="*/ 1911857 w 3823715"/>
              <a:gd name="connsiteY4" fmla="*/ 19811 h 19811"/>
              <a:gd name="connsiteX5" fmla="*/ 0 w 3823715"/>
              <a:gd name="connsiteY5" fmla="*/ 19811 h 19811"/>
              <a:gd name="connsiteX6" fmla="*/ 0 w 3823715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23715" h="19811">
                <a:moveTo>
                  <a:pt x="0" y="0"/>
                </a:moveTo>
                <a:lnTo>
                  <a:pt x="1911857" y="0"/>
                </a:lnTo>
                <a:lnTo>
                  <a:pt x="3823715" y="0"/>
                </a:lnTo>
                <a:lnTo>
                  <a:pt x="3823715" y="19811"/>
                </a:lnTo>
                <a:lnTo>
                  <a:pt x="1911857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836164" y="2034285"/>
            <a:ext cx="3672840" cy="19812"/>
          </a:xfrm>
          <a:custGeom>
            <a:avLst/>
            <a:gdLst>
              <a:gd name="connsiteX0" fmla="*/ 0 w 3672840"/>
              <a:gd name="connsiteY0" fmla="*/ 0 h 19812"/>
              <a:gd name="connsiteX1" fmla="*/ 1836420 w 3672840"/>
              <a:gd name="connsiteY1" fmla="*/ 0 h 19812"/>
              <a:gd name="connsiteX2" fmla="*/ 3672840 w 3672840"/>
              <a:gd name="connsiteY2" fmla="*/ 0 h 19812"/>
              <a:gd name="connsiteX3" fmla="*/ 3672840 w 3672840"/>
              <a:gd name="connsiteY3" fmla="*/ 19812 h 19812"/>
              <a:gd name="connsiteX4" fmla="*/ 1836420 w 3672840"/>
              <a:gd name="connsiteY4" fmla="*/ 19812 h 19812"/>
              <a:gd name="connsiteX5" fmla="*/ 0 w 3672840"/>
              <a:gd name="connsiteY5" fmla="*/ 19812 h 19812"/>
              <a:gd name="connsiteX6" fmla="*/ 0 w 3672840"/>
              <a:gd name="connsiteY6" fmla="*/ 0 h 19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72840" h="19812">
                <a:moveTo>
                  <a:pt x="0" y="0"/>
                </a:moveTo>
                <a:lnTo>
                  <a:pt x="1836420" y="0"/>
                </a:lnTo>
                <a:lnTo>
                  <a:pt x="3672840" y="0"/>
                </a:lnTo>
                <a:lnTo>
                  <a:pt x="3672840" y="19812"/>
                </a:lnTo>
                <a:lnTo>
                  <a:pt x="1836420" y="19812"/>
                </a:lnTo>
                <a:lnTo>
                  <a:pt x="0" y="19812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018657" y="3264789"/>
            <a:ext cx="6108953" cy="1154429"/>
          </a:xfrm>
          <a:custGeom>
            <a:avLst/>
            <a:gdLst>
              <a:gd name="connsiteX0" fmla="*/ 28575 w 6108953"/>
              <a:gd name="connsiteY0" fmla="*/ 1125854 h 1154429"/>
              <a:gd name="connsiteX1" fmla="*/ 6080378 w 6108953"/>
              <a:gd name="connsiteY1" fmla="*/ 1125854 h 1154429"/>
              <a:gd name="connsiteX2" fmla="*/ 6080378 w 6108953"/>
              <a:gd name="connsiteY2" fmla="*/ 28575 h 1154429"/>
              <a:gd name="connsiteX3" fmla="*/ 28575 w 6108953"/>
              <a:gd name="connsiteY3" fmla="*/ 28575 h 1154429"/>
              <a:gd name="connsiteX4" fmla="*/ 28575 w 6108953"/>
              <a:gd name="connsiteY4" fmla="*/ 1125854 h 1154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08953" h="1154429">
                <a:moveTo>
                  <a:pt x="28575" y="1125854"/>
                </a:moveTo>
                <a:lnTo>
                  <a:pt x="6080378" y="1125854"/>
                </a:lnTo>
                <a:lnTo>
                  <a:pt x="6080378" y="28575"/>
                </a:lnTo>
                <a:lnTo>
                  <a:pt x="28575" y="28575"/>
                </a:lnTo>
                <a:lnTo>
                  <a:pt x="28575" y="1125854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27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489200"/>
            <a:ext cx="118618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70400" y="139700"/>
            <a:ext cx="2349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Orthogonality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58800" y="1333500"/>
            <a:ext cx="99822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idea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orthogonality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introduced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1977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Barany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Merrifield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Demonstrated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Barany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1985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protecting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767196" y="5428869"/>
            <a:ext cx="4243578" cy="1078229"/>
          </a:xfrm>
          <a:custGeom>
            <a:avLst/>
            <a:gdLst>
              <a:gd name="connsiteX0" fmla="*/ 28575 w 4243578"/>
              <a:gd name="connsiteY0" fmla="*/ 1049654 h 1078229"/>
              <a:gd name="connsiteX1" fmla="*/ 4215003 w 4243578"/>
              <a:gd name="connsiteY1" fmla="*/ 1049654 h 1078229"/>
              <a:gd name="connsiteX2" fmla="*/ 4215003 w 4243578"/>
              <a:gd name="connsiteY2" fmla="*/ 28575 h 1078229"/>
              <a:gd name="connsiteX3" fmla="*/ 28575 w 4243578"/>
              <a:gd name="connsiteY3" fmla="*/ 28575 h 1078229"/>
              <a:gd name="connsiteX4" fmla="*/ 28575 w 4243578"/>
              <a:gd name="connsiteY4" fmla="*/ 1049654 h 1078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43578" h="1078229">
                <a:moveTo>
                  <a:pt x="28575" y="1049654"/>
                </a:moveTo>
                <a:lnTo>
                  <a:pt x="4215003" y="1049654"/>
                </a:lnTo>
                <a:lnTo>
                  <a:pt x="4215003" y="28575"/>
                </a:lnTo>
                <a:lnTo>
                  <a:pt x="28575" y="28575"/>
                </a:lnTo>
                <a:lnTo>
                  <a:pt x="28575" y="1049654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27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435100"/>
            <a:ext cx="8826500" cy="504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30700" y="127000"/>
            <a:ext cx="2895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1079500"/>
            <a:ext cx="7048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Trost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(1983)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introduced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25136" y="745616"/>
            <a:ext cx="6765797" cy="640841"/>
          </a:xfrm>
          <a:custGeom>
            <a:avLst/>
            <a:gdLst>
              <a:gd name="connsiteX0" fmla="*/ 28575 w 6765797"/>
              <a:gd name="connsiteY0" fmla="*/ 612266 h 640841"/>
              <a:gd name="connsiteX1" fmla="*/ 6737222 w 6765797"/>
              <a:gd name="connsiteY1" fmla="*/ 612266 h 640841"/>
              <a:gd name="connsiteX2" fmla="*/ 6737222 w 6765797"/>
              <a:gd name="connsiteY2" fmla="*/ 28575 h 640841"/>
              <a:gd name="connsiteX3" fmla="*/ 28575 w 6765797"/>
              <a:gd name="connsiteY3" fmla="*/ 28575 h 640841"/>
              <a:gd name="connsiteX4" fmla="*/ 28575 w 6765797"/>
              <a:gd name="connsiteY4" fmla="*/ 612266 h 640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65797" h="640841">
                <a:moveTo>
                  <a:pt x="28575" y="612266"/>
                </a:moveTo>
                <a:lnTo>
                  <a:pt x="6737222" y="612266"/>
                </a:lnTo>
                <a:lnTo>
                  <a:pt x="6737222" y="28575"/>
                </a:lnTo>
                <a:lnTo>
                  <a:pt x="28575" y="28575"/>
                </a:lnTo>
                <a:lnTo>
                  <a:pt x="28575" y="612266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12705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927100"/>
            <a:ext cx="6578600" cy="292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2209800"/>
            <a:ext cx="5892800" cy="438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02000" y="127000"/>
            <a:ext cx="4864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90600" y="914400"/>
            <a:ext cx="3390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Fusion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concepts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27400" y="1651000"/>
            <a:ext cx="3937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Bi-orthogonal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305800" y="5588000"/>
            <a:ext cx="1765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Leaving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305800" y="6223000"/>
            <a:ext cx="2946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59300" y="101600"/>
            <a:ext cx="2362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Reactivity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1244600"/>
            <a:ext cx="8547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demonstrate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chemoselectivity*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!!!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759700" y="4241800"/>
            <a:ext cx="3644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problem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bioconjugation!!!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temperature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5778500"/>
            <a:ext cx="5803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*Discrimination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reactive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6400" y="304800"/>
            <a:ext cx="10248900" cy="535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dirty="0"/>
              <a:t>	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concept: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were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chosen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dirty="0"/>
              <a:t>		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dirty="0"/>
              <a:t>	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preferential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incorporation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203200" algn="l"/>
                <a:tab pos="2273300" algn="l"/>
                <a:tab pos="97917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demonstrate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6489700"/>
            <a:ext cx="7404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Front.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2018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512.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127000"/>
            <a:ext cx="6388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Scheme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6489700"/>
            <a:ext cx="7404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Front.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2018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512.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0700" y="292100"/>
            <a:ext cx="82677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993900" algn="l"/>
              </a:tabLst>
            </a:pPr>
            <a:r>
              <a:rPr lang="en-US" altLang="zh-CN" dirty="0"/>
              <a:t>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Results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9939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Preferential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incorporation: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alcohol,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19939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incorporation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(90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°C).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19939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Competitive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champion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19939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Once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incorporated,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another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introduced.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31800" y="1041400"/>
            <a:ext cx="113284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2,4,6-Trichloro-1,3,5-triazine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(TCT)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offers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unique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ability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undergo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sequential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nucleophilic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substitution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(first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replacement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ºC,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90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ºC)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</a:t>
            </a:r>
          </a:p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triazine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scaffold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finding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drug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development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extension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development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materials.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2476500"/>
            <a:ext cx="113284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selective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property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fulfills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organic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structures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achieving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objective.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regard,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orthogonality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modern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organic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been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exploited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various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research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supramolecular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organic/bioconjugation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chemistry.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demonstrated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fusion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discrimination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usage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modulated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reactivity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replacement.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overcome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barrier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(&gt;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90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ºC)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replacement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happened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advantage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Cys,</a:t>
            </a:r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Tyr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Lys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context.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5283200"/>
            <a:ext cx="10871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presentation,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revise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developed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laboratories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manipulate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1800" y="5588000"/>
            <a:ext cx="768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medicinal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chemistry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programs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bioconjugation.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21100" y="114300"/>
            <a:ext cx="3911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Abstract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24</a:t>
            </a:r>
            <a:r>
              <a:rPr lang="en-US" altLang="zh-CN" sz="213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ECSOC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9700" y="127000"/>
            <a:ext cx="6438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60400" y="952500"/>
            <a:ext cx="8407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demonstrate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orthogonal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!!!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442200" y="3340100"/>
            <a:ext cx="3644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problem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bioconjugation!!!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temperature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6900" y="4533900"/>
            <a:ext cx="1193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Objective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6900" y="5181600"/>
            <a:ext cx="3975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Alcohol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was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replaced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phenol.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6489700"/>
            <a:ext cx="8458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Aust.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73,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352.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330200"/>
            <a:ext cx="9906000" cy="601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27200" algn="l"/>
              </a:tabLst>
            </a:pPr>
            <a:r>
              <a:rPr lang="en-US" altLang="zh-CN" dirty="0"/>
              <a:t>	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Reactivity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Phenol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nucleophile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727200" algn="l"/>
              </a:tabLst>
            </a:pP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preferential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incorporation: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phenol,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thiol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amine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1727200" algn="l"/>
              </a:tabLst>
            </a:pP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final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incorporation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ambient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(35</a:t>
            </a:r>
            <a:r>
              <a:rPr lang="en-US" altLang="zh-CN" sz="14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64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C).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6477000"/>
            <a:ext cx="11709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Arkivoc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DOI: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10.24820/ark.5550190.p011.245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765300" y="152400"/>
            <a:ext cx="9334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Reactivity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1+2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addition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(For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dendrons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synthesis)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988300" y="1828800"/>
            <a:ext cx="825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8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Results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988300" y="2489200"/>
            <a:ext cx="38227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nucleophile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undergoes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once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present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TCT.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988300" y="3759200"/>
            <a:ext cx="3429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thiol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phenol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464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331200" y="4127500"/>
            <a:ext cx="33274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TCT,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eq.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amine/thiol/phenol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reacts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ambient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(35</a:t>
            </a:r>
            <a:r>
              <a:rPr lang="en-US" altLang="zh-CN" sz="14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64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2195" dirty="0">
                <a:solidFill>
                  <a:srgbClr val="00642D"/>
                </a:solidFill>
                <a:latin typeface="Calibri" pitchFamily="18" charset="0"/>
                <a:cs typeface="Calibri" pitchFamily="18" charset="0"/>
              </a:rPr>
              <a:t>C).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06405" y="5445192"/>
            <a:ext cx="299875" cy="173168"/>
          </a:xfrm>
          <a:custGeom>
            <a:avLst/>
            <a:gdLst>
              <a:gd name="connsiteX0" fmla="*/ 6770 w 299875"/>
              <a:gd name="connsiteY0" fmla="*/ 166397 h 173168"/>
              <a:gd name="connsiteX1" fmla="*/ 293104 w 299875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75" h="173168">
                <a:moveTo>
                  <a:pt x="6770" y="166397"/>
                </a:moveTo>
                <a:lnTo>
                  <a:pt x="293104" y="6770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792739" y="5445192"/>
            <a:ext cx="299875" cy="173168"/>
          </a:xfrm>
          <a:custGeom>
            <a:avLst/>
            <a:gdLst>
              <a:gd name="connsiteX0" fmla="*/ 6770 w 299875"/>
              <a:gd name="connsiteY0" fmla="*/ 6770 h 173168"/>
              <a:gd name="connsiteX1" fmla="*/ 293104 w 299875"/>
              <a:gd name="connsiteY1" fmla="*/ 166397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75" h="173168">
                <a:moveTo>
                  <a:pt x="6770" y="6770"/>
                </a:moveTo>
                <a:lnTo>
                  <a:pt x="293104" y="166397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306442" y="5382324"/>
            <a:ext cx="125729" cy="154084"/>
          </a:xfrm>
          <a:custGeom>
            <a:avLst/>
            <a:gdLst>
              <a:gd name="connsiteX0" fmla="*/ 0 w 125729"/>
              <a:gd name="connsiteY0" fmla="*/ 154084 h 154084"/>
              <a:gd name="connsiteX1" fmla="*/ 0 w 125729"/>
              <a:gd name="connsiteY1" fmla="*/ 0 h 154084"/>
              <a:gd name="connsiteX2" fmla="*/ 21674 w 125729"/>
              <a:gd name="connsiteY2" fmla="*/ 0 h 154084"/>
              <a:gd name="connsiteX3" fmla="*/ 105478 w 125729"/>
              <a:gd name="connsiteY3" fmla="*/ 120961 h 154084"/>
              <a:gd name="connsiteX4" fmla="*/ 105478 w 125729"/>
              <a:gd name="connsiteY4" fmla="*/ 0 h 154084"/>
              <a:gd name="connsiteX5" fmla="*/ 125729 w 125729"/>
              <a:gd name="connsiteY5" fmla="*/ 0 h 154084"/>
              <a:gd name="connsiteX6" fmla="*/ 125729 w 125729"/>
              <a:gd name="connsiteY6" fmla="*/ 154084 h 154084"/>
              <a:gd name="connsiteX7" fmla="*/ 104054 w 125729"/>
              <a:gd name="connsiteY7" fmla="*/ 154084 h 154084"/>
              <a:gd name="connsiteX8" fmla="*/ 20250 w 125729"/>
              <a:gd name="connsiteY8" fmla="*/ 33011 h 154084"/>
              <a:gd name="connsiteX9" fmla="*/ 20250 w 125729"/>
              <a:gd name="connsiteY9" fmla="*/ 154084 h 154084"/>
              <a:gd name="connsiteX10" fmla="*/ 0 w 125729"/>
              <a:gd name="connsiteY10" fmla="*/ 154084 h 154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5729" h="154084">
                <a:moveTo>
                  <a:pt x="0" y="154084"/>
                </a:moveTo>
                <a:lnTo>
                  <a:pt x="0" y="0"/>
                </a:lnTo>
                <a:lnTo>
                  <a:pt x="21674" y="0"/>
                </a:lnTo>
                <a:lnTo>
                  <a:pt x="105478" y="120961"/>
                </a:lnTo>
                <a:lnTo>
                  <a:pt x="105478" y="0"/>
                </a:lnTo>
                <a:lnTo>
                  <a:pt x="125729" y="0"/>
                </a:lnTo>
                <a:lnTo>
                  <a:pt x="125729" y="154084"/>
                </a:lnTo>
                <a:lnTo>
                  <a:pt x="104054" y="154084"/>
                </a:lnTo>
                <a:lnTo>
                  <a:pt x="20250" y="33011"/>
                </a:lnTo>
                <a:lnTo>
                  <a:pt x="20250" y="154084"/>
                </a:lnTo>
                <a:lnTo>
                  <a:pt x="0" y="154084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473086" y="5382324"/>
            <a:ext cx="125177" cy="154084"/>
          </a:xfrm>
          <a:custGeom>
            <a:avLst/>
            <a:gdLst>
              <a:gd name="connsiteX0" fmla="*/ 0 w 125177"/>
              <a:gd name="connsiteY0" fmla="*/ 154084 h 154084"/>
              <a:gd name="connsiteX1" fmla="*/ 0 w 125177"/>
              <a:gd name="connsiteY1" fmla="*/ 0 h 154084"/>
              <a:gd name="connsiteX2" fmla="*/ 21123 w 125177"/>
              <a:gd name="connsiteY2" fmla="*/ 0 h 154084"/>
              <a:gd name="connsiteX3" fmla="*/ 21123 w 125177"/>
              <a:gd name="connsiteY3" fmla="*/ 63274 h 154084"/>
              <a:gd name="connsiteX4" fmla="*/ 104054 w 125177"/>
              <a:gd name="connsiteY4" fmla="*/ 63274 h 154084"/>
              <a:gd name="connsiteX5" fmla="*/ 104054 w 125177"/>
              <a:gd name="connsiteY5" fmla="*/ 0 h 154084"/>
              <a:gd name="connsiteX6" fmla="*/ 125177 w 125177"/>
              <a:gd name="connsiteY6" fmla="*/ 0 h 154084"/>
              <a:gd name="connsiteX7" fmla="*/ 125177 w 125177"/>
              <a:gd name="connsiteY7" fmla="*/ 154084 h 154084"/>
              <a:gd name="connsiteX8" fmla="*/ 104054 w 125177"/>
              <a:gd name="connsiteY8" fmla="*/ 154084 h 154084"/>
              <a:gd name="connsiteX9" fmla="*/ 104054 w 125177"/>
              <a:gd name="connsiteY9" fmla="*/ 81454 h 154084"/>
              <a:gd name="connsiteX10" fmla="*/ 21123 w 125177"/>
              <a:gd name="connsiteY10" fmla="*/ 81454 h 154084"/>
              <a:gd name="connsiteX11" fmla="*/ 21123 w 125177"/>
              <a:gd name="connsiteY11" fmla="*/ 154084 h 154084"/>
              <a:gd name="connsiteX12" fmla="*/ 0 w 125177"/>
              <a:gd name="connsiteY12" fmla="*/ 154084 h 154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5177" h="154084">
                <a:moveTo>
                  <a:pt x="0" y="154084"/>
                </a:moveTo>
                <a:lnTo>
                  <a:pt x="0" y="0"/>
                </a:lnTo>
                <a:lnTo>
                  <a:pt x="21123" y="0"/>
                </a:lnTo>
                <a:lnTo>
                  <a:pt x="21123" y="63274"/>
                </a:lnTo>
                <a:lnTo>
                  <a:pt x="104054" y="63274"/>
                </a:lnTo>
                <a:lnTo>
                  <a:pt x="104054" y="0"/>
                </a:lnTo>
                <a:lnTo>
                  <a:pt x="125177" y="0"/>
                </a:lnTo>
                <a:lnTo>
                  <a:pt x="125177" y="154084"/>
                </a:lnTo>
                <a:lnTo>
                  <a:pt x="104054" y="154084"/>
                </a:lnTo>
                <a:lnTo>
                  <a:pt x="104054" y="81454"/>
                </a:lnTo>
                <a:lnTo>
                  <a:pt x="21123" y="81454"/>
                </a:lnTo>
                <a:lnTo>
                  <a:pt x="21123" y="154084"/>
                </a:lnTo>
                <a:lnTo>
                  <a:pt x="0" y="154084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26160" y="5468324"/>
            <a:ext cx="79028" cy="116040"/>
          </a:xfrm>
          <a:custGeom>
            <a:avLst/>
            <a:gdLst>
              <a:gd name="connsiteX0" fmla="*/ 79028 w 79028"/>
              <a:gd name="connsiteY0" fmla="*/ 102382 h 116040"/>
              <a:gd name="connsiteX1" fmla="*/ 79028 w 79028"/>
              <a:gd name="connsiteY1" fmla="*/ 116040 h 116040"/>
              <a:gd name="connsiteX2" fmla="*/ 0 w 79028"/>
              <a:gd name="connsiteY2" fmla="*/ 116040 h 116040"/>
              <a:gd name="connsiteX3" fmla="*/ 1721 w 79028"/>
              <a:gd name="connsiteY3" fmla="*/ 106174 h 116040"/>
              <a:gd name="connsiteX4" fmla="*/ 11388 w 79028"/>
              <a:gd name="connsiteY4" fmla="*/ 90809 h 116040"/>
              <a:gd name="connsiteX5" fmla="*/ 30605 w 79028"/>
              <a:gd name="connsiteY5" fmla="*/ 73295 h 116040"/>
              <a:gd name="connsiteX6" fmla="*/ 56986 w 79028"/>
              <a:gd name="connsiteY6" fmla="*/ 48819 h 116040"/>
              <a:gd name="connsiteX7" fmla="*/ 63829 w 79028"/>
              <a:gd name="connsiteY7" fmla="*/ 31770 h 116040"/>
              <a:gd name="connsiteX8" fmla="*/ 57583 w 79028"/>
              <a:gd name="connsiteY8" fmla="*/ 17536 h 116040"/>
              <a:gd name="connsiteX9" fmla="*/ 41305 w 79028"/>
              <a:gd name="connsiteY9" fmla="*/ 11750 h 116040"/>
              <a:gd name="connsiteX10" fmla="*/ 24314 w 79028"/>
              <a:gd name="connsiteY10" fmla="*/ 17891 h 116040"/>
              <a:gd name="connsiteX11" fmla="*/ 17886 w 79028"/>
              <a:gd name="connsiteY11" fmla="*/ 34918 h 116040"/>
              <a:gd name="connsiteX12" fmla="*/ 2778 w 79028"/>
              <a:gd name="connsiteY12" fmla="*/ 33410 h 116040"/>
              <a:gd name="connsiteX13" fmla="*/ 14441 w 79028"/>
              <a:gd name="connsiteY13" fmla="*/ 8557 h 116040"/>
              <a:gd name="connsiteX14" fmla="*/ 41626 w 79028"/>
              <a:gd name="connsiteY14" fmla="*/ 0 h 116040"/>
              <a:gd name="connsiteX15" fmla="*/ 68926 w 79028"/>
              <a:gd name="connsiteY15" fmla="*/ 9222 h 116040"/>
              <a:gd name="connsiteX16" fmla="*/ 79028 w 79028"/>
              <a:gd name="connsiteY16" fmla="*/ 32080 h 116040"/>
              <a:gd name="connsiteX17" fmla="*/ 76043 w 79028"/>
              <a:gd name="connsiteY17" fmla="*/ 45715 h 116040"/>
              <a:gd name="connsiteX18" fmla="*/ 66239 w 79028"/>
              <a:gd name="connsiteY18" fmla="*/ 59815 h 116040"/>
              <a:gd name="connsiteX19" fmla="*/ 43601 w 79028"/>
              <a:gd name="connsiteY19" fmla="*/ 80168 h 116040"/>
              <a:gd name="connsiteX20" fmla="*/ 26610 w 79028"/>
              <a:gd name="connsiteY20" fmla="*/ 94712 h 116040"/>
              <a:gd name="connsiteX21" fmla="*/ 20411 w 79028"/>
              <a:gd name="connsiteY21" fmla="*/ 102382 h 116040"/>
              <a:gd name="connsiteX22" fmla="*/ 79028 w 79028"/>
              <a:gd name="connsiteY22" fmla="*/ 102382 h 116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9028" h="116040">
                <a:moveTo>
                  <a:pt x="79028" y="102382"/>
                </a:moveTo>
                <a:lnTo>
                  <a:pt x="79028" y="116040"/>
                </a:lnTo>
                <a:lnTo>
                  <a:pt x="0" y="116040"/>
                </a:lnTo>
                <a:cubicBezTo>
                  <a:pt x="-114" y="112603"/>
                  <a:pt x="459" y="109322"/>
                  <a:pt x="1721" y="106174"/>
                </a:cubicBezTo>
                <a:cubicBezTo>
                  <a:pt x="3719" y="100963"/>
                  <a:pt x="6956" y="95842"/>
                  <a:pt x="11388" y="90809"/>
                </a:cubicBezTo>
                <a:cubicBezTo>
                  <a:pt x="15819" y="85755"/>
                  <a:pt x="22225" y="79924"/>
                  <a:pt x="30605" y="73295"/>
                </a:cubicBezTo>
                <a:cubicBezTo>
                  <a:pt x="43624" y="63008"/>
                  <a:pt x="52394" y="54849"/>
                  <a:pt x="56986" y="48819"/>
                </a:cubicBezTo>
                <a:cubicBezTo>
                  <a:pt x="61555" y="42810"/>
                  <a:pt x="63829" y="37113"/>
                  <a:pt x="63829" y="31770"/>
                </a:cubicBezTo>
                <a:cubicBezTo>
                  <a:pt x="63829" y="26138"/>
                  <a:pt x="61762" y="21394"/>
                  <a:pt x="57583" y="17536"/>
                </a:cubicBezTo>
                <a:cubicBezTo>
                  <a:pt x="53428" y="13679"/>
                  <a:pt x="47986" y="11750"/>
                  <a:pt x="41305" y="11750"/>
                </a:cubicBezTo>
                <a:cubicBezTo>
                  <a:pt x="34233" y="11750"/>
                  <a:pt x="28562" y="13789"/>
                  <a:pt x="24314" y="17891"/>
                </a:cubicBezTo>
                <a:cubicBezTo>
                  <a:pt x="20090" y="21992"/>
                  <a:pt x="17931" y="27668"/>
                  <a:pt x="17886" y="34918"/>
                </a:cubicBezTo>
                <a:lnTo>
                  <a:pt x="2778" y="33410"/>
                </a:lnTo>
                <a:cubicBezTo>
                  <a:pt x="3811" y="22547"/>
                  <a:pt x="7691" y="14255"/>
                  <a:pt x="14441" y="8557"/>
                </a:cubicBezTo>
                <a:cubicBezTo>
                  <a:pt x="21192" y="2837"/>
                  <a:pt x="30261" y="0"/>
                  <a:pt x="41626" y="0"/>
                </a:cubicBezTo>
                <a:cubicBezTo>
                  <a:pt x="53106" y="0"/>
                  <a:pt x="62198" y="3081"/>
                  <a:pt x="68926" y="9222"/>
                </a:cubicBezTo>
                <a:cubicBezTo>
                  <a:pt x="75584" y="15363"/>
                  <a:pt x="79028" y="22990"/>
                  <a:pt x="79028" y="32080"/>
                </a:cubicBezTo>
                <a:cubicBezTo>
                  <a:pt x="79028" y="36714"/>
                  <a:pt x="77880" y="41259"/>
                  <a:pt x="76043" y="45715"/>
                </a:cubicBezTo>
                <a:cubicBezTo>
                  <a:pt x="73977" y="50193"/>
                  <a:pt x="70762" y="54893"/>
                  <a:pt x="66239" y="59815"/>
                </a:cubicBezTo>
                <a:cubicBezTo>
                  <a:pt x="61693" y="64759"/>
                  <a:pt x="54139" y="71544"/>
                  <a:pt x="43601" y="80168"/>
                </a:cubicBezTo>
                <a:cubicBezTo>
                  <a:pt x="34784" y="87307"/>
                  <a:pt x="29113" y="92162"/>
                  <a:pt x="26610" y="94712"/>
                </a:cubicBezTo>
                <a:cubicBezTo>
                  <a:pt x="24108" y="97261"/>
                  <a:pt x="22041" y="99811"/>
                  <a:pt x="20411" y="102382"/>
                </a:cubicBezTo>
                <a:lnTo>
                  <a:pt x="79028" y="102382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79073" y="5511836"/>
            <a:ext cx="180299" cy="106524"/>
          </a:xfrm>
          <a:custGeom>
            <a:avLst/>
            <a:gdLst>
              <a:gd name="connsiteX0" fmla="*/ 6770 w 180299"/>
              <a:gd name="connsiteY0" fmla="*/ 99753 h 106524"/>
              <a:gd name="connsiteX1" fmla="*/ 173528 w 180299"/>
              <a:gd name="connsiteY1" fmla="*/ 6770 h 10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299" h="106524">
                <a:moveTo>
                  <a:pt x="6770" y="99753"/>
                </a:moveTo>
                <a:lnTo>
                  <a:pt x="173528" y="6770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220071" y="5445192"/>
            <a:ext cx="299875" cy="173168"/>
          </a:xfrm>
          <a:custGeom>
            <a:avLst/>
            <a:gdLst>
              <a:gd name="connsiteX0" fmla="*/ 293104 w 299875"/>
              <a:gd name="connsiteY0" fmla="*/ 166397 h 173168"/>
              <a:gd name="connsiteX1" fmla="*/ 6770 w 299875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75" h="173168">
                <a:moveTo>
                  <a:pt x="293104" y="166397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506405" y="5604819"/>
            <a:ext cx="27082" cy="332789"/>
          </a:xfrm>
          <a:custGeom>
            <a:avLst/>
            <a:gdLst>
              <a:gd name="connsiteX0" fmla="*/ 6770 w 27082"/>
              <a:gd name="connsiteY0" fmla="*/ 6770 h 332789"/>
              <a:gd name="connsiteX1" fmla="*/ 6770 w 27082"/>
              <a:gd name="connsiteY1" fmla="*/ 326018 h 332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332789">
                <a:moveTo>
                  <a:pt x="6770" y="6770"/>
                </a:moveTo>
                <a:lnTo>
                  <a:pt x="6770" y="326018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245554" y="5445192"/>
            <a:ext cx="299852" cy="173168"/>
          </a:xfrm>
          <a:custGeom>
            <a:avLst/>
            <a:gdLst>
              <a:gd name="connsiteX0" fmla="*/ 6770 w 299852"/>
              <a:gd name="connsiteY0" fmla="*/ 166397 h 173168"/>
              <a:gd name="connsiteX1" fmla="*/ 293081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166397"/>
                </a:moveTo>
                <a:lnTo>
                  <a:pt x="293081" y="6770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531865" y="5445192"/>
            <a:ext cx="299852" cy="173168"/>
          </a:xfrm>
          <a:custGeom>
            <a:avLst/>
            <a:gdLst>
              <a:gd name="connsiteX0" fmla="*/ 6770 w 299852"/>
              <a:gd name="connsiteY0" fmla="*/ 6770 h 173168"/>
              <a:gd name="connsiteX1" fmla="*/ 293081 w 299852"/>
              <a:gd name="connsiteY1" fmla="*/ 166397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6770"/>
                </a:moveTo>
                <a:lnTo>
                  <a:pt x="293081" y="166397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818176" y="5505118"/>
            <a:ext cx="192399" cy="113241"/>
          </a:xfrm>
          <a:custGeom>
            <a:avLst/>
            <a:gdLst>
              <a:gd name="connsiteX0" fmla="*/ 6770 w 192399"/>
              <a:gd name="connsiteY0" fmla="*/ 106471 h 113241"/>
              <a:gd name="connsiteX1" fmla="*/ 185628 w 192399"/>
              <a:gd name="connsiteY1" fmla="*/ 6770 h 113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399" h="113241">
                <a:moveTo>
                  <a:pt x="6770" y="106471"/>
                </a:moveTo>
                <a:lnTo>
                  <a:pt x="185628" y="6770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959243" y="5445192"/>
            <a:ext cx="299852" cy="173168"/>
          </a:xfrm>
          <a:custGeom>
            <a:avLst/>
            <a:gdLst>
              <a:gd name="connsiteX0" fmla="*/ 293081 w 299852"/>
              <a:gd name="connsiteY0" fmla="*/ 166397 h 173168"/>
              <a:gd name="connsiteX1" fmla="*/ 6770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293081" y="166397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245554" y="5604819"/>
            <a:ext cx="27082" cy="332789"/>
          </a:xfrm>
          <a:custGeom>
            <a:avLst/>
            <a:gdLst>
              <a:gd name="connsiteX0" fmla="*/ 6770 w 27082"/>
              <a:gd name="connsiteY0" fmla="*/ 6770 h 332789"/>
              <a:gd name="connsiteX1" fmla="*/ 6770 w 27082"/>
              <a:gd name="connsiteY1" fmla="*/ 326018 h 332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332789">
                <a:moveTo>
                  <a:pt x="6770" y="6770"/>
                </a:moveTo>
                <a:lnTo>
                  <a:pt x="6770" y="326018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627099" y="5495075"/>
            <a:ext cx="27082" cy="332789"/>
          </a:xfrm>
          <a:custGeom>
            <a:avLst/>
            <a:gdLst>
              <a:gd name="connsiteX0" fmla="*/ 6770 w 27082"/>
              <a:gd name="connsiteY0" fmla="*/ 6770 h 332789"/>
              <a:gd name="connsiteX1" fmla="*/ 6770 w 27082"/>
              <a:gd name="connsiteY1" fmla="*/ 326018 h 332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332789">
                <a:moveTo>
                  <a:pt x="6770" y="6770"/>
                </a:moveTo>
                <a:lnTo>
                  <a:pt x="6770" y="326018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686566" y="5528242"/>
            <a:ext cx="27082" cy="266439"/>
          </a:xfrm>
          <a:custGeom>
            <a:avLst/>
            <a:gdLst>
              <a:gd name="connsiteX0" fmla="*/ 6770 w 27082"/>
              <a:gd name="connsiteY0" fmla="*/ 6770 h 266439"/>
              <a:gd name="connsiteX1" fmla="*/ 6770 w 27082"/>
              <a:gd name="connsiteY1" fmla="*/ 259669 h 266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266439">
                <a:moveTo>
                  <a:pt x="6770" y="6770"/>
                </a:moveTo>
                <a:lnTo>
                  <a:pt x="6770" y="259669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627099" y="5814323"/>
            <a:ext cx="299852" cy="173168"/>
          </a:xfrm>
          <a:custGeom>
            <a:avLst/>
            <a:gdLst>
              <a:gd name="connsiteX0" fmla="*/ 6770 w 299852"/>
              <a:gd name="connsiteY0" fmla="*/ 6770 h 173168"/>
              <a:gd name="connsiteX1" fmla="*/ 293082 w 299852"/>
              <a:gd name="connsiteY1" fmla="*/ 166397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6770"/>
                </a:moveTo>
                <a:lnTo>
                  <a:pt x="293082" y="166397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913410" y="5814323"/>
            <a:ext cx="299852" cy="173168"/>
          </a:xfrm>
          <a:custGeom>
            <a:avLst/>
            <a:gdLst>
              <a:gd name="connsiteX0" fmla="*/ 6770 w 299852"/>
              <a:gd name="connsiteY0" fmla="*/ 166397 h 173168"/>
              <a:gd name="connsiteX1" fmla="*/ 293082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166397"/>
                </a:moveTo>
                <a:lnTo>
                  <a:pt x="293082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8913410" y="5781140"/>
            <a:ext cx="240385" cy="139994"/>
          </a:xfrm>
          <a:custGeom>
            <a:avLst/>
            <a:gdLst>
              <a:gd name="connsiteX0" fmla="*/ 6770 w 240385"/>
              <a:gd name="connsiteY0" fmla="*/ 133224 h 139994"/>
              <a:gd name="connsiteX1" fmla="*/ 233615 w 240385"/>
              <a:gd name="connsiteY1" fmla="*/ 6770 h 139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385" h="139994">
                <a:moveTo>
                  <a:pt x="6770" y="133224"/>
                </a:moveTo>
                <a:lnTo>
                  <a:pt x="233615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9199722" y="5495075"/>
            <a:ext cx="27082" cy="332789"/>
          </a:xfrm>
          <a:custGeom>
            <a:avLst/>
            <a:gdLst>
              <a:gd name="connsiteX0" fmla="*/ 6770 w 27082"/>
              <a:gd name="connsiteY0" fmla="*/ 326018 h 332789"/>
              <a:gd name="connsiteX1" fmla="*/ 6770 w 27082"/>
              <a:gd name="connsiteY1" fmla="*/ 6770 h 332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332789">
                <a:moveTo>
                  <a:pt x="6770" y="326018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8913410" y="5335447"/>
            <a:ext cx="299852" cy="173168"/>
          </a:xfrm>
          <a:custGeom>
            <a:avLst/>
            <a:gdLst>
              <a:gd name="connsiteX0" fmla="*/ 293082 w 299852"/>
              <a:gd name="connsiteY0" fmla="*/ 166397 h 173168"/>
              <a:gd name="connsiteX1" fmla="*/ 6770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293082" y="166397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8913410" y="5401804"/>
            <a:ext cx="240385" cy="139979"/>
          </a:xfrm>
          <a:custGeom>
            <a:avLst/>
            <a:gdLst>
              <a:gd name="connsiteX0" fmla="*/ 233615 w 240385"/>
              <a:gd name="connsiteY0" fmla="*/ 133208 h 139979"/>
              <a:gd name="connsiteX1" fmla="*/ 6770 w 240385"/>
              <a:gd name="connsiteY1" fmla="*/ 6770 h 139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385" h="139979">
                <a:moveTo>
                  <a:pt x="233615" y="133208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627099" y="5335447"/>
            <a:ext cx="299852" cy="173168"/>
          </a:xfrm>
          <a:custGeom>
            <a:avLst/>
            <a:gdLst>
              <a:gd name="connsiteX0" fmla="*/ 293082 w 299852"/>
              <a:gd name="connsiteY0" fmla="*/ 6770 h 173168"/>
              <a:gd name="connsiteX1" fmla="*/ 6770 w 299852"/>
              <a:gd name="connsiteY1" fmla="*/ 166397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293082" y="6770"/>
                </a:moveTo>
                <a:lnTo>
                  <a:pt x="6770" y="166397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9199722" y="5395374"/>
            <a:ext cx="192399" cy="113241"/>
          </a:xfrm>
          <a:custGeom>
            <a:avLst/>
            <a:gdLst>
              <a:gd name="connsiteX0" fmla="*/ 6770 w 192399"/>
              <a:gd name="connsiteY0" fmla="*/ 106471 h 113241"/>
              <a:gd name="connsiteX1" fmla="*/ 185628 w 192399"/>
              <a:gd name="connsiteY1" fmla="*/ 6770 h 113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399" h="113241">
                <a:moveTo>
                  <a:pt x="6770" y="106471"/>
                </a:moveTo>
                <a:lnTo>
                  <a:pt x="185628" y="6770"/>
                </a:lnTo>
              </a:path>
            </a:pathLst>
          </a:custGeom>
          <a:ln w="127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703561" y="5538626"/>
            <a:ext cx="125705" cy="154084"/>
          </a:xfrm>
          <a:custGeom>
            <a:avLst/>
            <a:gdLst>
              <a:gd name="connsiteX0" fmla="*/ 0 w 125705"/>
              <a:gd name="connsiteY0" fmla="*/ 154084 h 154084"/>
              <a:gd name="connsiteX1" fmla="*/ 0 w 125705"/>
              <a:gd name="connsiteY1" fmla="*/ 0 h 154084"/>
              <a:gd name="connsiteX2" fmla="*/ 21651 w 125705"/>
              <a:gd name="connsiteY2" fmla="*/ 0 h 154084"/>
              <a:gd name="connsiteX3" fmla="*/ 105478 w 125705"/>
              <a:gd name="connsiteY3" fmla="*/ 120961 h 154084"/>
              <a:gd name="connsiteX4" fmla="*/ 105478 w 125705"/>
              <a:gd name="connsiteY4" fmla="*/ 0 h 154084"/>
              <a:gd name="connsiteX5" fmla="*/ 125705 w 125705"/>
              <a:gd name="connsiteY5" fmla="*/ 0 h 154084"/>
              <a:gd name="connsiteX6" fmla="*/ 125705 w 125705"/>
              <a:gd name="connsiteY6" fmla="*/ 154084 h 154084"/>
              <a:gd name="connsiteX7" fmla="*/ 104054 w 125705"/>
              <a:gd name="connsiteY7" fmla="*/ 154084 h 154084"/>
              <a:gd name="connsiteX8" fmla="*/ 20250 w 125705"/>
              <a:gd name="connsiteY8" fmla="*/ 33011 h 154084"/>
              <a:gd name="connsiteX9" fmla="*/ 20250 w 125705"/>
              <a:gd name="connsiteY9" fmla="*/ 154084 h 154084"/>
              <a:gd name="connsiteX10" fmla="*/ 0 w 125705"/>
              <a:gd name="connsiteY10" fmla="*/ 154084 h 154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5705" h="154084">
                <a:moveTo>
                  <a:pt x="0" y="154084"/>
                </a:moveTo>
                <a:lnTo>
                  <a:pt x="0" y="0"/>
                </a:lnTo>
                <a:lnTo>
                  <a:pt x="21651" y="0"/>
                </a:lnTo>
                <a:lnTo>
                  <a:pt x="105478" y="120961"/>
                </a:lnTo>
                <a:lnTo>
                  <a:pt x="105478" y="0"/>
                </a:lnTo>
                <a:lnTo>
                  <a:pt x="125705" y="0"/>
                </a:lnTo>
                <a:lnTo>
                  <a:pt x="125705" y="154084"/>
                </a:lnTo>
                <a:lnTo>
                  <a:pt x="104054" y="154084"/>
                </a:lnTo>
                <a:lnTo>
                  <a:pt x="20250" y="33011"/>
                </a:lnTo>
                <a:lnTo>
                  <a:pt x="20250" y="154084"/>
                </a:lnTo>
                <a:lnTo>
                  <a:pt x="0" y="154084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859413" y="5624626"/>
            <a:ext cx="78362" cy="118080"/>
          </a:xfrm>
          <a:custGeom>
            <a:avLst/>
            <a:gdLst>
              <a:gd name="connsiteX0" fmla="*/ 0 w 78362"/>
              <a:gd name="connsiteY0" fmla="*/ 85533 h 118080"/>
              <a:gd name="connsiteX1" fmla="*/ 14694 w 78362"/>
              <a:gd name="connsiteY1" fmla="*/ 83627 h 118080"/>
              <a:gd name="connsiteX2" fmla="*/ 23304 w 78362"/>
              <a:gd name="connsiteY2" fmla="*/ 101008 h 118080"/>
              <a:gd name="connsiteX3" fmla="*/ 38136 w 78362"/>
              <a:gd name="connsiteY3" fmla="*/ 106329 h 118080"/>
              <a:gd name="connsiteX4" fmla="*/ 55632 w 78362"/>
              <a:gd name="connsiteY4" fmla="*/ 99390 h 118080"/>
              <a:gd name="connsiteX5" fmla="*/ 62772 w 78362"/>
              <a:gd name="connsiteY5" fmla="*/ 82208 h 118080"/>
              <a:gd name="connsiteX6" fmla="*/ 56160 w 78362"/>
              <a:gd name="connsiteY6" fmla="*/ 66090 h 118080"/>
              <a:gd name="connsiteX7" fmla="*/ 39353 w 78362"/>
              <a:gd name="connsiteY7" fmla="*/ 59749 h 118080"/>
              <a:gd name="connsiteX8" fmla="*/ 28975 w 78362"/>
              <a:gd name="connsiteY8" fmla="*/ 61323 h 118080"/>
              <a:gd name="connsiteX9" fmla="*/ 30628 w 78362"/>
              <a:gd name="connsiteY9" fmla="*/ 48863 h 118080"/>
              <a:gd name="connsiteX10" fmla="*/ 32993 w 78362"/>
              <a:gd name="connsiteY10" fmla="*/ 49018 h 118080"/>
              <a:gd name="connsiteX11" fmla="*/ 49891 w 78362"/>
              <a:gd name="connsiteY11" fmla="*/ 44296 h 118080"/>
              <a:gd name="connsiteX12" fmla="*/ 57399 w 78362"/>
              <a:gd name="connsiteY12" fmla="*/ 29708 h 118080"/>
              <a:gd name="connsiteX13" fmla="*/ 51935 w 78362"/>
              <a:gd name="connsiteY13" fmla="*/ 16783 h 118080"/>
              <a:gd name="connsiteX14" fmla="*/ 37792 w 78362"/>
              <a:gd name="connsiteY14" fmla="*/ 11661 h 118080"/>
              <a:gd name="connsiteX15" fmla="*/ 23510 w 78362"/>
              <a:gd name="connsiteY15" fmla="*/ 16871 h 118080"/>
              <a:gd name="connsiteX16" fmla="*/ 16163 w 78362"/>
              <a:gd name="connsiteY16" fmla="*/ 32479 h 118080"/>
              <a:gd name="connsiteX17" fmla="*/ 1469 w 78362"/>
              <a:gd name="connsiteY17" fmla="*/ 29952 h 118080"/>
              <a:gd name="connsiteX18" fmla="*/ 13729 w 78362"/>
              <a:gd name="connsiteY18" fmla="*/ 7848 h 118080"/>
              <a:gd name="connsiteX19" fmla="*/ 37470 w 78362"/>
              <a:gd name="connsiteY19" fmla="*/ 0 h 118080"/>
              <a:gd name="connsiteX20" fmla="*/ 55517 w 78362"/>
              <a:gd name="connsiteY20" fmla="*/ 4057 h 118080"/>
              <a:gd name="connsiteX21" fmla="*/ 68122 w 78362"/>
              <a:gd name="connsiteY21" fmla="*/ 15142 h 118080"/>
              <a:gd name="connsiteX22" fmla="*/ 72484 w 78362"/>
              <a:gd name="connsiteY22" fmla="*/ 30040 h 118080"/>
              <a:gd name="connsiteX23" fmla="*/ 68328 w 78362"/>
              <a:gd name="connsiteY23" fmla="*/ 43675 h 118080"/>
              <a:gd name="connsiteX24" fmla="*/ 55999 w 78362"/>
              <a:gd name="connsiteY24" fmla="*/ 53430 h 118080"/>
              <a:gd name="connsiteX25" fmla="*/ 72484 w 78362"/>
              <a:gd name="connsiteY25" fmla="*/ 63252 h 118080"/>
              <a:gd name="connsiteX26" fmla="*/ 78362 w 78362"/>
              <a:gd name="connsiteY26" fmla="*/ 81897 h 118080"/>
              <a:gd name="connsiteX27" fmla="*/ 66951 w 78362"/>
              <a:gd name="connsiteY27" fmla="*/ 107548 h 118080"/>
              <a:gd name="connsiteX28" fmla="*/ 38044 w 78362"/>
              <a:gd name="connsiteY28" fmla="*/ 118080 h 118080"/>
              <a:gd name="connsiteX29" fmla="*/ 11893 w 78362"/>
              <a:gd name="connsiteY29" fmla="*/ 109012 h 118080"/>
              <a:gd name="connsiteX30" fmla="*/ 0 w 78362"/>
              <a:gd name="connsiteY30" fmla="*/ 85533 h 118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8362" h="118080">
                <a:moveTo>
                  <a:pt x="0" y="85533"/>
                </a:moveTo>
                <a:lnTo>
                  <a:pt x="14694" y="83627"/>
                </a:lnTo>
                <a:cubicBezTo>
                  <a:pt x="16393" y="91675"/>
                  <a:pt x="19263" y="97461"/>
                  <a:pt x="23304" y="101008"/>
                </a:cubicBezTo>
                <a:cubicBezTo>
                  <a:pt x="27368" y="104556"/>
                  <a:pt x="32304" y="106329"/>
                  <a:pt x="38136" y="106329"/>
                </a:cubicBezTo>
                <a:cubicBezTo>
                  <a:pt x="45047" y="106329"/>
                  <a:pt x="50879" y="104023"/>
                  <a:pt x="55632" y="99390"/>
                </a:cubicBezTo>
                <a:cubicBezTo>
                  <a:pt x="60407" y="94778"/>
                  <a:pt x="62772" y="89036"/>
                  <a:pt x="62772" y="82208"/>
                </a:cubicBezTo>
                <a:cubicBezTo>
                  <a:pt x="62772" y="75689"/>
                  <a:pt x="60568" y="70324"/>
                  <a:pt x="56160" y="66090"/>
                </a:cubicBezTo>
                <a:cubicBezTo>
                  <a:pt x="51751" y="61855"/>
                  <a:pt x="46149" y="59749"/>
                  <a:pt x="39353" y="59749"/>
                </a:cubicBezTo>
                <a:cubicBezTo>
                  <a:pt x="36575" y="59749"/>
                  <a:pt x="33131" y="60281"/>
                  <a:pt x="28975" y="61323"/>
                </a:cubicBezTo>
                <a:lnTo>
                  <a:pt x="30628" y="48863"/>
                </a:lnTo>
                <a:cubicBezTo>
                  <a:pt x="31592" y="48974"/>
                  <a:pt x="32396" y="49018"/>
                  <a:pt x="32993" y="49018"/>
                </a:cubicBezTo>
                <a:cubicBezTo>
                  <a:pt x="39238" y="49018"/>
                  <a:pt x="44886" y="47444"/>
                  <a:pt x="49891" y="44296"/>
                </a:cubicBezTo>
                <a:cubicBezTo>
                  <a:pt x="54897" y="41148"/>
                  <a:pt x="57399" y="36293"/>
                  <a:pt x="57399" y="29708"/>
                </a:cubicBezTo>
                <a:cubicBezTo>
                  <a:pt x="57399" y="24520"/>
                  <a:pt x="55563" y="20197"/>
                  <a:pt x="51935" y="16783"/>
                </a:cubicBezTo>
                <a:cubicBezTo>
                  <a:pt x="48284" y="13368"/>
                  <a:pt x="43577" y="11661"/>
                  <a:pt x="37792" y="11661"/>
                </a:cubicBezTo>
                <a:cubicBezTo>
                  <a:pt x="32098" y="11661"/>
                  <a:pt x="27322" y="13391"/>
                  <a:pt x="23510" y="16871"/>
                </a:cubicBezTo>
                <a:cubicBezTo>
                  <a:pt x="19699" y="20330"/>
                  <a:pt x="17265" y="25540"/>
                  <a:pt x="16163" y="32479"/>
                </a:cubicBezTo>
                <a:lnTo>
                  <a:pt x="1469" y="29952"/>
                </a:lnTo>
                <a:cubicBezTo>
                  <a:pt x="3260" y="20441"/>
                  <a:pt x="7347" y="13058"/>
                  <a:pt x="13729" y="7848"/>
                </a:cubicBezTo>
                <a:cubicBezTo>
                  <a:pt x="20089" y="2616"/>
                  <a:pt x="28011" y="0"/>
                  <a:pt x="37470" y="0"/>
                </a:cubicBezTo>
                <a:cubicBezTo>
                  <a:pt x="44014" y="0"/>
                  <a:pt x="50029" y="1352"/>
                  <a:pt x="55517" y="4057"/>
                </a:cubicBezTo>
                <a:cubicBezTo>
                  <a:pt x="61004" y="6761"/>
                  <a:pt x="65206" y="10464"/>
                  <a:pt x="68122" y="15142"/>
                </a:cubicBezTo>
                <a:cubicBezTo>
                  <a:pt x="71038" y="19798"/>
                  <a:pt x="72484" y="24764"/>
                  <a:pt x="72484" y="30040"/>
                </a:cubicBezTo>
                <a:cubicBezTo>
                  <a:pt x="72484" y="35029"/>
                  <a:pt x="71107" y="39574"/>
                  <a:pt x="68328" y="43675"/>
                </a:cubicBezTo>
                <a:cubicBezTo>
                  <a:pt x="65550" y="47755"/>
                  <a:pt x="61440" y="51014"/>
                  <a:pt x="55999" y="53430"/>
                </a:cubicBezTo>
                <a:cubicBezTo>
                  <a:pt x="63070" y="55026"/>
                  <a:pt x="68581" y="58285"/>
                  <a:pt x="72484" y="63252"/>
                </a:cubicBezTo>
                <a:cubicBezTo>
                  <a:pt x="76410" y="68218"/>
                  <a:pt x="78362" y="74426"/>
                  <a:pt x="78362" y="81897"/>
                </a:cubicBezTo>
                <a:cubicBezTo>
                  <a:pt x="78362" y="91985"/>
                  <a:pt x="74573" y="100543"/>
                  <a:pt x="66951" y="107548"/>
                </a:cubicBezTo>
                <a:cubicBezTo>
                  <a:pt x="59328" y="114577"/>
                  <a:pt x="49685" y="118080"/>
                  <a:pt x="38044" y="118080"/>
                </a:cubicBezTo>
                <a:cubicBezTo>
                  <a:pt x="27552" y="118080"/>
                  <a:pt x="18827" y="115064"/>
                  <a:pt x="11893" y="109012"/>
                </a:cubicBezTo>
                <a:cubicBezTo>
                  <a:pt x="4936" y="102959"/>
                  <a:pt x="987" y="95133"/>
                  <a:pt x="0" y="85533"/>
                </a:cubicBez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438766" y="5588191"/>
            <a:ext cx="234576" cy="27082"/>
          </a:xfrm>
          <a:custGeom>
            <a:avLst/>
            <a:gdLst>
              <a:gd name="connsiteX0" fmla="*/ 6770 w 234576"/>
              <a:gd name="connsiteY0" fmla="*/ 6770 h 27082"/>
              <a:gd name="connsiteX1" fmla="*/ 227806 w 234576"/>
              <a:gd name="connsiteY1" fmla="*/ 15838 h 27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4576" h="27082">
                <a:moveTo>
                  <a:pt x="6770" y="6770"/>
                </a:moveTo>
                <a:lnTo>
                  <a:pt x="227806" y="15838"/>
                </a:lnTo>
              </a:path>
            </a:pathLst>
          </a:custGeom>
          <a:ln w="127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053652" y="5478447"/>
            <a:ext cx="299852" cy="173168"/>
          </a:xfrm>
          <a:custGeom>
            <a:avLst/>
            <a:gdLst>
              <a:gd name="connsiteX0" fmla="*/ 6770 w 299852"/>
              <a:gd name="connsiteY0" fmla="*/ 166397 h 173168"/>
              <a:gd name="connsiteX1" fmla="*/ 293082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166397"/>
                </a:moveTo>
                <a:lnTo>
                  <a:pt x="293082" y="6770"/>
                </a:lnTo>
              </a:path>
            </a:pathLst>
          </a:custGeom>
          <a:ln w="12700">
            <a:solidFill>
              <a:srgbClr val="004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339963" y="5478447"/>
            <a:ext cx="299852" cy="173168"/>
          </a:xfrm>
          <a:custGeom>
            <a:avLst/>
            <a:gdLst>
              <a:gd name="connsiteX0" fmla="*/ 6770 w 299852"/>
              <a:gd name="connsiteY0" fmla="*/ 6770 h 173168"/>
              <a:gd name="connsiteX1" fmla="*/ 293082 w 299852"/>
              <a:gd name="connsiteY1" fmla="*/ 166397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6770" y="6770"/>
                </a:moveTo>
                <a:lnTo>
                  <a:pt x="293082" y="166397"/>
                </a:lnTo>
              </a:path>
            </a:pathLst>
          </a:custGeom>
          <a:ln w="12700">
            <a:solidFill>
              <a:srgbClr val="004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53002" y="5412964"/>
            <a:ext cx="127198" cy="159317"/>
          </a:xfrm>
          <a:custGeom>
            <a:avLst/>
            <a:gdLst>
              <a:gd name="connsiteX0" fmla="*/ 0 w 127198"/>
              <a:gd name="connsiteY0" fmla="*/ 107194 h 159317"/>
              <a:gd name="connsiteX1" fmla="*/ 19975 w 127198"/>
              <a:gd name="connsiteY1" fmla="*/ 105509 h 159317"/>
              <a:gd name="connsiteX2" fmla="*/ 26633 w 127198"/>
              <a:gd name="connsiteY2" fmla="*/ 124486 h 159317"/>
              <a:gd name="connsiteX3" fmla="*/ 42705 w 127198"/>
              <a:gd name="connsiteY3" fmla="*/ 136459 h 159317"/>
              <a:gd name="connsiteX4" fmla="*/ 67272 w 127198"/>
              <a:gd name="connsiteY4" fmla="*/ 141026 h 159317"/>
              <a:gd name="connsiteX5" fmla="*/ 88396 w 127198"/>
              <a:gd name="connsiteY5" fmla="*/ 137567 h 159317"/>
              <a:gd name="connsiteX6" fmla="*/ 102172 w 127198"/>
              <a:gd name="connsiteY6" fmla="*/ 128056 h 159317"/>
              <a:gd name="connsiteX7" fmla="*/ 106764 w 127198"/>
              <a:gd name="connsiteY7" fmla="*/ 114865 h 159317"/>
              <a:gd name="connsiteX8" fmla="*/ 102401 w 127198"/>
              <a:gd name="connsiteY8" fmla="*/ 102205 h 159317"/>
              <a:gd name="connsiteX9" fmla="*/ 88165 w 127198"/>
              <a:gd name="connsiteY9" fmla="*/ 93116 h 159317"/>
              <a:gd name="connsiteX10" fmla="*/ 59695 w 127198"/>
              <a:gd name="connsiteY10" fmla="*/ 85600 h 159317"/>
              <a:gd name="connsiteX11" fmla="*/ 28929 w 127198"/>
              <a:gd name="connsiteY11" fmla="*/ 75978 h 159317"/>
              <a:gd name="connsiteX12" fmla="*/ 11709 w 127198"/>
              <a:gd name="connsiteY12" fmla="*/ 61633 h 159317"/>
              <a:gd name="connsiteX13" fmla="*/ 6198 w 127198"/>
              <a:gd name="connsiteY13" fmla="*/ 42456 h 159317"/>
              <a:gd name="connsiteX14" fmla="*/ 13086 w 127198"/>
              <a:gd name="connsiteY14" fmla="*/ 20640 h 159317"/>
              <a:gd name="connsiteX15" fmla="*/ 33062 w 127198"/>
              <a:gd name="connsiteY15" fmla="*/ 5254 h 159317"/>
              <a:gd name="connsiteX16" fmla="*/ 62451 w 127198"/>
              <a:gd name="connsiteY16" fmla="*/ 0 h 159317"/>
              <a:gd name="connsiteX17" fmla="*/ 93676 w 127198"/>
              <a:gd name="connsiteY17" fmla="*/ 5498 h 159317"/>
              <a:gd name="connsiteX18" fmla="*/ 114570 w 127198"/>
              <a:gd name="connsiteY18" fmla="*/ 21749 h 159317"/>
              <a:gd name="connsiteX19" fmla="*/ 122377 w 127198"/>
              <a:gd name="connsiteY19" fmla="*/ 46025 h 159317"/>
              <a:gd name="connsiteX20" fmla="*/ 102172 w 127198"/>
              <a:gd name="connsiteY20" fmla="*/ 47488 h 159317"/>
              <a:gd name="connsiteX21" fmla="*/ 91151 w 127198"/>
              <a:gd name="connsiteY21" fmla="*/ 25429 h 159317"/>
              <a:gd name="connsiteX22" fmla="*/ 63139 w 127198"/>
              <a:gd name="connsiteY22" fmla="*/ 17958 h 159317"/>
              <a:gd name="connsiteX23" fmla="*/ 35358 w 127198"/>
              <a:gd name="connsiteY23" fmla="*/ 24742 h 159317"/>
              <a:gd name="connsiteX24" fmla="*/ 26633 w 127198"/>
              <a:gd name="connsiteY24" fmla="*/ 41081 h 159317"/>
              <a:gd name="connsiteX25" fmla="*/ 32832 w 127198"/>
              <a:gd name="connsiteY25" fmla="*/ 54738 h 159317"/>
              <a:gd name="connsiteX26" fmla="*/ 64517 w 127198"/>
              <a:gd name="connsiteY26" fmla="*/ 65735 h 159317"/>
              <a:gd name="connsiteX27" fmla="*/ 99876 w 127198"/>
              <a:gd name="connsiteY27" fmla="*/ 75557 h 159317"/>
              <a:gd name="connsiteX28" fmla="*/ 120539 w 127198"/>
              <a:gd name="connsiteY28" fmla="*/ 91275 h 159317"/>
              <a:gd name="connsiteX29" fmla="*/ 127198 w 127198"/>
              <a:gd name="connsiteY29" fmla="*/ 113180 h 159317"/>
              <a:gd name="connsiteX30" fmla="*/ 119850 w 127198"/>
              <a:gd name="connsiteY30" fmla="*/ 136348 h 159317"/>
              <a:gd name="connsiteX31" fmla="*/ 98957 w 127198"/>
              <a:gd name="connsiteY31" fmla="*/ 153286 h 159317"/>
              <a:gd name="connsiteX32" fmla="*/ 68191 w 127198"/>
              <a:gd name="connsiteY32" fmla="*/ 159317 h 159317"/>
              <a:gd name="connsiteX33" fmla="*/ 31914 w 127198"/>
              <a:gd name="connsiteY33" fmla="*/ 153220 h 159317"/>
              <a:gd name="connsiteX34" fmla="*/ 8954 w 127198"/>
              <a:gd name="connsiteY34" fmla="*/ 134885 h 159317"/>
              <a:gd name="connsiteX35" fmla="*/ 0 w 127198"/>
              <a:gd name="connsiteY35" fmla="*/ 107194 h 159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7198" h="159317">
                <a:moveTo>
                  <a:pt x="0" y="107194"/>
                </a:moveTo>
                <a:lnTo>
                  <a:pt x="19975" y="105509"/>
                </a:lnTo>
                <a:cubicBezTo>
                  <a:pt x="20893" y="113224"/>
                  <a:pt x="23189" y="119543"/>
                  <a:pt x="26633" y="124486"/>
                </a:cubicBezTo>
                <a:cubicBezTo>
                  <a:pt x="30077" y="129431"/>
                  <a:pt x="35358" y="133421"/>
                  <a:pt x="42705" y="136459"/>
                </a:cubicBezTo>
                <a:cubicBezTo>
                  <a:pt x="49823" y="139518"/>
                  <a:pt x="58088" y="141026"/>
                  <a:pt x="67272" y="141026"/>
                </a:cubicBezTo>
                <a:cubicBezTo>
                  <a:pt x="75308" y="141026"/>
                  <a:pt x="82425" y="139873"/>
                  <a:pt x="88396" y="137567"/>
                </a:cubicBezTo>
                <a:cubicBezTo>
                  <a:pt x="94595" y="135261"/>
                  <a:pt x="99186" y="132091"/>
                  <a:pt x="102172" y="128056"/>
                </a:cubicBezTo>
                <a:cubicBezTo>
                  <a:pt x="105386" y="124021"/>
                  <a:pt x="106764" y="119631"/>
                  <a:pt x="106764" y="114865"/>
                </a:cubicBezTo>
                <a:cubicBezTo>
                  <a:pt x="106764" y="110032"/>
                  <a:pt x="105386" y="105819"/>
                  <a:pt x="102401" y="102205"/>
                </a:cubicBezTo>
                <a:cubicBezTo>
                  <a:pt x="99416" y="98592"/>
                  <a:pt x="94824" y="95554"/>
                  <a:pt x="88165" y="93116"/>
                </a:cubicBezTo>
                <a:cubicBezTo>
                  <a:pt x="83804" y="91497"/>
                  <a:pt x="74390" y="88992"/>
                  <a:pt x="59695" y="85600"/>
                </a:cubicBezTo>
                <a:cubicBezTo>
                  <a:pt x="45001" y="82186"/>
                  <a:pt x="34669" y="78993"/>
                  <a:pt x="28929" y="75978"/>
                </a:cubicBezTo>
                <a:cubicBezTo>
                  <a:pt x="21123" y="72120"/>
                  <a:pt x="15613" y="67331"/>
                  <a:pt x="11709" y="61633"/>
                </a:cubicBezTo>
                <a:cubicBezTo>
                  <a:pt x="8035" y="55914"/>
                  <a:pt x="6198" y="49528"/>
                  <a:pt x="6198" y="42456"/>
                </a:cubicBezTo>
                <a:cubicBezTo>
                  <a:pt x="6198" y="34674"/>
                  <a:pt x="8494" y="27402"/>
                  <a:pt x="13086" y="20640"/>
                </a:cubicBezTo>
                <a:cubicBezTo>
                  <a:pt x="17678" y="13878"/>
                  <a:pt x="24337" y="8757"/>
                  <a:pt x="33062" y="5254"/>
                </a:cubicBezTo>
                <a:cubicBezTo>
                  <a:pt x="41787" y="1751"/>
                  <a:pt x="51659" y="0"/>
                  <a:pt x="62451" y="0"/>
                </a:cubicBezTo>
                <a:cubicBezTo>
                  <a:pt x="74160" y="0"/>
                  <a:pt x="84721" y="1840"/>
                  <a:pt x="93676" y="5498"/>
                </a:cubicBezTo>
                <a:cubicBezTo>
                  <a:pt x="102630" y="9178"/>
                  <a:pt x="109748" y="14588"/>
                  <a:pt x="114570" y="21749"/>
                </a:cubicBezTo>
                <a:cubicBezTo>
                  <a:pt x="119391" y="28888"/>
                  <a:pt x="121917" y="36980"/>
                  <a:pt x="122377" y="46025"/>
                </a:cubicBezTo>
                <a:lnTo>
                  <a:pt x="102172" y="47488"/>
                </a:lnTo>
                <a:cubicBezTo>
                  <a:pt x="101024" y="37756"/>
                  <a:pt x="97350" y="30395"/>
                  <a:pt x="91151" y="25429"/>
                </a:cubicBezTo>
                <a:cubicBezTo>
                  <a:pt x="84721" y="20441"/>
                  <a:pt x="75538" y="17958"/>
                  <a:pt x="63139" y="17958"/>
                </a:cubicBezTo>
                <a:cubicBezTo>
                  <a:pt x="50511" y="17958"/>
                  <a:pt x="41098" y="20219"/>
                  <a:pt x="35358" y="24742"/>
                </a:cubicBezTo>
                <a:cubicBezTo>
                  <a:pt x="29388" y="29264"/>
                  <a:pt x="26633" y="34718"/>
                  <a:pt x="26633" y="41081"/>
                </a:cubicBezTo>
                <a:cubicBezTo>
                  <a:pt x="26633" y="46624"/>
                  <a:pt x="28699" y="51169"/>
                  <a:pt x="32832" y="54738"/>
                </a:cubicBezTo>
                <a:cubicBezTo>
                  <a:pt x="36735" y="58330"/>
                  <a:pt x="47527" y="61988"/>
                  <a:pt x="64517" y="65735"/>
                </a:cubicBezTo>
                <a:cubicBezTo>
                  <a:pt x="81737" y="69482"/>
                  <a:pt x="93447" y="72763"/>
                  <a:pt x="99876" y="75557"/>
                </a:cubicBezTo>
                <a:cubicBezTo>
                  <a:pt x="109289" y="79702"/>
                  <a:pt x="116177" y="84935"/>
                  <a:pt x="120539" y="91275"/>
                </a:cubicBezTo>
                <a:cubicBezTo>
                  <a:pt x="124902" y="97616"/>
                  <a:pt x="127198" y="104910"/>
                  <a:pt x="127198" y="113180"/>
                </a:cubicBezTo>
                <a:cubicBezTo>
                  <a:pt x="127198" y="121383"/>
                  <a:pt x="124673" y="129098"/>
                  <a:pt x="119850" y="136348"/>
                </a:cubicBezTo>
                <a:cubicBezTo>
                  <a:pt x="115029" y="143620"/>
                  <a:pt x="107912" y="149251"/>
                  <a:pt x="98957" y="153286"/>
                </a:cubicBezTo>
                <a:cubicBezTo>
                  <a:pt x="89773" y="157299"/>
                  <a:pt x="79441" y="159317"/>
                  <a:pt x="68191" y="159317"/>
                </a:cubicBezTo>
                <a:cubicBezTo>
                  <a:pt x="53726" y="159317"/>
                  <a:pt x="41557" y="157299"/>
                  <a:pt x="31914" y="153220"/>
                </a:cubicBezTo>
                <a:cubicBezTo>
                  <a:pt x="22041" y="149162"/>
                  <a:pt x="14465" y="143043"/>
                  <a:pt x="8954" y="134885"/>
                </a:cubicBezTo>
                <a:cubicBezTo>
                  <a:pt x="3214" y="126726"/>
                  <a:pt x="458" y="117503"/>
                  <a:pt x="0" y="107194"/>
                </a:cubicBezTo>
              </a:path>
            </a:pathLst>
          </a:custGeom>
          <a:solidFill>
            <a:srgbClr val="004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014181" y="5415580"/>
            <a:ext cx="125131" cy="154084"/>
          </a:xfrm>
          <a:custGeom>
            <a:avLst/>
            <a:gdLst>
              <a:gd name="connsiteX0" fmla="*/ 0 w 125131"/>
              <a:gd name="connsiteY0" fmla="*/ 154084 h 154084"/>
              <a:gd name="connsiteX1" fmla="*/ 0 w 125131"/>
              <a:gd name="connsiteY1" fmla="*/ 0 h 154084"/>
              <a:gd name="connsiteX2" fmla="*/ 21122 w 125131"/>
              <a:gd name="connsiteY2" fmla="*/ 0 h 154084"/>
              <a:gd name="connsiteX3" fmla="*/ 21122 w 125131"/>
              <a:gd name="connsiteY3" fmla="*/ 63274 h 154084"/>
              <a:gd name="connsiteX4" fmla="*/ 104008 w 125131"/>
              <a:gd name="connsiteY4" fmla="*/ 63274 h 154084"/>
              <a:gd name="connsiteX5" fmla="*/ 104008 w 125131"/>
              <a:gd name="connsiteY5" fmla="*/ 0 h 154084"/>
              <a:gd name="connsiteX6" fmla="*/ 125131 w 125131"/>
              <a:gd name="connsiteY6" fmla="*/ 0 h 154084"/>
              <a:gd name="connsiteX7" fmla="*/ 125131 w 125131"/>
              <a:gd name="connsiteY7" fmla="*/ 154084 h 154084"/>
              <a:gd name="connsiteX8" fmla="*/ 104008 w 125131"/>
              <a:gd name="connsiteY8" fmla="*/ 154084 h 154084"/>
              <a:gd name="connsiteX9" fmla="*/ 104008 w 125131"/>
              <a:gd name="connsiteY9" fmla="*/ 81454 h 154084"/>
              <a:gd name="connsiteX10" fmla="*/ 21122 w 125131"/>
              <a:gd name="connsiteY10" fmla="*/ 81454 h 154084"/>
              <a:gd name="connsiteX11" fmla="*/ 21122 w 125131"/>
              <a:gd name="connsiteY11" fmla="*/ 154084 h 154084"/>
              <a:gd name="connsiteX12" fmla="*/ 0 w 125131"/>
              <a:gd name="connsiteY12" fmla="*/ 154084 h 154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5131" h="154084">
                <a:moveTo>
                  <a:pt x="0" y="154084"/>
                </a:moveTo>
                <a:lnTo>
                  <a:pt x="0" y="0"/>
                </a:lnTo>
                <a:lnTo>
                  <a:pt x="21122" y="0"/>
                </a:lnTo>
                <a:lnTo>
                  <a:pt x="21122" y="63274"/>
                </a:lnTo>
                <a:lnTo>
                  <a:pt x="104008" y="63274"/>
                </a:lnTo>
                <a:lnTo>
                  <a:pt x="104008" y="0"/>
                </a:lnTo>
                <a:lnTo>
                  <a:pt x="125131" y="0"/>
                </a:lnTo>
                <a:lnTo>
                  <a:pt x="125131" y="154084"/>
                </a:lnTo>
                <a:lnTo>
                  <a:pt x="104008" y="154084"/>
                </a:lnTo>
                <a:lnTo>
                  <a:pt x="104008" y="81454"/>
                </a:lnTo>
                <a:lnTo>
                  <a:pt x="21122" y="81454"/>
                </a:lnTo>
                <a:lnTo>
                  <a:pt x="21122" y="154084"/>
                </a:lnTo>
                <a:lnTo>
                  <a:pt x="0" y="154084"/>
                </a:lnTo>
              </a:path>
            </a:pathLst>
          </a:custGeom>
          <a:solidFill>
            <a:srgbClr val="004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626274" y="5537155"/>
            <a:ext cx="194695" cy="114461"/>
          </a:xfrm>
          <a:custGeom>
            <a:avLst/>
            <a:gdLst>
              <a:gd name="connsiteX0" fmla="*/ 6770 w 194695"/>
              <a:gd name="connsiteY0" fmla="*/ 107690 h 114461"/>
              <a:gd name="connsiteX1" fmla="*/ 187924 w 194695"/>
              <a:gd name="connsiteY1" fmla="*/ 6770 h 114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4695" h="114461">
                <a:moveTo>
                  <a:pt x="6770" y="107690"/>
                </a:moveTo>
                <a:lnTo>
                  <a:pt x="187924" y="6770"/>
                </a:lnTo>
              </a:path>
            </a:pathLst>
          </a:custGeom>
          <a:ln w="12700">
            <a:solidFill>
              <a:srgbClr val="004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6767341" y="5478447"/>
            <a:ext cx="299852" cy="173168"/>
          </a:xfrm>
          <a:custGeom>
            <a:avLst/>
            <a:gdLst>
              <a:gd name="connsiteX0" fmla="*/ 293081 w 299852"/>
              <a:gd name="connsiteY0" fmla="*/ 166397 h 173168"/>
              <a:gd name="connsiteX1" fmla="*/ 6770 w 299852"/>
              <a:gd name="connsiteY1" fmla="*/ 6770 h 173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852" h="173168">
                <a:moveTo>
                  <a:pt x="293081" y="166397"/>
                </a:moveTo>
                <a:lnTo>
                  <a:pt x="6770" y="6770"/>
                </a:lnTo>
              </a:path>
            </a:pathLst>
          </a:custGeom>
          <a:ln w="12700">
            <a:solidFill>
              <a:srgbClr val="004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7053652" y="5638074"/>
            <a:ext cx="27082" cy="332789"/>
          </a:xfrm>
          <a:custGeom>
            <a:avLst/>
            <a:gdLst>
              <a:gd name="connsiteX0" fmla="*/ 6770 w 27082"/>
              <a:gd name="connsiteY0" fmla="*/ 6770 h 332789"/>
              <a:gd name="connsiteX1" fmla="*/ 6770 w 27082"/>
              <a:gd name="connsiteY1" fmla="*/ 326018 h 332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2" h="332789">
                <a:moveTo>
                  <a:pt x="6770" y="6770"/>
                </a:moveTo>
                <a:lnTo>
                  <a:pt x="6770" y="326018"/>
                </a:lnTo>
              </a:path>
            </a:pathLst>
          </a:custGeom>
          <a:ln w="12700">
            <a:solidFill>
              <a:srgbClr val="004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372100"/>
            <a:ext cx="330200" cy="177800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0" y="5257800"/>
            <a:ext cx="342900" cy="190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76200"/>
            <a:ext cx="6591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further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modulations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558800" y="927100"/>
            <a:ext cx="110744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Phenol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helps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(compatible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bioconjugation),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preferential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incorporation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limits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usage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46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position.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609600" y="2184400"/>
            <a:ext cx="5613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(N</a:t>
            </a:r>
            <a:r>
              <a:rPr lang="en-US" altLang="zh-CN" sz="1464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as: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927100" y="3111500"/>
            <a:ext cx="7835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withdrawing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enhances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reactivity.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558800" y="4381500"/>
            <a:ext cx="4076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were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chosen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38800" y="4940300"/>
            <a:ext cx="850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790700" y="4838700"/>
            <a:ext cx="850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</a:p>
          <a:p>
            <a:pPr>
              <a:lnSpc>
                <a:spcPts val="2300"/>
              </a:lnSpc>
              <a:tabLst>
                <a:tab pos="127000" algn="l"/>
              </a:tabLst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708400" y="50038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556500" y="5092700"/>
            <a:ext cx="30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74700" y="190500"/>
            <a:ext cx="110871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390900" algn="l"/>
                <a:tab pos="8597900" algn="l"/>
              </a:tabLst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Tri-Orthogonal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onto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Proposed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Scheme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3390900" algn="l"/>
                <a:tab pos="8597900" algn="l"/>
              </a:tabLst>
            </a:pPr>
            <a:r>
              <a:rPr lang="en-US" altLang="zh-CN" dirty="0"/>
              <a:t>		</a:t>
            </a:r>
            <a:r>
              <a:rPr lang="en-US" altLang="zh-CN" sz="2004" b="1" dirty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R</a:t>
            </a:r>
            <a:r>
              <a:rPr lang="en-US" altLang="zh-CN" sz="1331" b="1" dirty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</a:t>
            </a:r>
            <a:r>
              <a:rPr lang="en-US" altLang="zh-CN" sz="1331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3390900" algn="l"/>
                <a:tab pos="85979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" y="6273800"/>
            <a:ext cx="909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Lett.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2019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7888.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05428" y="967739"/>
            <a:ext cx="4046219" cy="1248155"/>
          </a:xfrm>
          <a:custGeom>
            <a:avLst/>
            <a:gdLst>
              <a:gd name="connsiteX0" fmla="*/ 0 w 4046219"/>
              <a:gd name="connsiteY0" fmla="*/ 1248155 h 1248155"/>
              <a:gd name="connsiteX1" fmla="*/ 4046219 w 4046219"/>
              <a:gd name="connsiteY1" fmla="*/ 1248155 h 1248155"/>
              <a:gd name="connsiteX2" fmla="*/ 4046219 w 4046219"/>
              <a:gd name="connsiteY2" fmla="*/ 0 h 1248155"/>
              <a:gd name="connsiteX3" fmla="*/ 0 w 4046219"/>
              <a:gd name="connsiteY3" fmla="*/ 0 h 1248155"/>
              <a:gd name="connsiteX4" fmla="*/ 0 w 4046219"/>
              <a:gd name="connsiteY4" fmla="*/ 1248155 h 1248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46219" h="1248155">
                <a:moveTo>
                  <a:pt x="0" y="1248155"/>
                </a:moveTo>
                <a:lnTo>
                  <a:pt x="4046219" y="1248155"/>
                </a:lnTo>
                <a:lnTo>
                  <a:pt x="4046219" y="0"/>
                </a:lnTo>
                <a:lnTo>
                  <a:pt x="0" y="0"/>
                </a:lnTo>
                <a:lnTo>
                  <a:pt x="0" y="12481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52952" y="1492512"/>
            <a:ext cx="122605" cy="145758"/>
          </a:xfrm>
          <a:custGeom>
            <a:avLst/>
            <a:gdLst>
              <a:gd name="connsiteX0" fmla="*/ 0 w 122605"/>
              <a:gd name="connsiteY0" fmla="*/ 145758 h 145758"/>
              <a:gd name="connsiteX1" fmla="*/ 0 w 122605"/>
              <a:gd name="connsiteY1" fmla="*/ 0 h 145758"/>
              <a:gd name="connsiteX2" fmla="*/ 21135 w 122605"/>
              <a:gd name="connsiteY2" fmla="*/ 0 h 145758"/>
              <a:gd name="connsiteX3" fmla="*/ 102857 w 122605"/>
              <a:gd name="connsiteY3" fmla="*/ 114446 h 145758"/>
              <a:gd name="connsiteX4" fmla="*/ 102857 w 122605"/>
              <a:gd name="connsiteY4" fmla="*/ 0 h 145758"/>
              <a:gd name="connsiteX5" fmla="*/ 122605 w 122605"/>
              <a:gd name="connsiteY5" fmla="*/ 0 h 145758"/>
              <a:gd name="connsiteX6" fmla="*/ 122605 w 122605"/>
              <a:gd name="connsiteY6" fmla="*/ 145758 h 145758"/>
              <a:gd name="connsiteX7" fmla="*/ 101469 w 122605"/>
              <a:gd name="connsiteY7" fmla="*/ 145758 h 145758"/>
              <a:gd name="connsiteX8" fmla="*/ 19747 w 122605"/>
              <a:gd name="connsiteY8" fmla="*/ 31228 h 145758"/>
              <a:gd name="connsiteX9" fmla="*/ 19747 w 122605"/>
              <a:gd name="connsiteY9" fmla="*/ 145758 h 145758"/>
              <a:gd name="connsiteX10" fmla="*/ 0 w 122605"/>
              <a:gd name="connsiteY10" fmla="*/ 145758 h 145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605" h="145758">
                <a:moveTo>
                  <a:pt x="0" y="145758"/>
                </a:moveTo>
                <a:lnTo>
                  <a:pt x="0" y="0"/>
                </a:lnTo>
                <a:lnTo>
                  <a:pt x="21135" y="0"/>
                </a:lnTo>
                <a:lnTo>
                  <a:pt x="102857" y="114446"/>
                </a:lnTo>
                <a:lnTo>
                  <a:pt x="102857" y="0"/>
                </a:lnTo>
                <a:lnTo>
                  <a:pt x="122605" y="0"/>
                </a:lnTo>
                <a:lnTo>
                  <a:pt x="122605" y="145758"/>
                </a:lnTo>
                <a:lnTo>
                  <a:pt x="101469" y="145758"/>
                </a:lnTo>
                <a:lnTo>
                  <a:pt x="19747" y="31228"/>
                </a:lnTo>
                <a:lnTo>
                  <a:pt x="19747" y="145758"/>
                </a:lnTo>
                <a:lnTo>
                  <a:pt x="0" y="14575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32173" y="1945518"/>
            <a:ext cx="122583" cy="145763"/>
          </a:xfrm>
          <a:custGeom>
            <a:avLst/>
            <a:gdLst>
              <a:gd name="connsiteX0" fmla="*/ 0 w 122583"/>
              <a:gd name="connsiteY0" fmla="*/ 145763 h 145763"/>
              <a:gd name="connsiteX1" fmla="*/ 0 w 122583"/>
              <a:gd name="connsiteY1" fmla="*/ 0 h 145763"/>
              <a:gd name="connsiteX2" fmla="*/ 21113 w 122583"/>
              <a:gd name="connsiteY2" fmla="*/ 0 h 145763"/>
              <a:gd name="connsiteX3" fmla="*/ 102858 w 122583"/>
              <a:gd name="connsiteY3" fmla="*/ 114444 h 145763"/>
              <a:gd name="connsiteX4" fmla="*/ 102858 w 122583"/>
              <a:gd name="connsiteY4" fmla="*/ 0 h 145763"/>
              <a:gd name="connsiteX5" fmla="*/ 122583 w 122583"/>
              <a:gd name="connsiteY5" fmla="*/ 0 h 145763"/>
              <a:gd name="connsiteX6" fmla="*/ 122583 w 122583"/>
              <a:gd name="connsiteY6" fmla="*/ 145763 h 145763"/>
              <a:gd name="connsiteX7" fmla="*/ 101470 w 122583"/>
              <a:gd name="connsiteY7" fmla="*/ 145763 h 145763"/>
              <a:gd name="connsiteX8" fmla="*/ 19747 w 122583"/>
              <a:gd name="connsiteY8" fmla="*/ 31228 h 145763"/>
              <a:gd name="connsiteX9" fmla="*/ 19747 w 122583"/>
              <a:gd name="connsiteY9" fmla="*/ 145763 h 145763"/>
              <a:gd name="connsiteX10" fmla="*/ 0 w 122583"/>
              <a:gd name="connsiteY10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583" h="145763">
                <a:moveTo>
                  <a:pt x="0" y="145763"/>
                </a:moveTo>
                <a:lnTo>
                  <a:pt x="0" y="0"/>
                </a:lnTo>
                <a:lnTo>
                  <a:pt x="21113" y="0"/>
                </a:lnTo>
                <a:lnTo>
                  <a:pt x="102858" y="114444"/>
                </a:lnTo>
                <a:lnTo>
                  <a:pt x="102858" y="0"/>
                </a:lnTo>
                <a:lnTo>
                  <a:pt x="122583" y="0"/>
                </a:lnTo>
                <a:lnTo>
                  <a:pt x="122583" y="145763"/>
                </a:lnTo>
                <a:lnTo>
                  <a:pt x="101470" y="145763"/>
                </a:lnTo>
                <a:lnTo>
                  <a:pt x="19747" y="31228"/>
                </a:lnTo>
                <a:lnTo>
                  <a:pt x="19747" y="145763"/>
                </a:lnTo>
                <a:lnTo>
                  <a:pt x="0" y="14576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811394" y="1492512"/>
            <a:ext cx="122583" cy="145758"/>
          </a:xfrm>
          <a:custGeom>
            <a:avLst/>
            <a:gdLst>
              <a:gd name="connsiteX0" fmla="*/ 0 w 122583"/>
              <a:gd name="connsiteY0" fmla="*/ 145758 h 145758"/>
              <a:gd name="connsiteX1" fmla="*/ 0 w 122583"/>
              <a:gd name="connsiteY1" fmla="*/ 0 h 145758"/>
              <a:gd name="connsiteX2" fmla="*/ 21113 w 122583"/>
              <a:gd name="connsiteY2" fmla="*/ 0 h 145758"/>
              <a:gd name="connsiteX3" fmla="*/ 102835 w 122583"/>
              <a:gd name="connsiteY3" fmla="*/ 114446 h 145758"/>
              <a:gd name="connsiteX4" fmla="*/ 102835 w 122583"/>
              <a:gd name="connsiteY4" fmla="*/ 0 h 145758"/>
              <a:gd name="connsiteX5" fmla="*/ 122583 w 122583"/>
              <a:gd name="connsiteY5" fmla="*/ 0 h 145758"/>
              <a:gd name="connsiteX6" fmla="*/ 122583 w 122583"/>
              <a:gd name="connsiteY6" fmla="*/ 145758 h 145758"/>
              <a:gd name="connsiteX7" fmla="*/ 101470 w 122583"/>
              <a:gd name="connsiteY7" fmla="*/ 145758 h 145758"/>
              <a:gd name="connsiteX8" fmla="*/ 19725 w 122583"/>
              <a:gd name="connsiteY8" fmla="*/ 31228 h 145758"/>
              <a:gd name="connsiteX9" fmla="*/ 19725 w 122583"/>
              <a:gd name="connsiteY9" fmla="*/ 145758 h 145758"/>
              <a:gd name="connsiteX10" fmla="*/ 0 w 122583"/>
              <a:gd name="connsiteY10" fmla="*/ 145758 h 145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583" h="145758">
                <a:moveTo>
                  <a:pt x="0" y="145758"/>
                </a:moveTo>
                <a:lnTo>
                  <a:pt x="0" y="0"/>
                </a:lnTo>
                <a:lnTo>
                  <a:pt x="21113" y="0"/>
                </a:lnTo>
                <a:lnTo>
                  <a:pt x="102835" y="114446"/>
                </a:lnTo>
                <a:lnTo>
                  <a:pt x="102835" y="0"/>
                </a:lnTo>
                <a:lnTo>
                  <a:pt x="122583" y="0"/>
                </a:lnTo>
                <a:lnTo>
                  <a:pt x="122583" y="145758"/>
                </a:lnTo>
                <a:lnTo>
                  <a:pt x="101470" y="145758"/>
                </a:lnTo>
                <a:lnTo>
                  <a:pt x="19725" y="31228"/>
                </a:lnTo>
                <a:lnTo>
                  <a:pt x="19725" y="145758"/>
                </a:lnTo>
                <a:lnTo>
                  <a:pt x="0" y="14575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310523" y="1665928"/>
            <a:ext cx="26031" cy="200971"/>
          </a:xfrm>
          <a:custGeom>
            <a:avLst/>
            <a:gdLst>
              <a:gd name="connsiteX0" fmla="*/ 6507 w 26031"/>
              <a:gd name="connsiteY0" fmla="*/ 6507 h 200971"/>
              <a:gd name="connsiteX1" fmla="*/ 6507 w 26031"/>
              <a:gd name="connsiteY1" fmla="*/ 194463 h 200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200971">
                <a:moveTo>
                  <a:pt x="6507" y="6507"/>
                </a:moveTo>
                <a:lnTo>
                  <a:pt x="6507" y="1944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368557" y="1665928"/>
            <a:ext cx="26031" cy="169596"/>
          </a:xfrm>
          <a:custGeom>
            <a:avLst/>
            <a:gdLst>
              <a:gd name="connsiteX0" fmla="*/ 6507 w 26031"/>
              <a:gd name="connsiteY0" fmla="*/ 6507 h 169596"/>
              <a:gd name="connsiteX1" fmla="*/ 6507 w 26031"/>
              <a:gd name="connsiteY1" fmla="*/ 163088 h 169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169596">
                <a:moveTo>
                  <a:pt x="6507" y="6507"/>
                </a:moveTo>
                <a:lnTo>
                  <a:pt x="6507" y="1630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310523" y="1853883"/>
            <a:ext cx="182594" cy="104728"/>
          </a:xfrm>
          <a:custGeom>
            <a:avLst/>
            <a:gdLst>
              <a:gd name="connsiteX0" fmla="*/ 6507 w 182594"/>
              <a:gd name="connsiteY0" fmla="*/ 6507 h 104728"/>
              <a:gd name="connsiteX1" fmla="*/ 176086 w 182594"/>
              <a:gd name="connsiteY1" fmla="*/ 98220 h 10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94" h="104728">
                <a:moveTo>
                  <a:pt x="6507" y="6507"/>
                </a:moveTo>
                <a:lnTo>
                  <a:pt x="176086" y="982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697371" y="1853883"/>
            <a:ext cx="184609" cy="105818"/>
          </a:xfrm>
          <a:custGeom>
            <a:avLst/>
            <a:gdLst>
              <a:gd name="connsiteX0" fmla="*/ 6507 w 184609"/>
              <a:gd name="connsiteY0" fmla="*/ 99310 h 105818"/>
              <a:gd name="connsiteX1" fmla="*/ 178102 w 184609"/>
              <a:gd name="connsiteY1" fmla="*/ 6507 h 105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609" h="105818">
                <a:moveTo>
                  <a:pt x="6507" y="99310"/>
                </a:moveTo>
                <a:lnTo>
                  <a:pt x="178102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668354" y="1822508"/>
            <a:ext cx="155592" cy="90110"/>
          </a:xfrm>
          <a:custGeom>
            <a:avLst/>
            <a:gdLst>
              <a:gd name="connsiteX0" fmla="*/ 6507 w 155592"/>
              <a:gd name="connsiteY0" fmla="*/ 83602 h 90110"/>
              <a:gd name="connsiteX1" fmla="*/ 149085 w 155592"/>
              <a:gd name="connsiteY1" fmla="*/ 6507 h 901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592" h="90110">
                <a:moveTo>
                  <a:pt x="6507" y="83602"/>
                </a:moveTo>
                <a:lnTo>
                  <a:pt x="149085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868966" y="1665928"/>
            <a:ext cx="26031" cy="200971"/>
          </a:xfrm>
          <a:custGeom>
            <a:avLst/>
            <a:gdLst>
              <a:gd name="connsiteX0" fmla="*/ 6507 w 26031"/>
              <a:gd name="connsiteY0" fmla="*/ 194463 h 200971"/>
              <a:gd name="connsiteX1" fmla="*/ 6507 w 26031"/>
              <a:gd name="connsiteY1" fmla="*/ 6507 h 200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200971">
                <a:moveTo>
                  <a:pt x="6507" y="194463"/>
                </a:moveTo>
                <a:lnTo>
                  <a:pt x="6507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589745" y="1400877"/>
            <a:ext cx="182572" cy="104728"/>
          </a:xfrm>
          <a:custGeom>
            <a:avLst/>
            <a:gdLst>
              <a:gd name="connsiteX0" fmla="*/ 176064 w 182572"/>
              <a:gd name="connsiteY0" fmla="*/ 98220 h 104728"/>
              <a:gd name="connsiteX1" fmla="*/ 6507 w 182572"/>
              <a:gd name="connsiteY1" fmla="*/ 6507 h 10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72" h="104728">
                <a:moveTo>
                  <a:pt x="176064" y="98220"/>
                </a:moveTo>
                <a:lnTo>
                  <a:pt x="6507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589745" y="1463648"/>
            <a:ext cx="153555" cy="89019"/>
          </a:xfrm>
          <a:custGeom>
            <a:avLst/>
            <a:gdLst>
              <a:gd name="connsiteX0" fmla="*/ 147047 w 153555"/>
              <a:gd name="connsiteY0" fmla="*/ 82512 h 89019"/>
              <a:gd name="connsiteX1" fmla="*/ 6507 w 153555"/>
              <a:gd name="connsiteY1" fmla="*/ 6507 h 89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555" h="89019">
                <a:moveTo>
                  <a:pt x="147047" y="82512"/>
                </a:moveTo>
                <a:lnTo>
                  <a:pt x="6507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418172" y="1400877"/>
            <a:ext cx="184587" cy="105818"/>
          </a:xfrm>
          <a:custGeom>
            <a:avLst/>
            <a:gdLst>
              <a:gd name="connsiteX0" fmla="*/ 178079 w 184587"/>
              <a:gd name="connsiteY0" fmla="*/ 6507 h 105818"/>
              <a:gd name="connsiteX1" fmla="*/ 6507 w 184587"/>
              <a:gd name="connsiteY1" fmla="*/ 99311 h 105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587" h="105818">
                <a:moveTo>
                  <a:pt x="178079" y="6507"/>
                </a:moveTo>
                <a:lnTo>
                  <a:pt x="6507" y="9931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526441" y="1037032"/>
            <a:ext cx="137561" cy="150729"/>
          </a:xfrm>
          <a:custGeom>
            <a:avLst/>
            <a:gdLst>
              <a:gd name="connsiteX0" fmla="*/ 116963 w 137561"/>
              <a:gd name="connsiteY0" fmla="*/ 97144 h 150729"/>
              <a:gd name="connsiteX1" fmla="*/ 137561 w 137561"/>
              <a:gd name="connsiteY1" fmla="*/ 102010 h 150729"/>
              <a:gd name="connsiteX2" fmla="*/ 114254 w 137561"/>
              <a:gd name="connsiteY2" fmla="*/ 138250 h 150729"/>
              <a:gd name="connsiteX3" fmla="*/ 73124 w 137561"/>
              <a:gd name="connsiteY3" fmla="*/ 150729 h 150729"/>
              <a:gd name="connsiteX4" fmla="*/ 32218 w 137561"/>
              <a:gd name="connsiteY4" fmla="*/ 141123 h 150729"/>
              <a:gd name="connsiteX5" fmla="*/ 8216 w 137561"/>
              <a:gd name="connsiteY5" fmla="*/ 113335 h 150729"/>
              <a:gd name="connsiteX6" fmla="*/ 0 w 137561"/>
              <a:gd name="connsiteY6" fmla="*/ 74263 h 150729"/>
              <a:gd name="connsiteX7" fmla="*/ 9291 w 137561"/>
              <a:gd name="connsiteY7" fmla="*/ 34541 h 150729"/>
              <a:gd name="connsiteX8" fmla="*/ 35711 w 137561"/>
              <a:gd name="connsiteY8" fmla="*/ 8808 h 150729"/>
              <a:gd name="connsiteX9" fmla="*/ 73437 w 137561"/>
              <a:gd name="connsiteY9" fmla="*/ 0 h 150729"/>
              <a:gd name="connsiteX10" fmla="*/ 112709 w 137561"/>
              <a:gd name="connsiteY10" fmla="*/ 11136 h 150729"/>
              <a:gd name="connsiteX11" fmla="*/ 134897 w 137561"/>
              <a:gd name="connsiteY11" fmla="*/ 42448 h 150729"/>
              <a:gd name="connsiteX12" fmla="*/ 114634 w 137561"/>
              <a:gd name="connsiteY12" fmla="*/ 46936 h 150729"/>
              <a:gd name="connsiteX13" fmla="*/ 98917 w 137561"/>
              <a:gd name="connsiteY13" fmla="*/ 23761 h 150729"/>
              <a:gd name="connsiteX14" fmla="*/ 73012 w 137561"/>
              <a:gd name="connsiteY14" fmla="*/ 16505 h 150729"/>
              <a:gd name="connsiteX15" fmla="*/ 43032 w 137561"/>
              <a:gd name="connsiteY15" fmla="*/ 24558 h 150729"/>
              <a:gd name="connsiteX16" fmla="*/ 26106 w 137561"/>
              <a:gd name="connsiteY16" fmla="*/ 46181 h 150729"/>
              <a:gd name="connsiteX17" fmla="*/ 21225 w 137561"/>
              <a:gd name="connsiteY17" fmla="*/ 74158 h 150729"/>
              <a:gd name="connsiteX18" fmla="*/ 27001 w 137561"/>
              <a:gd name="connsiteY18" fmla="*/ 106624 h 150729"/>
              <a:gd name="connsiteX19" fmla="*/ 45003 w 137561"/>
              <a:gd name="connsiteY19" fmla="*/ 127365 h 150729"/>
              <a:gd name="connsiteX20" fmla="*/ 71422 w 137561"/>
              <a:gd name="connsiteY20" fmla="*/ 134223 h 150729"/>
              <a:gd name="connsiteX21" fmla="*/ 100730 w 137561"/>
              <a:gd name="connsiteY21" fmla="*/ 124870 h 150729"/>
              <a:gd name="connsiteX22" fmla="*/ 116963 w 137561"/>
              <a:gd name="connsiteY22" fmla="*/ 97144 h 150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7561" h="150729">
                <a:moveTo>
                  <a:pt x="116963" y="97144"/>
                </a:moveTo>
                <a:lnTo>
                  <a:pt x="137561" y="102010"/>
                </a:lnTo>
                <a:cubicBezTo>
                  <a:pt x="133240" y="117844"/>
                  <a:pt x="125471" y="129924"/>
                  <a:pt x="114254" y="138250"/>
                </a:cubicBezTo>
                <a:cubicBezTo>
                  <a:pt x="103037" y="146555"/>
                  <a:pt x="89334" y="150729"/>
                  <a:pt x="73124" y="150729"/>
                </a:cubicBezTo>
                <a:cubicBezTo>
                  <a:pt x="56354" y="150729"/>
                  <a:pt x="42719" y="147520"/>
                  <a:pt x="32218" y="141123"/>
                </a:cubicBezTo>
                <a:cubicBezTo>
                  <a:pt x="21695" y="134727"/>
                  <a:pt x="13702" y="125478"/>
                  <a:pt x="8216" y="113335"/>
                </a:cubicBezTo>
                <a:cubicBezTo>
                  <a:pt x="2731" y="101213"/>
                  <a:pt x="0" y="88189"/>
                  <a:pt x="0" y="74263"/>
                </a:cubicBezTo>
                <a:cubicBezTo>
                  <a:pt x="0" y="59079"/>
                  <a:pt x="3089" y="45845"/>
                  <a:pt x="9291" y="34541"/>
                </a:cubicBezTo>
                <a:cubicBezTo>
                  <a:pt x="15471" y="23237"/>
                  <a:pt x="24292" y="14659"/>
                  <a:pt x="35711" y="8808"/>
                </a:cubicBezTo>
                <a:cubicBezTo>
                  <a:pt x="47152" y="2936"/>
                  <a:pt x="59713" y="0"/>
                  <a:pt x="73437" y="0"/>
                </a:cubicBezTo>
                <a:cubicBezTo>
                  <a:pt x="89020" y="0"/>
                  <a:pt x="102096" y="3712"/>
                  <a:pt x="112709" y="11136"/>
                </a:cubicBezTo>
                <a:cubicBezTo>
                  <a:pt x="123344" y="18560"/>
                  <a:pt x="130733" y="29005"/>
                  <a:pt x="134897" y="42448"/>
                </a:cubicBezTo>
                <a:lnTo>
                  <a:pt x="114634" y="46936"/>
                </a:lnTo>
                <a:cubicBezTo>
                  <a:pt x="111030" y="36324"/>
                  <a:pt x="105790" y="28606"/>
                  <a:pt x="98917" y="23761"/>
                </a:cubicBezTo>
                <a:cubicBezTo>
                  <a:pt x="92066" y="18917"/>
                  <a:pt x="83423" y="16505"/>
                  <a:pt x="73012" y="16505"/>
                </a:cubicBezTo>
                <a:cubicBezTo>
                  <a:pt x="61056" y="16505"/>
                  <a:pt x="51070" y="19189"/>
                  <a:pt x="43032" y="24558"/>
                </a:cubicBezTo>
                <a:cubicBezTo>
                  <a:pt x="35017" y="29927"/>
                  <a:pt x="29352" y="37142"/>
                  <a:pt x="26106" y="46181"/>
                </a:cubicBezTo>
                <a:cubicBezTo>
                  <a:pt x="22859" y="55220"/>
                  <a:pt x="21225" y="64553"/>
                  <a:pt x="21225" y="74158"/>
                </a:cubicBezTo>
                <a:cubicBezTo>
                  <a:pt x="21225" y="86553"/>
                  <a:pt x="23150" y="97375"/>
                  <a:pt x="27001" y="106624"/>
                </a:cubicBezTo>
                <a:cubicBezTo>
                  <a:pt x="30875" y="115872"/>
                  <a:pt x="36875" y="122793"/>
                  <a:pt x="45003" y="127365"/>
                </a:cubicBezTo>
                <a:cubicBezTo>
                  <a:pt x="53130" y="131937"/>
                  <a:pt x="61952" y="134223"/>
                  <a:pt x="71422" y="134223"/>
                </a:cubicBezTo>
                <a:cubicBezTo>
                  <a:pt x="82975" y="134223"/>
                  <a:pt x="92737" y="131099"/>
                  <a:pt x="100730" y="124870"/>
                </a:cubicBezTo>
                <a:cubicBezTo>
                  <a:pt x="108723" y="118641"/>
                  <a:pt x="114142" y="109392"/>
                  <a:pt x="116963" y="9714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691162" y="1039528"/>
            <a:ext cx="19120" cy="145737"/>
          </a:xfrm>
          <a:custGeom>
            <a:avLst/>
            <a:gdLst>
              <a:gd name="connsiteX0" fmla="*/ 9560 w 19120"/>
              <a:gd name="connsiteY0" fmla="*/ 0 h 145737"/>
              <a:gd name="connsiteX1" fmla="*/ 9560 w 19120"/>
              <a:gd name="connsiteY1" fmla="*/ 145737 h 145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20" h="145737">
                <a:moveTo>
                  <a:pt x="9560" y="0"/>
                </a:moveTo>
                <a:lnTo>
                  <a:pt x="9560" y="1457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589745" y="1215522"/>
            <a:ext cx="26031" cy="198370"/>
          </a:xfrm>
          <a:custGeom>
            <a:avLst/>
            <a:gdLst>
              <a:gd name="connsiteX0" fmla="*/ 6507 w 26031"/>
              <a:gd name="connsiteY0" fmla="*/ 191862 h 198370"/>
              <a:gd name="connsiteX1" fmla="*/ 6507 w 26031"/>
              <a:gd name="connsiteY1" fmla="*/ 6507 h 198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198370">
                <a:moveTo>
                  <a:pt x="6507" y="191862"/>
                </a:moveTo>
                <a:lnTo>
                  <a:pt x="6507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861807" y="1943043"/>
            <a:ext cx="137557" cy="150722"/>
          </a:xfrm>
          <a:custGeom>
            <a:avLst/>
            <a:gdLst>
              <a:gd name="connsiteX0" fmla="*/ 116965 w 137557"/>
              <a:gd name="connsiteY0" fmla="*/ 97133 h 150722"/>
              <a:gd name="connsiteX1" fmla="*/ 137557 w 137557"/>
              <a:gd name="connsiteY1" fmla="*/ 102005 h 150722"/>
              <a:gd name="connsiteX2" fmla="*/ 114258 w 137557"/>
              <a:gd name="connsiteY2" fmla="*/ 138246 h 150722"/>
              <a:gd name="connsiteX3" fmla="*/ 73129 w 137557"/>
              <a:gd name="connsiteY3" fmla="*/ 150722 h 150722"/>
              <a:gd name="connsiteX4" fmla="*/ 32211 w 137557"/>
              <a:gd name="connsiteY4" fmla="*/ 141128 h 150722"/>
              <a:gd name="connsiteX5" fmla="*/ 8225 w 137557"/>
              <a:gd name="connsiteY5" fmla="*/ 113339 h 150722"/>
              <a:gd name="connsiteX6" fmla="*/ 0 w 137557"/>
              <a:gd name="connsiteY6" fmla="*/ 74267 h 150722"/>
              <a:gd name="connsiteX7" fmla="*/ 9287 w 137557"/>
              <a:gd name="connsiteY7" fmla="*/ 34541 h 150722"/>
              <a:gd name="connsiteX8" fmla="*/ 35716 w 137557"/>
              <a:gd name="connsiteY8" fmla="*/ 8808 h 150722"/>
              <a:gd name="connsiteX9" fmla="*/ 73447 w 137557"/>
              <a:gd name="connsiteY9" fmla="*/ 0 h 150722"/>
              <a:gd name="connsiteX10" fmla="*/ 112720 w 137557"/>
              <a:gd name="connsiteY10" fmla="*/ 11136 h 150722"/>
              <a:gd name="connsiteX11" fmla="*/ 134904 w 137557"/>
              <a:gd name="connsiteY11" fmla="*/ 42448 h 150722"/>
              <a:gd name="connsiteX12" fmla="*/ 114630 w 137557"/>
              <a:gd name="connsiteY12" fmla="*/ 46936 h 150722"/>
              <a:gd name="connsiteX13" fmla="*/ 98921 w 137557"/>
              <a:gd name="connsiteY13" fmla="*/ 23761 h 150722"/>
              <a:gd name="connsiteX14" fmla="*/ 73023 w 137557"/>
              <a:gd name="connsiteY14" fmla="*/ 16505 h 150722"/>
              <a:gd name="connsiteX15" fmla="*/ 43039 w 137557"/>
              <a:gd name="connsiteY15" fmla="*/ 24558 h 150722"/>
              <a:gd name="connsiteX16" fmla="*/ 26108 w 137557"/>
              <a:gd name="connsiteY16" fmla="*/ 46181 h 150722"/>
              <a:gd name="connsiteX17" fmla="*/ 21227 w 137557"/>
              <a:gd name="connsiteY17" fmla="*/ 74169 h 150722"/>
              <a:gd name="connsiteX18" fmla="*/ 27010 w 137557"/>
              <a:gd name="connsiteY18" fmla="*/ 106630 h 150722"/>
              <a:gd name="connsiteX19" fmla="*/ 45003 w 137557"/>
              <a:gd name="connsiteY19" fmla="*/ 127359 h 150722"/>
              <a:gd name="connsiteX20" fmla="*/ 71432 w 137557"/>
              <a:gd name="connsiteY20" fmla="*/ 134219 h 150722"/>
              <a:gd name="connsiteX21" fmla="*/ 100726 w 137557"/>
              <a:gd name="connsiteY21" fmla="*/ 124874 h 150722"/>
              <a:gd name="connsiteX22" fmla="*/ 116965 w 137557"/>
              <a:gd name="connsiteY22" fmla="*/ 97133 h 150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7557" h="150722">
                <a:moveTo>
                  <a:pt x="116965" y="97133"/>
                </a:moveTo>
                <a:lnTo>
                  <a:pt x="137557" y="102005"/>
                </a:lnTo>
                <a:cubicBezTo>
                  <a:pt x="133240" y="117846"/>
                  <a:pt x="125473" y="129926"/>
                  <a:pt x="114258" y="138246"/>
                </a:cubicBezTo>
                <a:cubicBezTo>
                  <a:pt x="103044" y="146564"/>
                  <a:pt x="89334" y="150722"/>
                  <a:pt x="73129" y="150722"/>
                </a:cubicBezTo>
                <a:cubicBezTo>
                  <a:pt x="56359" y="150722"/>
                  <a:pt x="42719" y="147524"/>
                  <a:pt x="32211" y="141128"/>
                </a:cubicBezTo>
                <a:cubicBezTo>
                  <a:pt x="21704" y="134733"/>
                  <a:pt x="13709" y="125469"/>
                  <a:pt x="8225" y="113339"/>
                </a:cubicBezTo>
                <a:cubicBezTo>
                  <a:pt x="2740" y="101211"/>
                  <a:pt x="0" y="88187"/>
                  <a:pt x="0" y="74267"/>
                </a:cubicBezTo>
                <a:cubicBezTo>
                  <a:pt x="0" y="59079"/>
                  <a:pt x="3094" y="45845"/>
                  <a:pt x="9287" y="34541"/>
                </a:cubicBezTo>
                <a:cubicBezTo>
                  <a:pt x="15478" y="23237"/>
                  <a:pt x="24288" y="14659"/>
                  <a:pt x="35716" y="8808"/>
                </a:cubicBezTo>
                <a:cubicBezTo>
                  <a:pt x="47143" y="2936"/>
                  <a:pt x="59719" y="0"/>
                  <a:pt x="73447" y="0"/>
                </a:cubicBezTo>
                <a:cubicBezTo>
                  <a:pt x="89014" y="0"/>
                  <a:pt x="102105" y="3711"/>
                  <a:pt x="112720" y="11136"/>
                </a:cubicBezTo>
                <a:cubicBezTo>
                  <a:pt x="123333" y="18560"/>
                  <a:pt x="130728" y="29004"/>
                  <a:pt x="134904" y="42448"/>
                </a:cubicBezTo>
                <a:lnTo>
                  <a:pt x="114630" y="46936"/>
                </a:lnTo>
                <a:cubicBezTo>
                  <a:pt x="111021" y="36324"/>
                  <a:pt x="105784" y="28606"/>
                  <a:pt x="98921" y="23761"/>
                </a:cubicBezTo>
                <a:cubicBezTo>
                  <a:pt x="92057" y="18917"/>
                  <a:pt x="83426" y="16505"/>
                  <a:pt x="73023" y="16505"/>
                </a:cubicBezTo>
                <a:cubicBezTo>
                  <a:pt x="61065" y="16505"/>
                  <a:pt x="51070" y="19189"/>
                  <a:pt x="43039" y="24558"/>
                </a:cubicBezTo>
                <a:cubicBezTo>
                  <a:pt x="35008" y="29927"/>
                  <a:pt x="29364" y="37142"/>
                  <a:pt x="26108" y="46181"/>
                </a:cubicBezTo>
                <a:cubicBezTo>
                  <a:pt x="22855" y="55220"/>
                  <a:pt x="21227" y="64557"/>
                  <a:pt x="21227" y="74169"/>
                </a:cubicBezTo>
                <a:cubicBezTo>
                  <a:pt x="21227" y="86561"/>
                  <a:pt x="23155" y="97383"/>
                  <a:pt x="27010" y="106630"/>
                </a:cubicBezTo>
                <a:cubicBezTo>
                  <a:pt x="30868" y="115875"/>
                  <a:pt x="36864" y="122785"/>
                  <a:pt x="45003" y="127359"/>
                </a:cubicBezTo>
                <a:cubicBezTo>
                  <a:pt x="53139" y="131931"/>
                  <a:pt x="61950" y="134219"/>
                  <a:pt x="71432" y="134219"/>
                </a:cubicBezTo>
                <a:cubicBezTo>
                  <a:pt x="82965" y="134219"/>
                  <a:pt x="92731" y="131103"/>
                  <a:pt x="100726" y="124874"/>
                </a:cubicBezTo>
                <a:cubicBezTo>
                  <a:pt x="108722" y="118643"/>
                  <a:pt x="114135" y="109396"/>
                  <a:pt x="116965" y="971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026536" y="1945518"/>
            <a:ext cx="19109" cy="145763"/>
          </a:xfrm>
          <a:custGeom>
            <a:avLst/>
            <a:gdLst>
              <a:gd name="connsiteX0" fmla="*/ 9554 w 19109"/>
              <a:gd name="connsiteY0" fmla="*/ 0 h 145763"/>
              <a:gd name="connsiteX1" fmla="*/ 9554 w 19109"/>
              <a:gd name="connsiteY1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09" h="145763">
                <a:moveTo>
                  <a:pt x="9554" y="0"/>
                </a:moveTo>
                <a:lnTo>
                  <a:pt x="9554" y="1457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089403" y="1853883"/>
            <a:ext cx="234135" cy="132600"/>
          </a:xfrm>
          <a:custGeom>
            <a:avLst/>
            <a:gdLst>
              <a:gd name="connsiteX0" fmla="*/ 227627 w 234135"/>
              <a:gd name="connsiteY0" fmla="*/ 6507 h 132600"/>
              <a:gd name="connsiteX1" fmla="*/ 6507 w 234135"/>
              <a:gd name="connsiteY1" fmla="*/ 126092 h 132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4135" h="132600">
                <a:moveTo>
                  <a:pt x="227627" y="6507"/>
                </a:moveTo>
                <a:lnTo>
                  <a:pt x="6507" y="12609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084862" y="1943043"/>
            <a:ext cx="137562" cy="150722"/>
          </a:xfrm>
          <a:custGeom>
            <a:avLst/>
            <a:gdLst>
              <a:gd name="connsiteX0" fmla="*/ 116985 w 137562"/>
              <a:gd name="connsiteY0" fmla="*/ 97133 h 150722"/>
              <a:gd name="connsiteX1" fmla="*/ 137561 w 137562"/>
              <a:gd name="connsiteY1" fmla="*/ 102005 h 150722"/>
              <a:gd name="connsiteX2" fmla="*/ 114276 w 137562"/>
              <a:gd name="connsiteY2" fmla="*/ 138246 h 150722"/>
              <a:gd name="connsiteX3" fmla="*/ 73146 w 137562"/>
              <a:gd name="connsiteY3" fmla="*/ 150722 h 150722"/>
              <a:gd name="connsiteX4" fmla="*/ 32218 w 137562"/>
              <a:gd name="connsiteY4" fmla="*/ 141128 h 150722"/>
              <a:gd name="connsiteX5" fmla="*/ 8239 w 137562"/>
              <a:gd name="connsiteY5" fmla="*/ 113339 h 150722"/>
              <a:gd name="connsiteX6" fmla="*/ 0 w 137562"/>
              <a:gd name="connsiteY6" fmla="*/ 74267 h 150722"/>
              <a:gd name="connsiteX7" fmla="*/ 9291 w 137562"/>
              <a:gd name="connsiteY7" fmla="*/ 34541 h 150722"/>
              <a:gd name="connsiteX8" fmla="*/ 35733 w 137562"/>
              <a:gd name="connsiteY8" fmla="*/ 8808 h 150722"/>
              <a:gd name="connsiteX9" fmla="*/ 73460 w 137562"/>
              <a:gd name="connsiteY9" fmla="*/ 0 h 150722"/>
              <a:gd name="connsiteX10" fmla="*/ 112731 w 137562"/>
              <a:gd name="connsiteY10" fmla="*/ 11136 h 150722"/>
              <a:gd name="connsiteX11" fmla="*/ 134919 w 137562"/>
              <a:gd name="connsiteY11" fmla="*/ 42448 h 150722"/>
              <a:gd name="connsiteX12" fmla="*/ 114634 w 137562"/>
              <a:gd name="connsiteY12" fmla="*/ 46936 h 150722"/>
              <a:gd name="connsiteX13" fmla="*/ 98939 w 137562"/>
              <a:gd name="connsiteY13" fmla="*/ 23761 h 150722"/>
              <a:gd name="connsiteX14" fmla="*/ 73034 w 137562"/>
              <a:gd name="connsiteY14" fmla="*/ 16505 h 150722"/>
              <a:gd name="connsiteX15" fmla="*/ 43055 w 137562"/>
              <a:gd name="connsiteY15" fmla="*/ 24558 h 150722"/>
              <a:gd name="connsiteX16" fmla="*/ 26128 w 137562"/>
              <a:gd name="connsiteY16" fmla="*/ 46181 h 150722"/>
              <a:gd name="connsiteX17" fmla="*/ 21247 w 137562"/>
              <a:gd name="connsiteY17" fmla="*/ 74169 h 150722"/>
              <a:gd name="connsiteX18" fmla="*/ 27024 w 137562"/>
              <a:gd name="connsiteY18" fmla="*/ 106630 h 150722"/>
              <a:gd name="connsiteX19" fmla="*/ 45003 w 137562"/>
              <a:gd name="connsiteY19" fmla="*/ 127359 h 150722"/>
              <a:gd name="connsiteX20" fmla="*/ 71445 w 137562"/>
              <a:gd name="connsiteY20" fmla="*/ 134219 h 150722"/>
              <a:gd name="connsiteX21" fmla="*/ 100730 w 137562"/>
              <a:gd name="connsiteY21" fmla="*/ 124874 h 150722"/>
              <a:gd name="connsiteX22" fmla="*/ 116985 w 137562"/>
              <a:gd name="connsiteY22" fmla="*/ 97133 h 150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7562" h="150722">
                <a:moveTo>
                  <a:pt x="116985" y="97133"/>
                </a:moveTo>
                <a:lnTo>
                  <a:pt x="137561" y="102005"/>
                </a:lnTo>
                <a:cubicBezTo>
                  <a:pt x="133240" y="117846"/>
                  <a:pt x="125493" y="129926"/>
                  <a:pt x="114276" y="138246"/>
                </a:cubicBezTo>
                <a:cubicBezTo>
                  <a:pt x="103059" y="146564"/>
                  <a:pt x="89334" y="150722"/>
                  <a:pt x="73146" y="150722"/>
                </a:cubicBezTo>
                <a:cubicBezTo>
                  <a:pt x="56376" y="150722"/>
                  <a:pt x="42741" y="147524"/>
                  <a:pt x="32218" y="141128"/>
                </a:cubicBezTo>
                <a:cubicBezTo>
                  <a:pt x="21717" y="134733"/>
                  <a:pt x="13724" y="125469"/>
                  <a:pt x="8239" y="113339"/>
                </a:cubicBezTo>
                <a:cubicBezTo>
                  <a:pt x="2753" y="101211"/>
                  <a:pt x="0" y="88187"/>
                  <a:pt x="0" y="74267"/>
                </a:cubicBezTo>
                <a:cubicBezTo>
                  <a:pt x="0" y="59079"/>
                  <a:pt x="3111" y="45845"/>
                  <a:pt x="9291" y="34541"/>
                </a:cubicBezTo>
                <a:cubicBezTo>
                  <a:pt x="15493" y="23237"/>
                  <a:pt x="24292" y="14659"/>
                  <a:pt x="35733" y="8808"/>
                </a:cubicBezTo>
                <a:cubicBezTo>
                  <a:pt x="47152" y="2936"/>
                  <a:pt x="59735" y="0"/>
                  <a:pt x="73460" y="0"/>
                </a:cubicBezTo>
                <a:cubicBezTo>
                  <a:pt x="89020" y="0"/>
                  <a:pt x="102118" y="3711"/>
                  <a:pt x="112731" y="11136"/>
                </a:cubicBezTo>
                <a:cubicBezTo>
                  <a:pt x="123344" y="18560"/>
                  <a:pt x="130733" y="29004"/>
                  <a:pt x="134919" y="42448"/>
                </a:cubicBezTo>
                <a:lnTo>
                  <a:pt x="114634" y="46936"/>
                </a:lnTo>
                <a:cubicBezTo>
                  <a:pt x="111030" y="36324"/>
                  <a:pt x="105790" y="28606"/>
                  <a:pt x="98939" y="23761"/>
                </a:cubicBezTo>
                <a:cubicBezTo>
                  <a:pt x="92066" y="18917"/>
                  <a:pt x="83446" y="16505"/>
                  <a:pt x="73034" y="16505"/>
                </a:cubicBezTo>
                <a:cubicBezTo>
                  <a:pt x="61078" y="16505"/>
                  <a:pt x="51070" y="19189"/>
                  <a:pt x="43055" y="24558"/>
                </a:cubicBezTo>
                <a:cubicBezTo>
                  <a:pt x="35017" y="29927"/>
                  <a:pt x="29374" y="37142"/>
                  <a:pt x="26128" y="46181"/>
                </a:cubicBezTo>
                <a:cubicBezTo>
                  <a:pt x="22859" y="55220"/>
                  <a:pt x="21247" y="64557"/>
                  <a:pt x="21247" y="74169"/>
                </a:cubicBezTo>
                <a:cubicBezTo>
                  <a:pt x="21247" y="86561"/>
                  <a:pt x="23173" y="97383"/>
                  <a:pt x="27024" y="106630"/>
                </a:cubicBezTo>
                <a:cubicBezTo>
                  <a:pt x="30875" y="115875"/>
                  <a:pt x="36875" y="122785"/>
                  <a:pt x="45003" y="127359"/>
                </a:cubicBezTo>
                <a:cubicBezTo>
                  <a:pt x="53152" y="131931"/>
                  <a:pt x="61952" y="134219"/>
                  <a:pt x="71445" y="134219"/>
                </a:cubicBezTo>
                <a:cubicBezTo>
                  <a:pt x="82975" y="134219"/>
                  <a:pt x="92737" y="131103"/>
                  <a:pt x="100730" y="124874"/>
                </a:cubicBezTo>
                <a:cubicBezTo>
                  <a:pt x="108723" y="118643"/>
                  <a:pt x="114142" y="109396"/>
                  <a:pt x="116985" y="971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249604" y="1945518"/>
            <a:ext cx="19098" cy="145763"/>
          </a:xfrm>
          <a:custGeom>
            <a:avLst/>
            <a:gdLst>
              <a:gd name="connsiteX0" fmla="*/ 9549 w 19098"/>
              <a:gd name="connsiteY0" fmla="*/ 0 h 145763"/>
              <a:gd name="connsiteX1" fmla="*/ 9549 w 19098"/>
              <a:gd name="connsiteY1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98" h="145763">
                <a:moveTo>
                  <a:pt x="9549" y="0"/>
                </a:moveTo>
                <a:lnTo>
                  <a:pt x="9549" y="1457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868966" y="1853883"/>
            <a:ext cx="197103" cy="112571"/>
          </a:xfrm>
          <a:custGeom>
            <a:avLst/>
            <a:gdLst>
              <a:gd name="connsiteX0" fmla="*/ 6507 w 197103"/>
              <a:gd name="connsiteY0" fmla="*/ 6507 h 112571"/>
              <a:gd name="connsiteX1" fmla="*/ 190595 w 197103"/>
              <a:gd name="connsiteY1" fmla="*/ 106064 h 112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7103" h="112571">
                <a:moveTo>
                  <a:pt x="6507" y="6507"/>
                </a:moveTo>
                <a:lnTo>
                  <a:pt x="190595" y="1060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301526" y="1561533"/>
            <a:ext cx="623999" cy="12583"/>
          </a:xfrm>
          <a:custGeom>
            <a:avLst/>
            <a:gdLst>
              <a:gd name="connsiteX0" fmla="*/ 0 w 623999"/>
              <a:gd name="connsiteY0" fmla="*/ 6291 h 12583"/>
              <a:gd name="connsiteX1" fmla="*/ 623999 w 623999"/>
              <a:gd name="connsiteY1" fmla="*/ 6291 h 12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3999" h="12583">
                <a:moveTo>
                  <a:pt x="0" y="6291"/>
                </a:moveTo>
                <a:lnTo>
                  <a:pt x="623999" y="62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906046" y="1534269"/>
            <a:ext cx="134337" cy="65455"/>
          </a:xfrm>
          <a:custGeom>
            <a:avLst/>
            <a:gdLst>
              <a:gd name="connsiteX0" fmla="*/ 134337 w 134337"/>
              <a:gd name="connsiteY0" fmla="*/ 33555 h 65455"/>
              <a:gd name="connsiteX1" fmla="*/ 128561 w 134337"/>
              <a:gd name="connsiteY1" fmla="*/ 34919 h 65455"/>
              <a:gd name="connsiteX2" fmla="*/ 113336 w 134337"/>
              <a:gd name="connsiteY2" fmla="*/ 38547 h 65455"/>
              <a:gd name="connsiteX3" fmla="*/ 91842 w 134337"/>
              <a:gd name="connsiteY3" fmla="*/ 43643 h 65455"/>
              <a:gd name="connsiteX4" fmla="*/ 42495 w 134337"/>
              <a:gd name="connsiteY4" fmla="*/ 55367 h 65455"/>
              <a:gd name="connsiteX5" fmla="*/ 21001 w 134337"/>
              <a:gd name="connsiteY5" fmla="*/ 60463 h 65455"/>
              <a:gd name="connsiteX6" fmla="*/ 5776 w 134337"/>
              <a:gd name="connsiteY6" fmla="*/ 64091 h 65455"/>
              <a:gd name="connsiteX7" fmla="*/ 0 w 134337"/>
              <a:gd name="connsiteY7" fmla="*/ 65455 h 65455"/>
              <a:gd name="connsiteX8" fmla="*/ 5306 w 134337"/>
              <a:gd name="connsiteY8" fmla="*/ 59037 h 65455"/>
              <a:gd name="connsiteX9" fmla="*/ 11486 w 134337"/>
              <a:gd name="connsiteY9" fmla="*/ 49788 h 65455"/>
              <a:gd name="connsiteX10" fmla="*/ 16075 w 134337"/>
              <a:gd name="connsiteY10" fmla="*/ 38945 h 65455"/>
              <a:gd name="connsiteX11" fmla="*/ 16075 w 134337"/>
              <a:gd name="connsiteY11" fmla="*/ 27767 h 65455"/>
              <a:gd name="connsiteX12" fmla="*/ 11486 w 134337"/>
              <a:gd name="connsiteY12" fmla="*/ 16064 h 65455"/>
              <a:gd name="connsiteX13" fmla="*/ 8396 w 134337"/>
              <a:gd name="connsiteY13" fmla="*/ 10716 h 65455"/>
              <a:gd name="connsiteX14" fmla="*/ 5306 w 134337"/>
              <a:gd name="connsiteY14" fmla="*/ 6061 h 65455"/>
              <a:gd name="connsiteX15" fmla="*/ 2619 w 134337"/>
              <a:gd name="connsiteY15" fmla="*/ 2411 h 65455"/>
              <a:gd name="connsiteX16" fmla="*/ 716 w 134337"/>
              <a:gd name="connsiteY16" fmla="*/ 0 h 65455"/>
              <a:gd name="connsiteX17" fmla="*/ 5776 w 134337"/>
              <a:gd name="connsiteY17" fmla="*/ 629 h 65455"/>
              <a:gd name="connsiteX18" fmla="*/ 21001 w 134337"/>
              <a:gd name="connsiteY18" fmla="*/ 4530 h 65455"/>
              <a:gd name="connsiteX19" fmla="*/ 42495 w 134337"/>
              <a:gd name="connsiteY19" fmla="*/ 10024 h 65455"/>
              <a:gd name="connsiteX20" fmla="*/ 67169 w 134337"/>
              <a:gd name="connsiteY20" fmla="*/ 16358 h 65455"/>
              <a:gd name="connsiteX21" fmla="*/ 91842 w 134337"/>
              <a:gd name="connsiteY21" fmla="*/ 22671 h 65455"/>
              <a:gd name="connsiteX22" fmla="*/ 113336 w 134337"/>
              <a:gd name="connsiteY22" fmla="*/ 28187 h 65455"/>
              <a:gd name="connsiteX23" fmla="*/ 128561 w 134337"/>
              <a:gd name="connsiteY23" fmla="*/ 32087 h 65455"/>
              <a:gd name="connsiteX24" fmla="*/ 134337 w 134337"/>
              <a:gd name="connsiteY24" fmla="*/ 33555 h 65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34337" h="65455">
                <a:moveTo>
                  <a:pt x="134337" y="33555"/>
                </a:moveTo>
                <a:lnTo>
                  <a:pt x="128561" y="34919"/>
                </a:lnTo>
                <a:lnTo>
                  <a:pt x="113336" y="38547"/>
                </a:lnTo>
                <a:lnTo>
                  <a:pt x="91842" y="43643"/>
                </a:lnTo>
                <a:lnTo>
                  <a:pt x="42495" y="55367"/>
                </a:lnTo>
                <a:lnTo>
                  <a:pt x="21001" y="60463"/>
                </a:lnTo>
                <a:lnTo>
                  <a:pt x="5776" y="64091"/>
                </a:lnTo>
                <a:lnTo>
                  <a:pt x="0" y="65455"/>
                </a:lnTo>
                <a:lnTo>
                  <a:pt x="5306" y="59037"/>
                </a:lnTo>
                <a:lnTo>
                  <a:pt x="11486" y="49788"/>
                </a:lnTo>
                <a:lnTo>
                  <a:pt x="16075" y="38945"/>
                </a:lnTo>
                <a:lnTo>
                  <a:pt x="16075" y="27767"/>
                </a:lnTo>
                <a:lnTo>
                  <a:pt x="11486" y="16064"/>
                </a:lnTo>
                <a:lnTo>
                  <a:pt x="8396" y="10716"/>
                </a:lnTo>
                <a:lnTo>
                  <a:pt x="5306" y="6061"/>
                </a:lnTo>
                <a:lnTo>
                  <a:pt x="2619" y="2411"/>
                </a:lnTo>
                <a:lnTo>
                  <a:pt x="716" y="0"/>
                </a:lnTo>
                <a:lnTo>
                  <a:pt x="5776" y="629"/>
                </a:lnTo>
                <a:lnTo>
                  <a:pt x="21001" y="4530"/>
                </a:lnTo>
                <a:lnTo>
                  <a:pt x="42495" y="10024"/>
                </a:lnTo>
                <a:lnTo>
                  <a:pt x="67169" y="16358"/>
                </a:lnTo>
                <a:lnTo>
                  <a:pt x="91842" y="22671"/>
                </a:lnTo>
                <a:lnTo>
                  <a:pt x="113336" y="28187"/>
                </a:lnTo>
                <a:lnTo>
                  <a:pt x="128561" y="32087"/>
                </a:lnTo>
                <a:lnTo>
                  <a:pt x="134337" y="3355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899696" y="1527059"/>
            <a:ext cx="147037" cy="79014"/>
          </a:xfrm>
          <a:custGeom>
            <a:avLst/>
            <a:gdLst>
              <a:gd name="connsiteX0" fmla="*/ 140687 w 147037"/>
              <a:gd name="connsiteY0" fmla="*/ 40765 h 79014"/>
              <a:gd name="connsiteX1" fmla="*/ 6350 w 147037"/>
              <a:gd name="connsiteY1" fmla="*/ 72665 h 79014"/>
              <a:gd name="connsiteX2" fmla="*/ 23142 w 147037"/>
              <a:gd name="connsiteY2" fmla="*/ 40765 h 79014"/>
              <a:gd name="connsiteX3" fmla="*/ 6350 w 147037"/>
              <a:gd name="connsiteY3" fmla="*/ 6350 h 79014"/>
              <a:gd name="connsiteX4" fmla="*/ 140687 w 147037"/>
              <a:gd name="connsiteY4" fmla="*/ 40765 h 79014"/>
              <a:gd name="connsiteX5" fmla="*/ 140687 w 147037"/>
              <a:gd name="connsiteY5" fmla="*/ 40765 h 79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47037" h="79014">
                <a:moveTo>
                  <a:pt x="140687" y="40765"/>
                </a:moveTo>
                <a:cubicBezTo>
                  <a:pt x="140687" y="40765"/>
                  <a:pt x="6350" y="72665"/>
                  <a:pt x="6350" y="72665"/>
                </a:cubicBezTo>
                <a:cubicBezTo>
                  <a:pt x="6350" y="72665"/>
                  <a:pt x="23142" y="54733"/>
                  <a:pt x="23142" y="40765"/>
                </a:cubicBezTo>
                <a:cubicBezTo>
                  <a:pt x="23142" y="25707"/>
                  <a:pt x="6350" y="6350"/>
                  <a:pt x="6350" y="6350"/>
                </a:cubicBezTo>
                <a:cubicBezTo>
                  <a:pt x="6350" y="6350"/>
                  <a:pt x="140687" y="40765"/>
                  <a:pt x="140687" y="40765"/>
                </a:cubicBezTo>
                <a:cubicBezTo>
                  <a:pt x="140687" y="40765"/>
                  <a:pt x="140687" y="40765"/>
                  <a:pt x="140687" y="4076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771832" y="1523971"/>
            <a:ext cx="122470" cy="145758"/>
          </a:xfrm>
          <a:custGeom>
            <a:avLst/>
            <a:gdLst>
              <a:gd name="connsiteX0" fmla="*/ 0 w 122470"/>
              <a:gd name="connsiteY0" fmla="*/ 145758 h 145758"/>
              <a:gd name="connsiteX1" fmla="*/ 0 w 122470"/>
              <a:gd name="connsiteY1" fmla="*/ 0 h 145758"/>
              <a:gd name="connsiteX2" fmla="*/ 21046 w 122470"/>
              <a:gd name="connsiteY2" fmla="*/ 0 h 145758"/>
              <a:gd name="connsiteX3" fmla="*/ 102768 w 122470"/>
              <a:gd name="connsiteY3" fmla="*/ 114446 h 145758"/>
              <a:gd name="connsiteX4" fmla="*/ 102768 w 122470"/>
              <a:gd name="connsiteY4" fmla="*/ 0 h 145758"/>
              <a:gd name="connsiteX5" fmla="*/ 122470 w 122470"/>
              <a:gd name="connsiteY5" fmla="*/ 0 h 145758"/>
              <a:gd name="connsiteX6" fmla="*/ 122470 w 122470"/>
              <a:gd name="connsiteY6" fmla="*/ 145758 h 145758"/>
              <a:gd name="connsiteX7" fmla="*/ 101424 w 122470"/>
              <a:gd name="connsiteY7" fmla="*/ 145758 h 145758"/>
              <a:gd name="connsiteX8" fmla="*/ 19702 w 122470"/>
              <a:gd name="connsiteY8" fmla="*/ 31228 h 145758"/>
              <a:gd name="connsiteX9" fmla="*/ 19702 w 122470"/>
              <a:gd name="connsiteY9" fmla="*/ 145758 h 145758"/>
              <a:gd name="connsiteX10" fmla="*/ 0 w 122470"/>
              <a:gd name="connsiteY10" fmla="*/ 145758 h 145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470" h="145758">
                <a:moveTo>
                  <a:pt x="0" y="145758"/>
                </a:moveTo>
                <a:lnTo>
                  <a:pt x="0" y="0"/>
                </a:lnTo>
                <a:lnTo>
                  <a:pt x="21046" y="0"/>
                </a:lnTo>
                <a:lnTo>
                  <a:pt x="102768" y="114446"/>
                </a:lnTo>
                <a:lnTo>
                  <a:pt x="102768" y="0"/>
                </a:lnTo>
                <a:lnTo>
                  <a:pt x="122470" y="0"/>
                </a:lnTo>
                <a:lnTo>
                  <a:pt x="122470" y="145758"/>
                </a:lnTo>
                <a:lnTo>
                  <a:pt x="101424" y="145758"/>
                </a:lnTo>
                <a:lnTo>
                  <a:pt x="19702" y="31228"/>
                </a:lnTo>
                <a:lnTo>
                  <a:pt x="19702" y="145758"/>
                </a:lnTo>
                <a:lnTo>
                  <a:pt x="0" y="14575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051030" y="1976977"/>
            <a:ext cx="122471" cy="145763"/>
          </a:xfrm>
          <a:custGeom>
            <a:avLst/>
            <a:gdLst>
              <a:gd name="connsiteX0" fmla="*/ 0 w 122471"/>
              <a:gd name="connsiteY0" fmla="*/ 145763 h 145763"/>
              <a:gd name="connsiteX1" fmla="*/ 0 w 122471"/>
              <a:gd name="connsiteY1" fmla="*/ 0 h 145763"/>
              <a:gd name="connsiteX2" fmla="*/ 21046 w 122471"/>
              <a:gd name="connsiteY2" fmla="*/ 0 h 145763"/>
              <a:gd name="connsiteX3" fmla="*/ 102768 w 122471"/>
              <a:gd name="connsiteY3" fmla="*/ 114444 h 145763"/>
              <a:gd name="connsiteX4" fmla="*/ 102768 w 122471"/>
              <a:gd name="connsiteY4" fmla="*/ 0 h 145763"/>
              <a:gd name="connsiteX5" fmla="*/ 122471 w 122471"/>
              <a:gd name="connsiteY5" fmla="*/ 0 h 145763"/>
              <a:gd name="connsiteX6" fmla="*/ 122471 w 122471"/>
              <a:gd name="connsiteY6" fmla="*/ 145763 h 145763"/>
              <a:gd name="connsiteX7" fmla="*/ 101425 w 122471"/>
              <a:gd name="connsiteY7" fmla="*/ 145763 h 145763"/>
              <a:gd name="connsiteX8" fmla="*/ 19703 w 122471"/>
              <a:gd name="connsiteY8" fmla="*/ 31228 h 145763"/>
              <a:gd name="connsiteX9" fmla="*/ 19703 w 122471"/>
              <a:gd name="connsiteY9" fmla="*/ 145763 h 145763"/>
              <a:gd name="connsiteX10" fmla="*/ 0 w 122471"/>
              <a:gd name="connsiteY10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471" h="145763">
                <a:moveTo>
                  <a:pt x="0" y="145763"/>
                </a:moveTo>
                <a:lnTo>
                  <a:pt x="0" y="0"/>
                </a:lnTo>
                <a:lnTo>
                  <a:pt x="21046" y="0"/>
                </a:lnTo>
                <a:lnTo>
                  <a:pt x="102768" y="114444"/>
                </a:lnTo>
                <a:lnTo>
                  <a:pt x="102768" y="0"/>
                </a:lnTo>
                <a:lnTo>
                  <a:pt x="122471" y="0"/>
                </a:lnTo>
                <a:lnTo>
                  <a:pt x="122471" y="145763"/>
                </a:lnTo>
                <a:lnTo>
                  <a:pt x="101425" y="145763"/>
                </a:lnTo>
                <a:lnTo>
                  <a:pt x="19703" y="31228"/>
                </a:lnTo>
                <a:lnTo>
                  <a:pt x="19703" y="145763"/>
                </a:lnTo>
                <a:lnTo>
                  <a:pt x="0" y="14576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330230" y="1523971"/>
            <a:ext cx="122694" cy="145758"/>
          </a:xfrm>
          <a:custGeom>
            <a:avLst/>
            <a:gdLst>
              <a:gd name="connsiteX0" fmla="*/ 0 w 122694"/>
              <a:gd name="connsiteY0" fmla="*/ 145758 h 145758"/>
              <a:gd name="connsiteX1" fmla="*/ 0 w 122694"/>
              <a:gd name="connsiteY1" fmla="*/ 0 h 145758"/>
              <a:gd name="connsiteX2" fmla="*/ 21046 w 122694"/>
              <a:gd name="connsiteY2" fmla="*/ 0 h 145758"/>
              <a:gd name="connsiteX3" fmla="*/ 102768 w 122694"/>
              <a:gd name="connsiteY3" fmla="*/ 114446 h 145758"/>
              <a:gd name="connsiteX4" fmla="*/ 102768 w 122694"/>
              <a:gd name="connsiteY4" fmla="*/ 0 h 145758"/>
              <a:gd name="connsiteX5" fmla="*/ 122694 w 122694"/>
              <a:gd name="connsiteY5" fmla="*/ 0 h 145758"/>
              <a:gd name="connsiteX6" fmla="*/ 122694 w 122694"/>
              <a:gd name="connsiteY6" fmla="*/ 145758 h 145758"/>
              <a:gd name="connsiteX7" fmla="*/ 101424 w 122694"/>
              <a:gd name="connsiteY7" fmla="*/ 145758 h 145758"/>
              <a:gd name="connsiteX8" fmla="*/ 19702 w 122694"/>
              <a:gd name="connsiteY8" fmla="*/ 31228 h 145758"/>
              <a:gd name="connsiteX9" fmla="*/ 19702 w 122694"/>
              <a:gd name="connsiteY9" fmla="*/ 145758 h 145758"/>
              <a:gd name="connsiteX10" fmla="*/ 0 w 122694"/>
              <a:gd name="connsiteY10" fmla="*/ 145758 h 145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694" h="145758">
                <a:moveTo>
                  <a:pt x="0" y="145758"/>
                </a:moveTo>
                <a:lnTo>
                  <a:pt x="0" y="0"/>
                </a:lnTo>
                <a:lnTo>
                  <a:pt x="21046" y="0"/>
                </a:lnTo>
                <a:lnTo>
                  <a:pt x="102768" y="114446"/>
                </a:lnTo>
                <a:lnTo>
                  <a:pt x="102768" y="0"/>
                </a:lnTo>
                <a:lnTo>
                  <a:pt x="122694" y="0"/>
                </a:lnTo>
                <a:lnTo>
                  <a:pt x="122694" y="145758"/>
                </a:lnTo>
                <a:lnTo>
                  <a:pt x="101424" y="145758"/>
                </a:lnTo>
                <a:lnTo>
                  <a:pt x="19702" y="31228"/>
                </a:lnTo>
                <a:lnTo>
                  <a:pt x="19702" y="145758"/>
                </a:lnTo>
                <a:lnTo>
                  <a:pt x="0" y="14575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6829358" y="1697386"/>
            <a:ext cx="26031" cy="200971"/>
          </a:xfrm>
          <a:custGeom>
            <a:avLst/>
            <a:gdLst>
              <a:gd name="connsiteX0" fmla="*/ 6508 w 26031"/>
              <a:gd name="connsiteY0" fmla="*/ 6507 h 200971"/>
              <a:gd name="connsiteX1" fmla="*/ 6508 w 26031"/>
              <a:gd name="connsiteY1" fmla="*/ 194463 h 200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200971">
                <a:moveTo>
                  <a:pt x="6508" y="6507"/>
                </a:moveTo>
                <a:lnTo>
                  <a:pt x="6508" y="1944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6887347" y="1697386"/>
            <a:ext cx="26031" cy="169596"/>
          </a:xfrm>
          <a:custGeom>
            <a:avLst/>
            <a:gdLst>
              <a:gd name="connsiteX0" fmla="*/ 6508 w 26031"/>
              <a:gd name="connsiteY0" fmla="*/ 6507 h 169596"/>
              <a:gd name="connsiteX1" fmla="*/ 6508 w 26031"/>
              <a:gd name="connsiteY1" fmla="*/ 163088 h 169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169596">
                <a:moveTo>
                  <a:pt x="6508" y="6507"/>
                </a:moveTo>
                <a:lnTo>
                  <a:pt x="6508" y="1630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6829358" y="1885342"/>
            <a:ext cx="182505" cy="104728"/>
          </a:xfrm>
          <a:custGeom>
            <a:avLst/>
            <a:gdLst>
              <a:gd name="connsiteX0" fmla="*/ 6508 w 182505"/>
              <a:gd name="connsiteY0" fmla="*/ 6507 h 104728"/>
              <a:gd name="connsiteX1" fmla="*/ 175997 w 182505"/>
              <a:gd name="connsiteY1" fmla="*/ 98220 h 10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05" h="104728">
                <a:moveTo>
                  <a:pt x="6508" y="6507"/>
                </a:moveTo>
                <a:lnTo>
                  <a:pt x="175997" y="982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216251" y="1885342"/>
            <a:ext cx="184520" cy="105818"/>
          </a:xfrm>
          <a:custGeom>
            <a:avLst/>
            <a:gdLst>
              <a:gd name="connsiteX0" fmla="*/ 6508 w 184520"/>
              <a:gd name="connsiteY0" fmla="*/ 99310 h 105818"/>
              <a:gd name="connsiteX1" fmla="*/ 178012 w 184520"/>
              <a:gd name="connsiteY1" fmla="*/ 6507 h 105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520" h="105818">
                <a:moveTo>
                  <a:pt x="6508" y="99310"/>
                </a:moveTo>
                <a:lnTo>
                  <a:pt x="178012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7187145" y="1853967"/>
            <a:ext cx="155637" cy="90110"/>
          </a:xfrm>
          <a:custGeom>
            <a:avLst/>
            <a:gdLst>
              <a:gd name="connsiteX0" fmla="*/ 6508 w 155637"/>
              <a:gd name="connsiteY0" fmla="*/ 83602 h 90110"/>
              <a:gd name="connsiteX1" fmla="*/ 149130 w 155637"/>
              <a:gd name="connsiteY1" fmla="*/ 6507 h 901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637" h="90110">
                <a:moveTo>
                  <a:pt x="6508" y="83602"/>
                </a:moveTo>
                <a:lnTo>
                  <a:pt x="149130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7387756" y="1697386"/>
            <a:ext cx="26031" cy="200971"/>
          </a:xfrm>
          <a:custGeom>
            <a:avLst/>
            <a:gdLst>
              <a:gd name="connsiteX0" fmla="*/ 6508 w 26031"/>
              <a:gd name="connsiteY0" fmla="*/ 194463 h 200971"/>
              <a:gd name="connsiteX1" fmla="*/ 6508 w 26031"/>
              <a:gd name="connsiteY1" fmla="*/ 6507 h 200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200971">
                <a:moveTo>
                  <a:pt x="6508" y="194463"/>
                </a:moveTo>
                <a:lnTo>
                  <a:pt x="6508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108557" y="1432336"/>
            <a:ext cx="182505" cy="104728"/>
          </a:xfrm>
          <a:custGeom>
            <a:avLst/>
            <a:gdLst>
              <a:gd name="connsiteX0" fmla="*/ 175997 w 182505"/>
              <a:gd name="connsiteY0" fmla="*/ 98220 h 104728"/>
              <a:gd name="connsiteX1" fmla="*/ 6508 w 182505"/>
              <a:gd name="connsiteY1" fmla="*/ 6507 h 10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05" h="104728">
                <a:moveTo>
                  <a:pt x="175997" y="98220"/>
                </a:moveTo>
                <a:lnTo>
                  <a:pt x="6508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108557" y="1495107"/>
            <a:ext cx="153622" cy="89019"/>
          </a:xfrm>
          <a:custGeom>
            <a:avLst/>
            <a:gdLst>
              <a:gd name="connsiteX0" fmla="*/ 147115 w 153622"/>
              <a:gd name="connsiteY0" fmla="*/ 82512 h 89019"/>
              <a:gd name="connsiteX1" fmla="*/ 6508 w 153622"/>
              <a:gd name="connsiteY1" fmla="*/ 6507 h 89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622" h="89019">
                <a:moveTo>
                  <a:pt x="147115" y="82512"/>
                </a:moveTo>
                <a:lnTo>
                  <a:pt x="6508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6937052" y="1432336"/>
            <a:ext cx="184520" cy="105818"/>
          </a:xfrm>
          <a:custGeom>
            <a:avLst/>
            <a:gdLst>
              <a:gd name="connsiteX0" fmla="*/ 178013 w 184520"/>
              <a:gd name="connsiteY0" fmla="*/ 6507 h 105818"/>
              <a:gd name="connsiteX1" fmla="*/ 6508 w 184520"/>
              <a:gd name="connsiteY1" fmla="*/ 99311 h 105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520" h="105818">
                <a:moveTo>
                  <a:pt x="178013" y="6507"/>
                </a:moveTo>
                <a:lnTo>
                  <a:pt x="6508" y="9931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7045209" y="1068491"/>
            <a:ext cx="137697" cy="150729"/>
          </a:xfrm>
          <a:custGeom>
            <a:avLst/>
            <a:gdLst>
              <a:gd name="connsiteX0" fmla="*/ 117098 w 137697"/>
              <a:gd name="connsiteY0" fmla="*/ 97144 h 150729"/>
              <a:gd name="connsiteX1" fmla="*/ 137696 w 137697"/>
              <a:gd name="connsiteY1" fmla="*/ 102010 h 150729"/>
              <a:gd name="connsiteX2" fmla="*/ 114411 w 137697"/>
              <a:gd name="connsiteY2" fmla="*/ 138250 h 150729"/>
              <a:gd name="connsiteX3" fmla="*/ 73214 w 137697"/>
              <a:gd name="connsiteY3" fmla="*/ 150729 h 150729"/>
              <a:gd name="connsiteX4" fmla="*/ 32241 w 137697"/>
              <a:gd name="connsiteY4" fmla="*/ 141123 h 150729"/>
              <a:gd name="connsiteX5" fmla="*/ 8284 w 137697"/>
              <a:gd name="connsiteY5" fmla="*/ 113335 h 150729"/>
              <a:gd name="connsiteX6" fmla="*/ 0 w 137697"/>
              <a:gd name="connsiteY6" fmla="*/ 74263 h 150729"/>
              <a:gd name="connsiteX7" fmla="*/ 9404 w 137697"/>
              <a:gd name="connsiteY7" fmla="*/ 34541 h 150729"/>
              <a:gd name="connsiteX8" fmla="*/ 35823 w 137697"/>
              <a:gd name="connsiteY8" fmla="*/ 8808 h 150729"/>
              <a:gd name="connsiteX9" fmla="*/ 73438 w 137697"/>
              <a:gd name="connsiteY9" fmla="*/ 0 h 150729"/>
              <a:gd name="connsiteX10" fmla="*/ 112844 w 137697"/>
              <a:gd name="connsiteY10" fmla="*/ 11136 h 150729"/>
              <a:gd name="connsiteX11" fmla="*/ 135009 w 137697"/>
              <a:gd name="connsiteY11" fmla="*/ 42448 h 150729"/>
              <a:gd name="connsiteX12" fmla="*/ 114635 w 137697"/>
              <a:gd name="connsiteY12" fmla="*/ 46936 h 150729"/>
              <a:gd name="connsiteX13" fmla="*/ 98962 w 137697"/>
              <a:gd name="connsiteY13" fmla="*/ 23761 h 150729"/>
              <a:gd name="connsiteX14" fmla="*/ 72990 w 137697"/>
              <a:gd name="connsiteY14" fmla="*/ 16505 h 150729"/>
              <a:gd name="connsiteX15" fmla="*/ 43212 w 137697"/>
              <a:gd name="connsiteY15" fmla="*/ 24558 h 150729"/>
              <a:gd name="connsiteX16" fmla="*/ 26196 w 137697"/>
              <a:gd name="connsiteY16" fmla="*/ 46181 h 150729"/>
              <a:gd name="connsiteX17" fmla="*/ 21270 w 137697"/>
              <a:gd name="connsiteY17" fmla="*/ 74158 h 150729"/>
              <a:gd name="connsiteX18" fmla="*/ 27091 w 137697"/>
              <a:gd name="connsiteY18" fmla="*/ 106624 h 150729"/>
              <a:gd name="connsiteX19" fmla="*/ 45003 w 137697"/>
              <a:gd name="connsiteY19" fmla="*/ 127365 h 150729"/>
              <a:gd name="connsiteX20" fmla="*/ 71423 w 137697"/>
              <a:gd name="connsiteY20" fmla="*/ 134223 h 150729"/>
              <a:gd name="connsiteX21" fmla="*/ 100753 w 137697"/>
              <a:gd name="connsiteY21" fmla="*/ 124870 h 150729"/>
              <a:gd name="connsiteX22" fmla="*/ 117098 w 137697"/>
              <a:gd name="connsiteY22" fmla="*/ 97144 h 150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7697" h="150729">
                <a:moveTo>
                  <a:pt x="117098" y="97144"/>
                </a:moveTo>
                <a:lnTo>
                  <a:pt x="137696" y="102010"/>
                </a:lnTo>
                <a:cubicBezTo>
                  <a:pt x="133219" y="117844"/>
                  <a:pt x="125606" y="129924"/>
                  <a:pt x="114411" y="138250"/>
                </a:cubicBezTo>
                <a:cubicBezTo>
                  <a:pt x="103216" y="146555"/>
                  <a:pt x="89334" y="150729"/>
                  <a:pt x="73214" y="150729"/>
                </a:cubicBezTo>
                <a:cubicBezTo>
                  <a:pt x="56422" y="150729"/>
                  <a:pt x="42764" y="147520"/>
                  <a:pt x="32241" y="141123"/>
                </a:cubicBezTo>
                <a:cubicBezTo>
                  <a:pt x="21718" y="134727"/>
                  <a:pt x="13882" y="125478"/>
                  <a:pt x="8284" y="113335"/>
                </a:cubicBezTo>
                <a:cubicBezTo>
                  <a:pt x="2910" y="101213"/>
                  <a:pt x="0" y="88189"/>
                  <a:pt x="0" y="74263"/>
                </a:cubicBezTo>
                <a:cubicBezTo>
                  <a:pt x="0" y="59079"/>
                  <a:pt x="3134" y="45845"/>
                  <a:pt x="9404" y="34541"/>
                </a:cubicBezTo>
                <a:cubicBezTo>
                  <a:pt x="15449" y="23237"/>
                  <a:pt x="24404" y="14659"/>
                  <a:pt x="35823" y="8808"/>
                </a:cubicBezTo>
                <a:cubicBezTo>
                  <a:pt x="47242" y="2936"/>
                  <a:pt x="59780" y="0"/>
                  <a:pt x="73438" y="0"/>
                </a:cubicBezTo>
                <a:cubicBezTo>
                  <a:pt x="89110" y="0"/>
                  <a:pt x="102096" y="3712"/>
                  <a:pt x="112844" y="11136"/>
                </a:cubicBezTo>
                <a:cubicBezTo>
                  <a:pt x="123366" y="18560"/>
                  <a:pt x="130755" y="29004"/>
                  <a:pt x="135009" y="42448"/>
                </a:cubicBezTo>
                <a:lnTo>
                  <a:pt x="114635" y="46936"/>
                </a:lnTo>
                <a:cubicBezTo>
                  <a:pt x="111052" y="36324"/>
                  <a:pt x="105903" y="28606"/>
                  <a:pt x="98962" y="23761"/>
                </a:cubicBezTo>
                <a:cubicBezTo>
                  <a:pt x="92021" y="18917"/>
                  <a:pt x="83513" y="16505"/>
                  <a:pt x="72990" y="16505"/>
                </a:cubicBezTo>
                <a:cubicBezTo>
                  <a:pt x="61124" y="16505"/>
                  <a:pt x="51048" y="19189"/>
                  <a:pt x="43212" y="24558"/>
                </a:cubicBezTo>
                <a:cubicBezTo>
                  <a:pt x="35152" y="29927"/>
                  <a:pt x="29330" y="37142"/>
                  <a:pt x="26196" y="46181"/>
                </a:cubicBezTo>
                <a:cubicBezTo>
                  <a:pt x="22837" y="55220"/>
                  <a:pt x="21270" y="64553"/>
                  <a:pt x="21270" y="74158"/>
                </a:cubicBezTo>
                <a:cubicBezTo>
                  <a:pt x="21270" y="86553"/>
                  <a:pt x="23285" y="97375"/>
                  <a:pt x="27091" y="106624"/>
                </a:cubicBezTo>
                <a:cubicBezTo>
                  <a:pt x="30898" y="115872"/>
                  <a:pt x="36943" y="122793"/>
                  <a:pt x="45003" y="127365"/>
                </a:cubicBezTo>
                <a:cubicBezTo>
                  <a:pt x="53287" y="131937"/>
                  <a:pt x="62019" y="134223"/>
                  <a:pt x="71423" y="134223"/>
                </a:cubicBezTo>
                <a:cubicBezTo>
                  <a:pt x="83065" y="134223"/>
                  <a:pt x="92693" y="131099"/>
                  <a:pt x="100753" y="124870"/>
                </a:cubicBezTo>
                <a:cubicBezTo>
                  <a:pt x="108814" y="118641"/>
                  <a:pt x="114187" y="109392"/>
                  <a:pt x="117098" y="9714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209997" y="1070986"/>
            <a:ext cx="19031" cy="145737"/>
          </a:xfrm>
          <a:custGeom>
            <a:avLst/>
            <a:gdLst>
              <a:gd name="connsiteX0" fmla="*/ 9515 w 19031"/>
              <a:gd name="connsiteY0" fmla="*/ 0 h 145737"/>
              <a:gd name="connsiteX1" fmla="*/ 9515 w 19031"/>
              <a:gd name="connsiteY1" fmla="*/ 145737 h 145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31" h="145737">
                <a:moveTo>
                  <a:pt x="9515" y="0"/>
                </a:moveTo>
                <a:lnTo>
                  <a:pt x="9515" y="1457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7108557" y="1246981"/>
            <a:ext cx="26031" cy="198370"/>
          </a:xfrm>
          <a:custGeom>
            <a:avLst/>
            <a:gdLst>
              <a:gd name="connsiteX0" fmla="*/ 6508 w 26031"/>
              <a:gd name="connsiteY0" fmla="*/ 191862 h 198370"/>
              <a:gd name="connsiteX1" fmla="*/ 6508 w 26031"/>
              <a:gd name="connsiteY1" fmla="*/ 6507 h 198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31" h="198370">
                <a:moveTo>
                  <a:pt x="6508" y="191862"/>
                </a:moveTo>
                <a:lnTo>
                  <a:pt x="6508" y="650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6380237" y="1976977"/>
            <a:ext cx="122471" cy="145763"/>
          </a:xfrm>
          <a:custGeom>
            <a:avLst/>
            <a:gdLst>
              <a:gd name="connsiteX0" fmla="*/ 0 w 122471"/>
              <a:gd name="connsiteY0" fmla="*/ 145763 h 145763"/>
              <a:gd name="connsiteX1" fmla="*/ 0 w 122471"/>
              <a:gd name="connsiteY1" fmla="*/ 0 h 145763"/>
              <a:gd name="connsiteX2" fmla="*/ 21046 w 122471"/>
              <a:gd name="connsiteY2" fmla="*/ 0 h 145763"/>
              <a:gd name="connsiteX3" fmla="*/ 102768 w 122471"/>
              <a:gd name="connsiteY3" fmla="*/ 114444 h 145763"/>
              <a:gd name="connsiteX4" fmla="*/ 102768 w 122471"/>
              <a:gd name="connsiteY4" fmla="*/ 0 h 145763"/>
              <a:gd name="connsiteX5" fmla="*/ 122471 w 122471"/>
              <a:gd name="connsiteY5" fmla="*/ 0 h 145763"/>
              <a:gd name="connsiteX6" fmla="*/ 122471 w 122471"/>
              <a:gd name="connsiteY6" fmla="*/ 145763 h 145763"/>
              <a:gd name="connsiteX7" fmla="*/ 101425 w 122471"/>
              <a:gd name="connsiteY7" fmla="*/ 145763 h 145763"/>
              <a:gd name="connsiteX8" fmla="*/ 19703 w 122471"/>
              <a:gd name="connsiteY8" fmla="*/ 31228 h 145763"/>
              <a:gd name="connsiteX9" fmla="*/ 19703 w 122471"/>
              <a:gd name="connsiteY9" fmla="*/ 145763 h 145763"/>
              <a:gd name="connsiteX10" fmla="*/ 0 w 122471"/>
              <a:gd name="connsiteY10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471" h="145763">
                <a:moveTo>
                  <a:pt x="0" y="145763"/>
                </a:moveTo>
                <a:lnTo>
                  <a:pt x="0" y="0"/>
                </a:lnTo>
                <a:lnTo>
                  <a:pt x="21046" y="0"/>
                </a:lnTo>
                <a:lnTo>
                  <a:pt x="102768" y="114444"/>
                </a:lnTo>
                <a:lnTo>
                  <a:pt x="102768" y="0"/>
                </a:lnTo>
                <a:lnTo>
                  <a:pt x="122471" y="0"/>
                </a:lnTo>
                <a:lnTo>
                  <a:pt x="122471" y="145763"/>
                </a:lnTo>
                <a:lnTo>
                  <a:pt x="101425" y="145763"/>
                </a:lnTo>
                <a:lnTo>
                  <a:pt x="19703" y="31228"/>
                </a:lnTo>
                <a:lnTo>
                  <a:pt x="19703" y="145763"/>
                </a:lnTo>
                <a:lnTo>
                  <a:pt x="0" y="145763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6532263" y="2058335"/>
            <a:ext cx="76348" cy="111701"/>
          </a:xfrm>
          <a:custGeom>
            <a:avLst/>
            <a:gdLst>
              <a:gd name="connsiteX0" fmla="*/ 0 w 76348"/>
              <a:gd name="connsiteY0" fmla="*/ 80905 h 111701"/>
              <a:gd name="connsiteX1" fmla="*/ 14329 w 76348"/>
              <a:gd name="connsiteY1" fmla="*/ 79114 h 111701"/>
              <a:gd name="connsiteX2" fmla="*/ 22613 w 76348"/>
              <a:gd name="connsiteY2" fmla="*/ 95556 h 111701"/>
              <a:gd name="connsiteX3" fmla="*/ 37166 w 76348"/>
              <a:gd name="connsiteY3" fmla="*/ 100590 h 111701"/>
              <a:gd name="connsiteX4" fmla="*/ 54182 w 76348"/>
              <a:gd name="connsiteY4" fmla="*/ 94027 h 111701"/>
              <a:gd name="connsiteX5" fmla="*/ 61123 w 76348"/>
              <a:gd name="connsiteY5" fmla="*/ 77772 h 111701"/>
              <a:gd name="connsiteX6" fmla="*/ 54630 w 76348"/>
              <a:gd name="connsiteY6" fmla="*/ 62523 h 111701"/>
              <a:gd name="connsiteX7" fmla="*/ 38286 w 76348"/>
              <a:gd name="connsiteY7" fmla="*/ 56520 h 111701"/>
              <a:gd name="connsiteX8" fmla="*/ 28210 w 76348"/>
              <a:gd name="connsiteY8" fmla="*/ 58011 h 111701"/>
              <a:gd name="connsiteX9" fmla="*/ 29778 w 76348"/>
              <a:gd name="connsiteY9" fmla="*/ 46231 h 111701"/>
              <a:gd name="connsiteX10" fmla="*/ 32016 w 76348"/>
              <a:gd name="connsiteY10" fmla="*/ 46380 h 111701"/>
              <a:gd name="connsiteX11" fmla="*/ 48585 w 76348"/>
              <a:gd name="connsiteY11" fmla="*/ 41907 h 111701"/>
              <a:gd name="connsiteX12" fmla="*/ 55974 w 76348"/>
              <a:gd name="connsiteY12" fmla="*/ 28111 h 111701"/>
              <a:gd name="connsiteX13" fmla="*/ 50600 w 76348"/>
              <a:gd name="connsiteY13" fmla="*/ 15882 h 111701"/>
              <a:gd name="connsiteX14" fmla="*/ 36718 w 76348"/>
              <a:gd name="connsiteY14" fmla="*/ 11035 h 111701"/>
              <a:gd name="connsiteX15" fmla="*/ 22837 w 76348"/>
              <a:gd name="connsiteY15" fmla="*/ 15957 h 111701"/>
              <a:gd name="connsiteX16" fmla="*/ 15672 w 76348"/>
              <a:gd name="connsiteY16" fmla="*/ 30720 h 111701"/>
              <a:gd name="connsiteX17" fmla="*/ 1343 w 76348"/>
              <a:gd name="connsiteY17" fmla="*/ 28335 h 111701"/>
              <a:gd name="connsiteX18" fmla="*/ 13433 w 76348"/>
              <a:gd name="connsiteY18" fmla="*/ 7420 h 111701"/>
              <a:gd name="connsiteX19" fmla="*/ 36494 w 76348"/>
              <a:gd name="connsiteY19" fmla="*/ 0 h 111701"/>
              <a:gd name="connsiteX20" fmla="*/ 54182 w 76348"/>
              <a:gd name="connsiteY20" fmla="*/ 3840 h 111701"/>
              <a:gd name="connsiteX21" fmla="*/ 66272 w 76348"/>
              <a:gd name="connsiteY21" fmla="*/ 14317 h 111701"/>
              <a:gd name="connsiteX22" fmla="*/ 70750 w 76348"/>
              <a:gd name="connsiteY22" fmla="*/ 28409 h 111701"/>
              <a:gd name="connsiteX23" fmla="*/ 66496 w 76348"/>
              <a:gd name="connsiteY23" fmla="*/ 41309 h 111701"/>
              <a:gd name="connsiteX24" fmla="*/ 54630 w 76348"/>
              <a:gd name="connsiteY24" fmla="*/ 50556 h 111701"/>
              <a:gd name="connsiteX25" fmla="*/ 70750 w 76348"/>
              <a:gd name="connsiteY25" fmla="*/ 59838 h 111701"/>
              <a:gd name="connsiteX26" fmla="*/ 76348 w 76348"/>
              <a:gd name="connsiteY26" fmla="*/ 77474 h 111701"/>
              <a:gd name="connsiteX27" fmla="*/ 65153 w 76348"/>
              <a:gd name="connsiteY27" fmla="*/ 101745 h 111701"/>
              <a:gd name="connsiteX28" fmla="*/ 36942 w 76348"/>
              <a:gd name="connsiteY28" fmla="*/ 111701 h 111701"/>
              <a:gd name="connsiteX29" fmla="*/ 11641 w 76348"/>
              <a:gd name="connsiteY29" fmla="*/ 103125 h 111701"/>
              <a:gd name="connsiteX30" fmla="*/ 0 w 76348"/>
              <a:gd name="connsiteY30" fmla="*/ 80905 h 111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6348" h="111701">
                <a:moveTo>
                  <a:pt x="0" y="80905"/>
                </a:moveTo>
                <a:lnTo>
                  <a:pt x="14329" y="79114"/>
                </a:lnTo>
                <a:cubicBezTo>
                  <a:pt x="15896" y="86721"/>
                  <a:pt x="18807" y="92201"/>
                  <a:pt x="22613" y="95556"/>
                </a:cubicBezTo>
                <a:cubicBezTo>
                  <a:pt x="26643" y="98912"/>
                  <a:pt x="31345" y="100590"/>
                  <a:pt x="37166" y="100590"/>
                </a:cubicBezTo>
                <a:cubicBezTo>
                  <a:pt x="43883" y="100590"/>
                  <a:pt x="49480" y="98402"/>
                  <a:pt x="54182" y="94027"/>
                </a:cubicBezTo>
                <a:cubicBezTo>
                  <a:pt x="58884" y="89653"/>
                  <a:pt x="61123" y="84235"/>
                  <a:pt x="61123" y="77772"/>
                </a:cubicBezTo>
                <a:cubicBezTo>
                  <a:pt x="61123" y="71608"/>
                  <a:pt x="59108" y="66526"/>
                  <a:pt x="54630" y="62523"/>
                </a:cubicBezTo>
                <a:cubicBezTo>
                  <a:pt x="50376" y="58521"/>
                  <a:pt x="45002" y="56520"/>
                  <a:pt x="38286" y="56520"/>
                </a:cubicBezTo>
                <a:cubicBezTo>
                  <a:pt x="35599" y="56520"/>
                  <a:pt x="32240" y="57017"/>
                  <a:pt x="28210" y="58011"/>
                </a:cubicBezTo>
                <a:lnTo>
                  <a:pt x="29778" y="46231"/>
                </a:lnTo>
                <a:cubicBezTo>
                  <a:pt x="30673" y="46330"/>
                  <a:pt x="31569" y="46380"/>
                  <a:pt x="32016" y="46380"/>
                </a:cubicBezTo>
                <a:cubicBezTo>
                  <a:pt x="38286" y="46380"/>
                  <a:pt x="43659" y="44889"/>
                  <a:pt x="48585" y="41907"/>
                </a:cubicBezTo>
                <a:cubicBezTo>
                  <a:pt x="53510" y="38922"/>
                  <a:pt x="55974" y="34325"/>
                  <a:pt x="55974" y="28111"/>
                </a:cubicBezTo>
                <a:cubicBezTo>
                  <a:pt x="55974" y="23189"/>
                  <a:pt x="54182" y="19114"/>
                  <a:pt x="50600" y="15882"/>
                </a:cubicBezTo>
                <a:cubicBezTo>
                  <a:pt x="47018" y="12650"/>
                  <a:pt x="42540" y="11035"/>
                  <a:pt x="36718" y="11035"/>
                </a:cubicBezTo>
                <a:cubicBezTo>
                  <a:pt x="31345" y="11035"/>
                  <a:pt x="26643" y="12675"/>
                  <a:pt x="22837" y="15957"/>
                </a:cubicBezTo>
                <a:cubicBezTo>
                  <a:pt x="19254" y="19237"/>
                  <a:pt x="16791" y="24160"/>
                  <a:pt x="15672" y="30720"/>
                </a:cubicBezTo>
                <a:lnTo>
                  <a:pt x="1343" y="28335"/>
                </a:lnTo>
                <a:cubicBezTo>
                  <a:pt x="3133" y="19338"/>
                  <a:pt x="7164" y="12365"/>
                  <a:pt x="13433" y="7420"/>
                </a:cubicBezTo>
                <a:cubicBezTo>
                  <a:pt x="19478" y="2472"/>
                  <a:pt x="27315" y="0"/>
                  <a:pt x="36494" y="0"/>
                </a:cubicBezTo>
                <a:cubicBezTo>
                  <a:pt x="42764" y="0"/>
                  <a:pt x="48809" y="1279"/>
                  <a:pt x="54182" y="3840"/>
                </a:cubicBezTo>
                <a:cubicBezTo>
                  <a:pt x="59332" y="6400"/>
                  <a:pt x="63586" y="9892"/>
                  <a:pt x="66272" y="14317"/>
                </a:cubicBezTo>
                <a:cubicBezTo>
                  <a:pt x="69183" y="18741"/>
                  <a:pt x="70750" y="23438"/>
                  <a:pt x="70750" y="28409"/>
                </a:cubicBezTo>
                <a:cubicBezTo>
                  <a:pt x="70750" y="33132"/>
                  <a:pt x="69183" y="37431"/>
                  <a:pt x="66496" y="41309"/>
                </a:cubicBezTo>
                <a:cubicBezTo>
                  <a:pt x="63810" y="45187"/>
                  <a:pt x="59780" y="48270"/>
                  <a:pt x="54630" y="50556"/>
                </a:cubicBezTo>
                <a:cubicBezTo>
                  <a:pt x="61571" y="52047"/>
                  <a:pt x="66720" y="55142"/>
                  <a:pt x="70750" y="59838"/>
                </a:cubicBezTo>
                <a:cubicBezTo>
                  <a:pt x="74557" y="64536"/>
                  <a:pt x="76348" y="70415"/>
                  <a:pt x="76348" y="77474"/>
                </a:cubicBezTo>
                <a:cubicBezTo>
                  <a:pt x="76348" y="87019"/>
                  <a:pt x="72766" y="95110"/>
                  <a:pt x="65153" y="101745"/>
                </a:cubicBezTo>
                <a:cubicBezTo>
                  <a:pt x="57764" y="108381"/>
                  <a:pt x="48361" y="111701"/>
                  <a:pt x="36942" y="111701"/>
                </a:cubicBezTo>
                <a:cubicBezTo>
                  <a:pt x="26867" y="111701"/>
                  <a:pt x="18359" y="108842"/>
                  <a:pt x="11641" y="103125"/>
                </a:cubicBezTo>
                <a:cubicBezTo>
                  <a:pt x="4701" y="97408"/>
                  <a:pt x="895" y="90001"/>
                  <a:pt x="0" y="80905"/>
                </a:cubicBez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6598073" y="1885342"/>
            <a:ext cx="244300" cy="138068"/>
          </a:xfrm>
          <a:custGeom>
            <a:avLst/>
            <a:gdLst>
              <a:gd name="connsiteX0" fmla="*/ 237793 w 244300"/>
              <a:gd name="connsiteY0" fmla="*/ 6507 h 138068"/>
              <a:gd name="connsiteX1" fmla="*/ 6508 w 244300"/>
              <a:gd name="connsiteY1" fmla="*/ 131560 h 138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4300" h="138068">
                <a:moveTo>
                  <a:pt x="237793" y="6507"/>
                </a:moveTo>
                <a:lnTo>
                  <a:pt x="6508" y="1315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7603607" y="1974502"/>
            <a:ext cx="137697" cy="150722"/>
          </a:xfrm>
          <a:custGeom>
            <a:avLst/>
            <a:gdLst>
              <a:gd name="connsiteX0" fmla="*/ 117098 w 137697"/>
              <a:gd name="connsiteY0" fmla="*/ 97133 h 150722"/>
              <a:gd name="connsiteX1" fmla="*/ 137697 w 137697"/>
              <a:gd name="connsiteY1" fmla="*/ 102005 h 150722"/>
              <a:gd name="connsiteX2" fmla="*/ 114411 w 137697"/>
              <a:gd name="connsiteY2" fmla="*/ 138246 h 150722"/>
              <a:gd name="connsiteX3" fmla="*/ 73214 w 137697"/>
              <a:gd name="connsiteY3" fmla="*/ 150722 h 150722"/>
              <a:gd name="connsiteX4" fmla="*/ 32241 w 137697"/>
              <a:gd name="connsiteY4" fmla="*/ 141128 h 150722"/>
              <a:gd name="connsiteX5" fmla="*/ 8284 w 137697"/>
              <a:gd name="connsiteY5" fmla="*/ 113339 h 150722"/>
              <a:gd name="connsiteX6" fmla="*/ 0 w 137697"/>
              <a:gd name="connsiteY6" fmla="*/ 74267 h 150722"/>
              <a:gd name="connsiteX7" fmla="*/ 9404 w 137697"/>
              <a:gd name="connsiteY7" fmla="*/ 34547 h 150722"/>
              <a:gd name="connsiteX8" fmla="*/ 35823 w 137697"/>
              <a:gd name="connsiteY8" fmla="*/ 8808 h 150722"/>
              <a:gd name="connsiteX9" fmla="*/ 73438 w 137697"/>
              <a:gd name="connsiteY9" fmla="*/ 0 h 150722"/>
              <a:gd name="connsiteX10" fmla="*/ 112844 w 137697"/>
              <a:gd name="connsiteY10" fmla="*/ 11136 h 150722"/>
              <a:gd name="connsiteX11" fmla="*/ 135009 w 137697"/>
              <a:gd name="connsiteY11" fmla="*/ 42452 h 150722"/>
              <a:gd name="connsiteX12" fmla="*/ 114635 w 137697"/>
              <a:gd name="connsiteY12" fmla="*/ 46925 h 150722"/>
              <a:gd name="connsiteX13" fmla="*/ 98962 w 137697"/>
              <a:gd name="connsiteY13" fmla="*/ 23761 h 150722"/>
              <a:gd name="connsiteX14" fmla="*/ 73214 w 137697"/>
              <a:gd name="connsiteY14" fmla="*/ 16505 h 150722"/>
              <a:gd name="connsiteX15" fmla="*/ 43212 w 137697"/>
              <a:gd name="connsiteY15" fmla="*/ 24558 h 150722"/>
              <a:gd name="connsiteX16" fmla="*/ 26196 w 137697"/>
              <a:gd name="connsiteY16" fmla="*/ 46181 h 150722"/>
              <a:gd name="connsiteX17" fmla="*/ 21270 w 137697"/>
              <a:gd name="connsiteY17" fmla="*/ 74169 h 150722"/>
              <a:gd name="connsiteX18" fmla="*/ 27092 w 137697"/>
              <a:gd name="connsiteY18" fmla="*/ 106630 h 150722"/>
              <a:gd name="connsiteX19" fmla="*/ 45003 w 137697"/>
              <a:gd name="connsiteY19" fmla="*/ 127359 h 150722"/>
              <a:gd name="connsiteX20" fmla="*/ 71423 w 137697"/>
              <a:gd name="connsiteY20" fmla="*/ 134219 h 150722"/>
              <a:gd name="connsiteX21" fmla="*/ 100753 w 137697"/>
              <a:gd name="connsiteY21" fmla="*/ 124874 h 150722"/>
              <a:gd name="connsiteX22" fmla="*/ 117098 w 137697"/>
              <a:gd name="connsiteY22" fmla="*/ 97133 h 150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7697" h="150722">
                <a:moveTo>
                  <a:pt x="117098" y="97133"/>
                </a:moveTo>
                <a:lnTo>
                  <a:pt x="137697" y="102005"/>
                </a:lnTo>
                <a:cubicBezTo>
                  <a:pt x="133443" y="117846"/>
                  <a:pt x="125606" y="129926"/>
                  <a:pt x="114411" y="138246"/>
                </a:cubicBezTo>
                <a:cubicBezTo>
                  <a:pt x="103216" y="146564"/>
                  <a:pt x="89334" y="150722"/>
                  <a:pt x="73214" y="150722"/>
                </a:cubicBezTo>
                <a:cubicBezTo>
                  <a:pt x="56422" y="150722"/>
                  <a:pt x="42764" y="147524"/>
                  <a:pt x="32241" y="141128"/>
                </a:cubicBezTo>
                <a:cubicBezTo>
                  <a:pt x="21718" y="134733"/>
                  <a:pt x="13882" y="125469"/>
                  <a:pt x="8284" y="113339"/>
                </a:cubicBezTo>
                <a:cubicBezTo>
                  <a:pt x="2910" y="101211"/>
                  <a:pt x="0" y="88187"/>
                  <a:pt x="0" y="74267"/>
                </a:cubicBezTo>
                <a:cubicBezTo>
                  <a:pt x="0" y="59089"/>
                  <a:pt x="3134" y="45849"/>
                  <a:pt x="9404" y="34547"/>
                </a:cubicBezTo>
                <a:cubicBezTo>
                  <a:pt x="15673" y="23237"/>
                  <a:pt x="24404" y="14659"/>
                  <a:pt x="35823" y="8808"/>
                </a:cubicBezTo>
                <a:cubicBezTo>
                  <a:pt x="47242" y="2936"/>
                  <a:pt x="59780" y="0"/>
                  <a:pt x="73438" y="0"/>
                </a:cubicBezTo>
                <a:cubicBezTo>
                  <a:pt x="89110" y="0"/>
                  <a:pt x="102096" y="3711"/>
                  <a:pt x="112844" y="11136"/>
                </a:cubicBezTo>
                <a:cubicBezTo>
                  <a:pt x="123367" y="18560"/>
                  <a:pt x="130755" y="29004"/>
                  <a:pt x="135009" y="42452"/>
                </a:cubicBezTo>
                <a:lnTo>
                  <a:pt x="114635" y="46925"/>
                </a:lnTo>
                <a:cubicBezTo>
                  <a:pt x="111052" y="36322"/>
                  <a:pt x="105903" y="28606"/>
                  <a:pt x="98962" y="23761"/>
                </a:cubicBezTo>
                <a:cubicBezTo>
                  <a:pt x="92245" y="18917"/>
                  <a:pt x="83513" y="16505"/>
                  <a:pt x="73214" y="16505"/>
                </a:cubicBezTo>
                <a:cubicBezTo>
                  <a:pt x="61124" y="16505"/>
                  <a:pt x="51272" y="19189"/>
                  <a:pt x="43212" y="24558"/>
                </a:cubicBezTo>
                <a:cubicBezTo>
                  <a:pt x="35152" y="29927"/>
                  <a:pt x="29554" y="37133"/>
                  <a:pt x="26196" y="46181"/>
                </a:cubicBezTo>
                <a:cubicBezTo>
                  <a:pt x="23061" y="55228"/>
                  <a:pt x="21270" y="64557"/>
                  <a:pt x="21270" y="74169"/>
                </a:cubicBezTo>
                <a:cubicBezTo>
                  <a:pt x="21270" y="86561"/>
                  <a:pt x="23285" y="97383"/>
                  <a:pt x="27092" y="106630"/>
                </a:cubicBezTo>
                <a:cubicBezTo>
                  <a:pt x="30898" y="115875"/>
                  <a:pt x="36943" y="122785"/>
                  <a:pt x="45003" y="127359"/>
                </a:cubicBezTo>
                <a:cubicBezTo>
                  <a:pt x="53287" y="131931"/>
                  <a:pt x="62019" y="134219"/>
                  <a:pt x="71423" y="134219"/>
                </a:cubicBezTo>
                <a:cubicBezTo>
                  <a:pt x="83066" y="134219"/>
                  <a:pt x="92917" y="131103"/>
                  <a:pt x="100753" y="124874"/>
                </a:cubicBezTo>
                <a:cubicBezTo>
                  <a:pt x="108814" y="118643"/>
                  <a:pt x="114187" y="109396"/>
                  <a:pt x="117098" y="971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7768395" y="1976977"/>
            <a:ext cx="19255" cy="145763"/>
          </a:xfrm>
          <a:custGeom>
            <a:avLst/>
            <a:gdLst>
              <a:gd name="connsiteX0" fmla="*/ 9627 w 19255"/>
              <a:gd name="connsiteY0" fmla="*/ 0 h 145763"/>
              <a:gd name="connsiteX1" fmla="*/ 9627 w 19255"/>
              <a:gd name="connsiteY1" fmla="*/ 145763 h 14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55" h="145763">
                <a:moveTo>
                  <a:pt x="9627" y="0"/>
                </a:moveTo>
                <a:lnTo>
                  <a:pt x="9627" y="1457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7387756" y="1885342"/>
            <a:ext cx="197058" cy="112571"/>
          </a:xfrm>
          <a:custGeom>
            <a:avLst/>
            <a:gdLst>
              <a:gd name="connsiteX0" fmla="*/ 6508 w 197058"/>
              <a:gd name="connsiteY0" fmla="*/ 6507 h 112571"/>
              <a:gd name="connsiteX1" fmla="*/ 190551 w 197058"/>
              <a:gd name="connsiteY1" fmla="*/ 106064 h 112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7058" h="112571">
                <a:moveTo>
                  <a:pt x="6508" y="6507"/>
                </a:moveTo>
                <a:lnTo>
                  <a:pt x="190551" y="1060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271272" y="2418588"/>
            <a:ext cx="11649456" cy="1816608"/>
          </a:xfrm>
          <a:custGeom>
            <a:avLst/>
            <a:gdLst>
              <a:gd name="connsiteX0" fmla="*/ 0 w 11649456"/>
              <a:gd name="connsiteY0" fmla="*/ 1816608 h 1816608"/>
              <a:gd name="connsiteX1" fmla="*/ 11649456 w 11649456"/>
              <a:gd name="connsiteY1" fmla="*/ 1816608 h 1816608"/>
              <a:gd name="connsiteX2" fmla="*/ 11649456 w 11649456"/>
              <a:gd name="connsiteY2" fmla="*/ 0 h 1816608"/>
              <a:gd name="connsiteX3" fmla="*/ 0 w 11649456"/>
              <a:gd name="connsiteY3" fmla="*/ 0 h 1816608"/>
              <a:gd name="connsiteX4" fmla="*/ 0 w 11649456"/>
              <a:gd name="connsiteY4" fmla="*/ 1816608 h 1816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649456" h="1816608">
                <a:moveTo>
                  <a:pt x="0" y="1816608"/>
                </a:moveTo>
                <a:lnTo>
                  <a:pt x="11649456" y="1816608"/>
                </a:lnTo>
                <a:lnTo>
                  <a:pt x="11649456" y="0"/>
                </a:lnTo>
                <a:lnTo>
                  <a:pt x="0" y="0"/>
                </a:lnTo>
                <a:lnTo>
                  <a:pt x="0" y="181660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235200"/>
            <a:ext cx="660400" cy="850900"/>
          </a:xfrm>
          <a:prstGeom prst="rect">
            <a:avLst/>
          </a:prstGeom>
          <a:noFill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5300" y="4292600"/>
            <a:ext cx="901700" cy="58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5600" y="292100"/>
            <a:ext cx="11328400" cy="462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326390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proper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procedure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literature.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32639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inexpensive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starting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material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(TCT),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sodium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water/acetone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solvent.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326390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controlled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well.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important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avoid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di-substitution!!!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32639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4.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optimized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well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scaled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up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around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95%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yield.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88900" y="6565900"/>
            <a:ext cx="9093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Lett.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2019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7888.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35400" y="114300"/>
            <a:ext cx="4368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38500" y="1625600"/>
            <a:ext cx="4826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798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/>
            </a:pPr>
            <a:r>
              <a:rPr lang="en-US" altLang="zh-CN" sz="2795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959600" y="1295400"/>
            <a:ext cx="4914900" cy="300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660400" algn="l"/>
              </a:tabLst>
            </a:pPr>
            <a:r>
              <a:rPr lang="en-US" altLang="zh-CN" dirty="0"/>
              <a:t>	</a:t>
            </a:r>
            <a:r>
              <a:rPr lang="en-US" altLang="zh-CN" sz="27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Competitive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test*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660400" algn="l"/>
              </a:tabLst>
            </a:pP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*Reactant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amine/thiol/alcohol/phenol</a:t>
            </a:r>
          </a:p>
          <a:p>
            <a:pPr>
              <a:lnSpc>
                <a:spcPts val="2600"/>
              </a:lnSpc>
              <a:tabLst>
                <a:tab pos="6604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presence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TEA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63900" y="5638800"/>
            <a:ext cx="79756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7835900" algn="l"/>
              </a:tabLst>
            </a:pPr>
            <a:r>
              <a:rPr lang="en-US" altLang="zh-CN" sz="2795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7835900" algn="l"/>
              </a:tabLst>
            </a:pPr>
            <a:r>
              <a:rPr lang="en-US" altLang="zh-CN" dirty="0"/>
              <a:t>	</a:t>
            </a: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8500" y="3810000"/>
            <a:ext cx="5080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5400" algn="l"/>
              </a:tabLst>
            </a:pPr>
            <a:r>
              <a:rPr lang="en-US" altLang="zh-CN" sz="2795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2795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38500" y="1549400"/>
            <a:ext cx="482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798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223000" y="927100"/>
            <a:ext cx="40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86500" y="1308100"/>
            <a:ext cx="4064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81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100"/>
              </a:lnSpc>
              <a:tabLst>
                <a:tab pos="381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200"/>
              </a:lnSpc>
              <a:tabLst>
                <a:tab pos="381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38100" algn="l"/>
                <a:tab pos="101600" algn="l"/>
              </a:tabLst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300"/>
              </a:lnSpc>
              <a:tabLst>
                <a:tab pos="38100" algn="l"/>
                <a:tab pos="101600" algn="l"/>
              </a:tabLst>
            </a:pPr>
            <a:r>
              <a:rPr lang="en-US" altLang="zh-CN" dirty="0"/>
              <a:t>	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626600" y="736600"/>
            <a:ext cx="2082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Competitive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test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35400" y="114300"/>
            <a:ext cx="4368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883400" y="1308100"/>
            <a:ext cx="16637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Once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amine;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Nothing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else!!!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99200" y="3543300"/>
            <a:ext cx="2120900" cy="259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9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dirty="0"/>
              <a:t>			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Once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azide;</a:t>
            </a:r>
          </a:p>
          <a:p>
            <a:pPr>
              <a:lnSpc>
                <a:spcPts val="24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No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9900CC"/>
                </a:solidFill>
                <a:latin typeface="Comic Sans MS" pitchFamily="18" charset="0"/>
                <a:cs typeface="Comic Sans MS" pitchFamily="18" charset="0"/>
              </a:rPr>
              <a:t>alcohol!!!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3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dirty="0"/>
              <a:t>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6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38100" algn="l"/>
                <a:tab pos="101600" algn="l"/>
                <a:tab pos="711200" algn="l"/>
              </a:tabLst>
            </a:pPr>
            <a:r>
              <a:rPr lang="en-US" altLang="zh-CN" dirty="0"/>
              <a:t>	</a:t>
            </a: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79800" y="38100"/>
            <a:ext cx="4889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689100" y="1346200"/>
            <a:ext cx="4191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63700" y="4318000"/>
            <a:ext cx="4191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464300" y="711200"/>
            <a:ext cx="4191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  <a:tab pos="1397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5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1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2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01600" algn="l"/>
                <a:tab pos="139700" algn="l"/>
              </a:tabLst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2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515100" y="3124200"/>
            <a:ext cx="4699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5400" algn="l"/>
                <a:tab pos="508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200"/>
              </a:lnSpc>
              <a:tabLst>
                <a:tab pos="25400" algn="l"/>
                <a:tab pos="50800" algn="l"/>
              </a:tabLst>
            </a:pPr>
            <a:r>
              <a:rPr lang="en-US" altLang="zh-CN" dirty="0"/>
              <a:t>		</a:t>
            </a: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527800" y="4330700"/>
            <a:ext cx="495300" cy="261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				</a:t>
            </a:r>
            <a:r>
              <a:rPr lang="en-US" altLang="zh-CN" sz="2402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6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0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7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800"/>
              </a:lnSpc>
              <a:tabLst>
                <a:tab pos="25400" algn="l"/>
                <a:tab pos="50800" algn="l"/>
                <a:tab pos="76200" algn="l"/>
                <a:tab pos="889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670300" y="1320800"/>
            <a:ext cx="4191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695700" y="4368800"/>
            <a:ext cx="4318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/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597900" y="800100"/>
            <a:ext cx="2082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Competitive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test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86200" y="114300"/>
            <a:ext cx="450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TCT: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Azide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866900" y="1358900"/>
            <a:ext cx="482600" cy="466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38100" algn="l"/>
                <a:tab pos="762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762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21200" y="6477000"/>
            <a:ext cx="40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19600" y="774700"/>
            <a:ext cx="495300" cy="579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5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0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2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9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7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1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8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8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</a:t>
            </a: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</a:t>
            </a: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6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9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63500" algn="l"/>
                <a:tab pos="76200" algn="l"/>
                <a:tab pos="88900" algn="l"/>
                <a:tab pos="101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02300" y="6438900"/>
            <a:ext cx="40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562600" y="711200"/>
            <a:ext cx="533400" cy="577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3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0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9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30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30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7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7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  <a:p>
            <a:pPr>
              <a:lnSpc>
                <a:spcPts val="26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2400" b="1" dirty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X</a:t>
            </a:r>
          </a:p>
          <a:p>
            <a:pPr>
              <a:lnSpc>
                <a:spcPts val="2500"/>
              </a:lnSpc>
              <a:tabLst>
                <a:tab pos="63500" algn="l"/>
                <a:tab pos="101600" algn="l"/>
                <a:tab pos="1270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2402" dirty="0">
                <a:solidFill>
                  <a:srgbClr val="002060"/>
                </a:solidFill>
                <a:latin typeface="Segoe UI" pitchFamily="18" charset="0"/>
                <a:cs typeface="Segoe UI" pitchFamily="18" charset="0"/>
              </a:rPr>
              <a:t>✔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2700" y="190500"/>
            <a:ext cx="8991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Reactivity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TCT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Applications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derivatives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07000" y="3492500"/>
            <a:ext cx="1460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s-Triazine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1270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privileged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664200" y="4279900"/>
            <a:ext cx="533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87600" y="3022600"/>
            <a:ext cx="1803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Pharmacophore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531100" y="2908300"/>
            <a:ext cx="1676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Drug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designing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950200" y="4508500"/>
            <a:ext cx="1155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Energetics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83300" y="5346700"/>
            <a:ext cx="21209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46100" algn="l"/>
              </a:tabLst>
            </a:pP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Reagent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Organic</a:t>
            </a:r>
          </a:p>
          <a:p>
            <a:pPr>
              <a:lnSpc>
                <a:spcPts val="2400"/>
              </a:lnSpc>
              <a:tabLst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synthesis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03600" y="5080000"/>
            <a:ext cx="1054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Materials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8900" y="6375400"/>
            <a:ext cx="10096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E.E.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Simanek,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Abdou,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Lalwani,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Lim,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Mintzer,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V.J.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Venditto,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Vittur,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Proc.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Soc.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2010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466,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1445.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Leriche,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Piron,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Ripaud,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Frère,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Allain,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Roncali,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Tetrahedron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Lett.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2009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50,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5673.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6578600"/>
            <a:ext cx="9029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31800" y="304800"/>
            <a:ext cx="8229600" cy="556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616200" algn="l"/>
                <a:tab pos="4660900" algn="l"/>
                <a:tab pos="4699000" algn="l"/>
              </a:tabLst>
            </a:pPr>
            <a:r>
              <a:rPr lang="en-US" altLang="zh-CN" dirty="0"/>
              <a:t>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model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peptides</a:t>
            </a:r>
          </a:p>
          <a:p>
            <a:pPr>
              <a:lnSpc>
                <a:spcPts val="2800"/>
              </a:lnSpc>
              <a:tabLst>
                <a:tab pos="2616200" algn="l"/>
                <a:tab pos="4660900" algn="l"/>
                <a:tab pos="46990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SPPS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peptides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bearing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Lys,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Cys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2616200" algn="l"/>
                <a:tab pos="4660900" algn="l"/>
                <a:tab pos="46990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Lys-peptide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2616200" algn="l"/>
                <a:tab pos="4660900" algn="l"/>
                <a:tab pos="4699000" algn="l"/>
              </a:tabLst>
            </a:pPr>
            <a:r>
              <a:rPr lang="en-US" altLang="zh-CN" dirty="0"/>
              <a:t>	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Cys-peptide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2616200" algn="l"/>
                <a:tab pos="4660900" algn="l"/>
                <a:tab pos="4699000" algn="l"/>
              </a:tabLst>
            </a:pPr>
            <a:r>
              <a:rPr lang="en-US" altLang="zh-CN" dirty="0"/>
              <a:t>		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Tyr-peptide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114300"/>
            <a:ext cx="4635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CCN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Ac-KGGFL-NH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6604000"/>
            <a:ext cx="9029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540000" y="1092200"/>
            <a:ext cx="119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mins,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°C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56300" y="1130300"/>
            <a:ext cx="838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days,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114300"/>
            <a:ext cx="7023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CCN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Ac-YGGFL-NH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Ac-KGGFL-NH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6604000"/>
            <a:ext cx="9029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733800" y="10414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327900" y="10414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114300"/>
            <a:ext cx="9156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TCT-N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-Ac-CGGFL-NH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Ac-YGGFL-NH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Ac-KGGFL-NH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302000" y="1143000"/>
            <a:ext cx="838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u="sng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 days, rt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832600" y="1143000"/>
            <a:ext cx="838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days,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6604000"/>
            <a:ext cx="9029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" y="279400"/>
            <a:ext cx="11633200" cy="511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5791200" algn="l"/>
                <a:tab pos="6769100" algn="l"/>
                <a:tab pos="71120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TCT-N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H-KGGFL-NH</a:t>
            </a:r>
            <a:r>
              <a:rPr lang="en-US" altLang="zh-CN" sz="15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5791200" algn="l"/>
                <a:tab pos="6769100" algn="l"/>
                <a:tab pos="71120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°C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5791200" algn="l"/>
                <a:tab pos="6769100" algn="l"/>
                <a:tab pos="7112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°C,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</a:p>
          <a:p>
            <a:pPr>
              <a:lnSpc>
                <a:spcPts val="3200"/>
              </a:lnSpc>
              <a:tabLst>
                <a:tab pos="5791200" algn="l"/>
                <a:tab pos="6769100" algn="l"/>
                <a:tab pos="7112000" algn="l"/>
              </a:tabLst>
            </a:pPr>
            <a:r>
              <a:rPr lang="en-US" altLang="zh-CN" dirty="0"/>
              <a:t>			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NH</a:t>
            </a:r>
            <a:r>
              <a:rPr lang="en-US" altLang="zh-CN" sz="15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5791200" algn="l"/>
                <a:tab pos="6769100" algn="l"/>
                <a:tab pos="71120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Product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confirmed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LCMS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96333" y="3679825"/>
            <a:ext cx="94488" cy="12191"/>
          </a:xfrm>
          <a:custGeom>
            <a:avLst/>
            <a:gdLst>
              <a:gd name="connsiteX0" fmla="*/ 0 w 94488"/>
              <a:gd name="connsiteY0" fmla="*/ 6095 h 12191"/>
              <a:gd name="connsiteX1" fmla="*/ 94488 w 94488"/>
              <a:gd name="connsiteY1" fmla="*/ 6095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488" h="12191">
                <a:moveTo>
                  <a:pt x="0" y="6095"/>
                </a:moveTo>
                <a:lnTo>
                  <a:pt x="94488" y="6095"/>
                </a:lnTo>
              </a:path>
            </a:pathLst>
          </a:custGeom>
          <a:ln w="127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790821" y="3621913"/>
            <a:ext cx="4082796" cy="18288"/>
          </a:xfrm>
          <a:custGeom>
            <a:avLst/>
            <a:gdLst>
              <a:gd name="connsiteX0" fmla="*/ 0 w 4082796"/>
              <a:gd name="connsiteY0" fmla="*/ 0 h 18288"/>
              <a:gd name="connsiteX1" fmla="*/ 1360932 w 4082796"/>
              <a:gd name="connsiteY1" fmla="*/ 0 h 18288"/>
              <a:gd name="connsiteX2" fmla="*/ 2721863 w 4082796"/>
              <a:gd name="connsiteY2" fmla="*/ 0 h 18288"/>
              <a:gd name="connsiteX3" fmla="*/ 4082796 w 4082796"/>
              <a:gd name="connsiteY3" fmla="*/ 0 h 18288"/>
              <a:gd name="connsiteX4" fmla="*/ 4082796 w 4082796"/>
              <a:gd name="connsiteY4" fmla="*/ 18288 h 18288"/>
              <a:gd name="connsiteX5" fmla="*/ 2721863 w 4082796"/>
              <a:gd name="connsiteY5" fmla="*/ 18288 h 18288"/>
              <a:gd name="connsiteX6" fmla="*/ 1360932 w 4082796"/>
              <a:gd name="connsiteY6" fmla="*/ 18288 h 18288"/>
              <a:gd name="connsiteX7" fmla="*/ 0 w 4082796"/>
              <a:gd name="connsiteY7" fmla="*/ 18288 h 18288"/>
              <a:gd name="connsiteX8" fmla="*/ 0 w 4082796"/>
              <a:gd name="connsiteY8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82796" h="18288">
                <a:moveTo>
                  <a:pt x="0" y="0"/>
                </a:moveTo>
                <a:lnTo>
                  <a:pt x="1360932" y="0"/>
                </a:lnTo>
                <a:lnTo>
                  <a:pt x="2721863" y="0"/>
                </a:lnTo>
                <a:lnTo>
                  <a:pt x="4082796" y="0"/>
                </a:lnTo>
                <a:lnTo>
                  <a:pt x="4082796" y="18288"/>
                </a:lnTo>
                <a:lnTo>
                  <a:pt x="2721863" y="18288"/>
                </a:lnTo>
                <a:lnTo>
                  <a:pt x="1360932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953120" y="4124833"/>
            <a:ext cx="2394204" cy="18288"/>
          </a:xfrm>
          <a:custGeom>
            <a:avLst/>
            <a:gdLst>
              <a:gd name="connsiteX0" fmla="*/ 0 w 2394204"/>
              <a:gd name="connsiteY0" fmla="*/ 0 h 18288"/>
              <a:gd name="connsiteX1" fmla="*/ 1197102 w 2394204"/>
              <a:gd name="connsiteY1" fmla="*/ 0 h 18288"/>
              <a:gd name="connsiteX2" fmla="*/ 2394204 w 2394204"/>
              <a:gd name="connsiteY2" fmla="*/ 0 h 18288"/>
              <a:gd name="connsiteX3" fmla="*/ 2394204 w 2394204"/>
              <a:gd name="connsiteY3" fmla="*/ 18288 h 18288"/>
              <a:gd name="connsiteX4" fmla="*/ 1197102 w 2394204"/>
              <a:gd name="connsiteY4" fmla="*/ 18288 h 18288"/>
              <a:gd name="connsiteX5" fmla="*/ 0 w 2394204"/>
              <a:gd name="connsiteY5" fmla="*/ 18288 h 18288"/>
              <a:gd name="connsiteX6" fmla="*/ 0 w 2394204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94204" h="18288">
                <a:moveTo>
                  <a:pt x="0" y="0"/>
                </a:moveTo>
                <a:lnTo>
                  <a:pt x="1197102" y="0"/>
                </a:lnTo>
                <a:lnTo>
                  <a:pt x="2394204" y="0"/>
                </a:lnTo>
                <a:lnTo>
                  <a:pt x="2394204" y="18288"/>
                </a:lnTo>
                <a:lnTo>
                  <a:pt x="1197102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965200"/>
            <a:ext cx="3784600" cy="3708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0" y="5245100"/>
            <a:ext cx="635000" cy="62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3200" y="304800"/>
            <a:ext cx="10388600" cy="560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sz="3206" b="1" dirty="0">
                <a:solidFill>
                  <a:srgbClr val="000066"/>
                </a:solidFill>
                <a:latin typeface="Calibri" pitchFamily="18" charset="0"/>
                <a:cs typeface="Calibri" pitchFamily="18" charset="0"/>
              </a:rPr>
              <a:t>Conclusion: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0066"/>
                </a:solidFill>
                <a:latin typeface="Calibri" pitchFamily="18" charset="0"/>
                <a:cs typeface="Calibri" pitchFamily="18" charset="0"/>
              </a:rPr>
              <a:t>Tri-orthogonal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0066"/>
                </a:solidFill>
                <a:latin typeface="Calibri" pitchFamily="18" charset="0"/>
                <a:cs typeface="Calibri" pitchFamily="18" charset="0"/>
              </a:rPr>
              <a:t>chemoselectivity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0066"/>
                </a:solidFill>
                <a:latin typeface="Calibri" pitchFamily="18" charset="0"/>
                <a:cs typeface="Calibri" pitchFamily="18" charset="0"/>
              </a:rPr>
              <a:t>explained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1464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Phenol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Thiol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substituted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order.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combination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strategies.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1464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introduced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once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1464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introduced,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OH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cannot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incorporated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even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temperature.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4.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u="sng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1464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placement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either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facilitates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introduction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	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remaining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nucleophiles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room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temperature.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5.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Competitive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tests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been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done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cases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always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		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wins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race.</a:t>
            </a:r>
          </a:p>
          <a:p>
            <a:pPr>
              <a:lnSpc>
                <a:spcPts val="3100"/>
              </a:lnSpc>
              <a:tabLst>
                <a:tab pos="482600" algn="l"/>
                <a:tab pos="2692400" algn="l"/>
                <a:tab pos="3035300" algn="l"/>
              </a:tabLst>
            </a:pPr>
            <a:r>
              <a:rPr lang="en-US" altLang="zh-CN" dirty="0"/>
              <a:t>	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Amine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was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incorporation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last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position.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" y="6273800"/>
            <a:ext cx="909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Sheyi,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Lett.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2019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7888.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Kumar,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Chem.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104334.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68550" y="2079879"/>
            <a:ext cx="612140" cy="1338198"/>
          </a:xfrm>
          <a:custGeom>
            <a:avLst/>
            <a:gdLst>
              <a:gd name="connsiteX0" fmla="*/ 601726 w 612140"/>
              <a:gd name="connsiteY0" fmla="*/ 115061 h 1338198"/>
              <a:gd name="connsiteX1" fmla="*/ 612139 w 612140"/>
              <a:gd name="connsiteY1" fmla="*/ 175386 h 1338198"/>
              <a:gd name="connsiteX2" fmla="*/ 588772 w 612140"/>
              <a:gd name="connsiteY2" fmla="*/ 235711 h 1338198"/>
              <a:gd name="connsiteX3" fmla="*/ 524891 w 612140"/>
              <a:gd name="connsiteY3" fmla="*/ 246125 h 1338198"/>
              <a:gd name="connsiteX4" fmla="*/ 442722 w 612140"/>
              <a:gd name="connsiteY4" fmla="*/ 224916 h 1338198"/>
              <a:gd name="connsiteX5" fmla="*/ 353695 w 612140"/>
              <a:gd name="connsiteY5" fmla="*/ 195198 h 1338198"/>
              <a:gd name="connsiteX6" fmla="*/ 351535 w 612140"/>
              <a:gd name="connsiteY6" fmla="*/ 338327 h 1338198"/>
              <a:gd name="connsiteX7" fmla="*/ 348360 w 612140"/>
              <a:gd name="connsiteY7" fmla="*/ 519048 h 1338198"/>
              <a:gd name="connsiteX8" fmla="*/ 344804 w 612140"/>
              <a:gd name="connsiteY8" fmla="*/ 711961 h 1338198"/>
              <a:gd name="connsiteX9" fmla="*/ 340995 w 612140"/>
              <a:gd name="connsiteY9" fmla="*/ 909827 h 1338198"/>
              <a:gd name="connsiteX10" fmla="*/ 337311 w 612140"/>
              <a:gd name="connsiteY10" fmla="*/ 1102486 h 1338198"/>
              <a:gd name="connsiteX11" fmla="*/ 333501 w 612140"/>
              <a:gd name="connsiteY11" fmla="*/ 1306194 h 1338198"/>
              <a:gd name="connsiteX12" fmla="*/ 242442 w 612140"/>
              <a:gd name="connsiteY12" fmla="*/ 1338199 h 1338198"/>
              <a:gd name="connsiteX13" fmla="*/ 222630 w 612140"/>
              <a:gd name="connsiteY13" fmla="*/ 1337944 h 1338198"/>
              <a:gd name="connsiteX14" fmla="*/ 227583 w 612140"/>
              <a:gd name="connsiteY14" fmla="*/ 1117726 h 1338198"/>
              <a:gd name="connsiteX15" fmla="*/ 231901 w 612140"/>
              <a:gd name="connsiteY15" fmla="*/ 930401 h 1338198"/>
              <a:gd name="connsiteX16" fmla="*/ 235457 w 612140"/>
              <a:gd name="connsiteY16" fmla="*/ 748156 h 1338198"/>
              <a:gd name="connsiteX17" fmla="*/ 238125 w 612140"/>
              <a:gd name="connsiteY17" fmla="*/ 561466 h 1338198"/>
              <a:gd name="connsiteX18" fmla="*/ 239648 w 612140"/>
              <a:gd name="connsiteY18" fmla="*/ 361950 h 1338198"/>
              <a:gd name="connsiteX19" fmla="*/ 240410 w 612140"/>
              <a:gd name="connsiteY19" fmla="*/ 163702 h 1338198"/>
              <a:gd name="connsiteX20" fmla="*/ 215264 w 612140"/>
              <a:gd name="connsiteY20" fmla="*/ 157225 h 1338198"/>
              <a:gd name="connsiteX21" fmla="*/ 176657 w 612140"/>
              <a:gd name="connsiteY21" fmla="*/ 147954 h 1338198"/>
              <a:gd name="connsiteX22" fmla="*/ 140589 w 612140"/>
              <a:gd name="connsiteY22" fmla="*/ 140969 h 1338198"/>
              <a:gd name="connsiteX23" fmla="*/ 111632 w 612140"/>
              <a:gd name="connsiteY23" fmla="*/ 141350 h 1338198"/>
              <a:gd name="connsiteX24" fmla="*/ 90042 w 612140"/>
              <a:gd name="connsiteY24" fmla="*/ 153923 h 1338198"/>
              <a:gd name="connsiteX25" fmla="*/ 74422 w 612140"/>
              <a:gd name="connsiteY25" fmla="*/ 184022 h 1338198"/>
              <a:gd name="connsiteX26" fmla="*/ 64135 w 612140"/>
              <a:gd name="connsiteY26" fmla="*/ 242316 h 1338198"/>
              <a:gd name="connsiteX27" fmla="*/ 60325 w 612140"/>
              <a:gd name="connsiteY27" fmla="*/ 337566 h 1338198"/>
              <a:gd name="connsiteX28" fmla="*/ 60325 w 612140"/>
              <a:gd name="connsiteY28" fmla="*/ 374650 h 1338198"/>
              <a:gd name="connsiteX29" fmla="*/ 1270 w 612140"/>
              <a:gd name="connsiteY29" fmla="*/ 363219 h 1338198"/>
              <a:gd name="connsiteX30" fmla="*/ 0 w 612140"/>
              <a:gd name="connsiteY30" fmla="*/ 228472 h 1338198"/>
              <a:gd name="connsiteX31" fmla="*/ 0 w 612140"/>
              <a:gd name="connsiteY31" fmla="*/ 213994 h 1338198"/>
              <a:gd name="connsiteX32" fmla="*/ 0 w 612140"/>
              <a:gd name="connsiteY32" fmla="*/ 213994 h 1338198"/>
              <a:gd name="connsiteX33" fmla="*/ 126 w 612140"/>
              <a:gd name="connsiteY33" fmla="*/ 185292 h 1338198"/>
              <a:gd name="connsiteX34" fmla="*/ 3048 w 612140"/>
              <a:gd name="connsiteY34" fmla="*/ 112141 h 1338198"/>
              <a:gd name="connsiteX35" fmla="*/ 17398 w 612140"/>
              <a:gd name="connsiteY35" fmla="*/ 41275 h 1338198"/>
              <a:gd name="connsiteX36" fmla="*/ 49783 w 612140"/>
              <a:gd name="connsiteY36" fmla="*/ 4191 h 1338198"/>
              <a:gd name="connsiteX37" fmla="*/ 102742 w 612140"/>
              <a:gd name="connsiteY37" fmla="*/ 4191 h 1338198"/>
              <a:gd name="connsiteX38" fmla="*/ 143510 w 612140"/>
              <a:gd name="connsiteY38" fmla="*/ 16891 h 1338198"/>
              <a:gd name="connsiteX39" fmla="*/ 197104 w 612140"/>
              <a:gd name="connsiteY39" fmla="*/ 34289 h 1338198"/>
              <a:gd name="connsiteX40" fmla="*/ 249427 w 612140"/>
              <a:gd name="connsiteY40" fmla="*/ 50545 h 1338198"/>
              <a:gd name="connsiteX41" fmla="*/ 307085 w 612140"/>
              <a:gd name="connsiteY41" fmla="*/ 66166 h 1338198"/>
              <a:gd name="connsiteX42" fmla="*/ 393064 w 612140"/>
              <a:gd name="connsiteY42" fmla="*/ 85851 h 1338198"/>
              <a:gd name="connsiteX43" fmla="*/ 454025 w 612140"/>
              <a:gd name="connsiteY43" fmla="*/ 99186 h 1338198"/>
              <a:gd name="connsiteX44" fmla="*/ 493267 w 612140"/>
              <a:gd name="connsiteY44" fmla="*/ 106806 h 1338198"/>
              <a:gd name="connsiteX45" fmla="*/ 529335 w 612140"/>
              <a:gd name="connsiteY45" fmla="*/ 111760 h 1338198"/>
              <a:gd name="connsiteX46" fmla="*/ 559307 w 612140"/>
              <a:gd name="connsiteY46" fmla="*/ 113664 h 1338198"/>
              <a:gd name="connsiteX47" fmla="*/ 601726 w 612140"/>
              <a:gd name="connsiteY47" fmla="*/ 115061 h 1338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612140" h="1338198">
                <a:moveTo>
                  <a:pt x="601726" y="115061"/>
                </a:moveTo>
                <a:cubicBezTo>
                  <a:pt x="608710" y="143382"/>
                  <a:pt x="612139" y="163575"/>
                  <a:pt x="612139" y="175386"/>
                </a:cubicBezTo>
                <a:cubicBezTo>
                  <a:pt x="612139" y="204216"/>
                  <a:pt x="604392" y="224408"/>
                  <a:pt x="588772" y="235711"/>
                </a:cubicBezTo>
                <a:cubicBezTo>
                  <a:pt x="573023" y="247141"/>
                  <a:pt x="551942" y="250825"/>
                  <a:pt x="524891" y="246125"/>
                </a:cubicBezTo>
                <a:cubicBezTo>
                  <a:pt x="501142" y="241935"/>
                  <a:pt x="473836" y="234695"/>
                  <a:pt x="442722" y="224916"/>
                </a:cubicBezTo>
                <a:cubicBezTo>
                  <a:pt x="411607" y="215010"/>
                  <a:pt x="382016" y="204723"/>
                  <a:pt x="353695" y="195198"/>
                </a:cubicBezTo>
                <a:cubicBezTo>
                  <a:pt x="353186" y="232410"/>
                  <a:pt x="352551" y="280161"/>
                  <a:pt x="351535" y="338327"/>
                </a:cubicBezTo>
                <a:cubicBezTo>
                  <a:pt x="350392" y="396494"/>
                  <a:pt x="349504" y="456691"/>
                  <a:pt x="348360" y="519048"/>
                </a:cubicBezTo>
                <a:cubicBezTo>
                  <a:pt x="347217" y="581278"/>
                  <a:pt x="346075" y="645667"/>
                  <a:pt x="344804" y="711961"/>
                </a:cubicBezTo>
                <a:cubicBezTo>
                  <a:pt x="343535" y="778382"/>
                  <a:pt x="342392" y="844295"/>
                  <a:pt x="340995" y="909827"/>
                </a:cubicBezTo>
                <a:cubicBezTo>
                  <a:pt x="339598" y="975360"/>
                  <a:pt x="338454" y="1039622"/>
                  <a:pt x="337311" y="1102486"/>
                </a:cubicBezTo>
                <a:cubicBezTo>
                  <a:pt x="336042" y="1165478"/>
                  <a:pt x="334898" y="1233297"/>
                  <a:pt x="333501" y="1306194"/>
                </a:cubicBezTo>
                <a:cubicBezTo>
                  <a:pt x="303022" y="1316355"/>
                  <a:pt x="272795" y="1327657"/>
                  <a:pt x="242442" y="1338199"/>
                </a:cubicBezTo>
                <a:cubicBezTo>
                  <a:pt x="235839" y="1338199"/>
                  <a:pt x="229235" y="1338072"/>
                  <a:pt x="222630" y="1337944"/>
                </a:cubicBezTo>
                <a:cubicBezTo>
                  <a:pt x="224408" y="1254632"/>
                  <a:pt x="225932" y="1181226"/>
                  <a:pt x="227583" y="1117726"/>
                </a:cubicBezTo>
                <a:cubicBezTo>
                  <a:pt x="229107" y="1054226"/>
                  <a:pt x="230504" y="991869"/>
                  <a:pt x="231901" y="930401"/>
                </a:cubicBezTo>
                <a:cubicBezTo>
                  <a:pt x="233172" y="869188"/>
                  <a:pt x="234314" y="808354"/>
                  <a:pt x="235457" y="748156"/>
                </a:cubicBezTo>
                <a:cubicBezTo>
                  <a:pt x="236601" y="688085"/>
                  <a:pt x="237363" y="625855"/>
                  <a:pt x="238125" y="561466"/>
                </a:cubicBezTo>
                <a:cubicBezTo>
                  <a:pt x="238760" y="497204"/>
                  <a:pt x="239267" y="430656"/>
                  <a:pt x="239648" y="361950"/>
                </a:cubicBezTo>
                <a:cubicBezTo>
                  <a:pt x="240157" y="293242"/>
                  <a:pt x="240410" y="227202"/>
                  <a:pt x="240410" y="163702"/>
                </a:cubicBezTo>
                <a:cubicBezTo>
                  <a:pt x="236347" y="162686"/>
                  <a:pt x="228092" y="160400"/>
                  <a:pt x="215264" y="157225"/>
                </a:cubicBezTo>
                <a:cubicBezTo>
                  <a:pt x="202564" y="153923"/>
                  <a:pt x="189738" y="150748"/>
                  <a:pt x="176657" y="147954"/>
                </a:cubicBezTo>
                <a:cubicBezTo>
                  <a:pt x="163576" y="145033"/>
                  <a:pt x="151638" y="142747"/>
                  <a:pt x="140589" y="140969"/>
                </a:cubicBezTo>
                <a:cubicBezTo>
                  <a:pt x="129667" y="139191"/>
                  <a:pt x="120014" y="139445"/>
                  <a:pt x="111632" y="141350"/>
                </a:cubicBezTo>
                <a:cubicBezTo>
                  <a:pt x="103377" y="143255"/>
                  <a:pt x="96266" y="147700"/>
                  <a:pt x="90042" y="153923"/>
                </a:cubicBezTo>
                <a:cubicBezTo>
                  <a:pt x="83947" y="160147"/>
                  <a:pt x="78994" y="170306"/>
                  <a:pt x="74422" y="184022"/>
                </a:cubicBezTo>
                <a:cubicBezTo>
                  <a:pt x="69976" y="197738"/>
                  <a:pt x="66801" y="217169"/>
                  <a:pt x="64135" y="242316"/>
                </a:cubicBezTo>
                <a:cubicBezTo>
                  <a:pt x="61467" y="267461"/>
                  <a:pt x="60325" y="299338"/>
                  <a:pt x="60325" y="337566"/>
                </a:cubicBezTo>
                <a:cubicBezTo>
                  <a:pt x="60325" y="350011"/>
                  <a:pt x="60325" y="362330"/>
                  <a:pt x="60325" y="374650"/>
                </a:cubicBezTo>
                <a:cubicBezTo>
                  <a:pt x="40639" y="370966"/>
                  <a:pt x="20954" y="366902"/>
                  <a:pt x="1270" y="363219"/>
                </a:cubicBezTo>
                <a:cubicBezTo>
                  <a:pt x="507" y="308610"/>
                  <a:pt x="126" y="263651"/>
                  <a:pt x="0" y="228472"/>
                </a:cubicBezTo>
                <a:cubicBezTo>
                  <a:pt x="0" y="223647"/>
                  <a:pt x="0" y="218820"/>
                  <a:pt x="0" y="213994"/>
                </a:cubicBezTo>
                <a:cubicBezTo>
                  <a:pt x="0" y="213994"/>
                  <a:pt x="0" y="213994"/>
                  <a:pt x="0" y="213994"/>
                </a:cubicBezTo>
                <a:cubicBezTo>
                  <a:pt x="0" y="204469"/>
                  <a:pt x="126" y="194944"/>
                  <a:pt x="126" y="185292"/>
                </a:cubicBezTo>
                <a:cubicBezTo>
                  <a:pt x="507" y="157733"/>
                  <a:pt x="1523" y="133350"/>
                  <a:pt x="3048" y="112141"/>
                </a:cubicBezTo>
                <a:cubicBezTo>
                  <a:pt x="5207" y="83947"/>
                  <a:pt x="9651" y="60197"/>
                  <a:pt x="17398" y="41275"/>
                </a:cubicBezTo>
                <a:cubicBezTo>
                  <a:pt x="24892" y="22351"/>
                  <a:pt x="35560" y="9778"/>
                  <a:pt x="49783" y="4191"/>
                </a:cubicBezTo>
                <a:cubicBezTo>
                  <a:pt x="64007" y="-1397"/>
                  <a:pt x="81533" y="-1397"/>
                  <a:pt x="102742" y="4191"/>
                </a:cubicBezTo>
                <a:cubicBezTo>
                  <a:pt x="112014" y="6603"/>
                  <a:pt x="125602" y="11048"/>
                  <a:pt x="143510" y="16891"/>
                </a:cubicBezTo>
                <a:cubicBezTo>
                  <a:pt x="161289" y="22732"/>
                  <a:pt x="179070" y="28701"/>
                  <a:pt x="197104" y="34289"/>
                </a:cubicBezTo>
                <a:cubicBezTo>
                  <a:pt x="215010" y="39877"/>
                  <a:pt x="232410" y="45466"/>
                  <a:pt x="249427" y="50545"/>
                </a:cubicBezTo>
                <a:cubicBezTo>
                  <a:pt x="266319" y="55625"/>
                  <a:pt x="285495" y="60960"/>
                  <a:pt x="307085" y="66166"/>
                </a:cubicBezTo>
                <a:cubicBezTo>
                  <a:pt x="336804" y="73278"/>
                  <a:pt x="365379" y="79882"/>
                  <a:pt x="393064" y="85851"/>
                </a:cubicBezTo>
                <a:cubicBezTo>
                  <a:pt x="420751" y="91820"/>
                  <a:pt x="441070" y="96392"/>
                  <a:pt x="454025" y="99186"/>
                </a:cubicBezTo>
                <a:cubicBezTo>
                  <a:pt x="466979" y="101980"/>
                  <a:pt x="480060" y="104647"/>
                  <a:pt x="493267" y="106806"/>
                </a:cubicBezTo>
                <a:cubicBezTo>
                  <a:pt x="506602" y="109092"/>
                  <a:pt x="518541" y="110744"/>
                  <a:pt x="529335" y="111760"/>
                </a:cubicBezTo>
                <a:cubicBezTo>
                  <a:pt x="540004" y="112775"/>
                  <a:pt x="550036" y="113410"/>
                  <a:pt x="559307" y="113664"/>
                </a:cubicBezTo>
                <a:cubicBezTo>
                  <a:pt x="568579" y="114045"/>
                  <a:pt x="582676" y="114426"/>
                  <a:pt x="601726" y="115061"/>
                </a:cubicBezTo>
              </a:path>
            </a:pathLst>
          </a:custGeom>
          <a:solidFill>
            <a:srgbClr val="9900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986277" y="2029967"/>
            <a:ext cx="544068" cy="1330833"/>
          </a:xfrm>
          <a:custGeom>
            <a:avLst/>
            <a:gdLst>
              <a:gd name="connsiteX0" fmla="*/ 110617 w 544068"/>
              <a:gd name="connsiteY0" fmla="*/ 2286 h 1330833"/>
              <a:gd name="connsiteX1" fmla="*/ 166877 w 544068"/>
              <a:gd name="connsiteY1" fmla="*/ 38608 h 1330833"/>
              <a:gd name="connsiteX2" fmla="*/ 152780 w 544068"/>
              <a:gd name="connsiteY2" fmla="*/ 223266 h 1330833"/>
              <a:gd name="connsiteX3" fmla="*/ 141858 w 544068"/>
              <a:gd name="connsiteY3" fmla="*/ 366395 h 1330833"/>
              <a:gd name="connsiteX4" fmla="*/ 133223 w 544068"/>
              <a:gd name="connsiteY4" fmla="*/ 490727 h 1330833"/>
              <a:gd name="connsiteX5" fmla="*/ 126111 w 544068"/>
              <a:gd name="connsiteY5" fmla="*/ 601217 h 1330833"/>
              <a:gd name="connsiteX6" fmla="*/ 120269 w 544068"/>
              <a:gd name="connsiteY6" fmla="*/ 705485 h 1330833"/>
              <a:gd name="connsiteX7" fmla="*/ 114935 w 544068"/>
              <a:gd name="connsiteY7" fmla="*/ 808101 h 1330833"/>
              <a:gd name="connsiteX8" fmla="*/ 112267 w 544068"/>
              <a:gd name="connsiteY8" fmla="*/ 861949 h 1330833"/>
              <a:gd name="connsiteX9" fmla="*/ 110108 w 544068"/>
              <a:gd name="connsiteY9" fmla="*/ 905764 h 1330833"/>
              <a:gd name="connsiteX10" fmla="*/ 119252 w 544068"/>
              <a:gd name="connsiteY10" fmla="*/ 874776 h 1330833"/>
              <a:gd name="connsiteX11" fmla="*/ 133604 w 544068"/>
              <a:gd name="connsiteY11" fmla="*/ 831850 h 1330833"/>
              <a:gd name="connsiteX12" fmla="*/ 194691 w 544068"/>
              <a:gd name="connsiteY12" fmla="*/ 698880 h 1330833"/>
              <a:gd name="connsiteX13" fmla="*/ 259079 w 544068"/>
              <a:gd name="connsiteY13" fmla="*/ 626745 h 1330833"/>
              <a:gd name="connsiteX14" fmla="*/ 322833 w 544068"/>
              <a:gd name="connsiteY14" fmla="*/ 607441 h 1330833"/>
              <a:gd name="connsiteX15" fmla="*/ 364743 w 544068"/>
              <a:gd name="connsiteY15" fmla="*/ 621157 h 1330833"/>
              <a:gd name="connsiteX16" fmla="*/ 400938 w 544068"/>
              <a:gd name="connsiteY16" fmla="*/ 656844 h 1330833"/>
              <a:gd name="connsiteX17" fmla="*/ 425831 w 544068"/>
              <a:gd name="connsiteY17" fmla="*/ 714248 h 1330833"/>
              <a:gd name="connsiteX18" fmla="*/ 434720 w 544068"/>
              <a:gd name="connsiteY18" fmla="*/ 792861 h 1330833"/>
              <a:gd name="connsiteX19" fmla="*/ 433450 w 544068"/>
              <a:gd name="connsiteY19" fmla="*/ 828167 h 1330833"/>
              <a:gd name="connsiteX20" fmla="*/ 430402 w 544068"/>
              <a:gd name="connsiteY20" fmla="*/ 879602 h 1330833"/>
              <a:gd name="connsiteX21" fmla="*/ 426593 w 544068"/>
              <a:gd name="connsiteY21" fmla="*/ 936498 h 1330833"/>
              <a:gd name="connsiteX22" fmla="*/ 422656 w 544068"/>
              <a:gd name="connsiteY22" fmla="*/ 996188 h 1330833"/>
              <a:gd name="connsiteX23" fmla="*/ 419862 w 544068"/>
              <a:gd name="connsiteY23" fmla="*/ 1048385 h 1330833"/>
              <a:gd name="connsiteX24" fmla="*/ 418845 w 544068"/>
              <a:gd name="connsiteY24" fmla="*/ 1094232 h 1330833"/>
              <a:gd name="connsiteX25" fmla="*/ 420750 w 544068"/>
              <a:gd name="connsiteY25" fmla="*/ 1146302 h 1330833"/>
              <a:gd name="connsiteX26" fmla="*/ 425957 w 544068"/>
              <a:gd name="connsiteY26" fmla="*/ 1172464 h 1330833"/>
              <a:gd name="connsiteX27" fmla="*/ 434086 w 544068"/>
              <a:gd name="connsiteY27" fmla="*/ 1182370 h 1330833"/>
              <a:gd name="connsiteX28" fmla="*/ 448437 w 544068"/>
              <a:gd name="connsiteY28" fmla="*/ 1183894 h 1330833"/>
              <a:gd name="connsiteX29" fmla="*/ 481583 w 544068"/>
              <a:gd name="connsiteY29" fmla="*/ 1176147 h 1330833"/>
              <a:gd name="connsiteX30" fmla="*/ 531494 w 544068"/>
              <a:gd name="connsiteY30" fmla="*/ 1154811 h 1330833"/>
              <a:gd name="connsiteX31" fmla="*/ 544068 w 544068"/>
              <a:gd name="connsiteY31" fmla="*/ 1199007 h 1330833"/>
              <a:gd name="connsiteX32" fmla="*/ 505587 w 544068"/>
              <a:gd name="connsiteY32" fmla="*/ 1236345 h 1330833"/>
              <a:gd name="connsiteX33" fmla="*/ 465327 w 544068"/>
              <a:gd name="connsiteY33" fmla="*/ 1263777 h 1330833"/>
              <a:gd name="connsiteX34" fmla="*/ 422529 w 544068"/>
              <a:gd name="connsiteY34" fmla="*/ 1285747 h 1330833"/>
              <a:gd name="connsiteX35" fmla="*/ 383031 w 544068"/>
              <a:gd name="connsiteY35" fmla="*/ 1296923 h 1330833"/>
              <a:gd name="connsiteX36" fmla="*/ 345186 w 544068"/>
              <a:gd name="connsiteY36" fmla="*/ 1283842 h 1330833"/>
              <a:gd name="connsiteX37" fmla="*/ 325247 w 544068"/>
              <a:gd name="connsiteY37" fmla="*/ 1243965 h 1330833"/>
              <a:gd name="connsiteX38" fmla="*/ 317754 w 544068"/>
              <a:gd name="connsiteY38" fmla="*/ 1188847 h 1330833"/>
              <a:gd name="connsiteX39" fmla="*/ 316230 w 544068"/>
              <a:gd name="connsiteY39" fmla="*/ 1122552 h 1330833"/>
              <a:gd name="connsiteX40" fmla="*/ 318388 w 544068"/>
              <a:gd name="connsiteY40" fmla="*/ 1035811 h 1330833"/>
              <a:gd name="connsiteX41" fmla="*/ 323087 w 544068"/>
              <a:gd name="connsiteY41" fmla="*/ 951864 h 1330833"/>
              <a:gd name="connsiteX42" fmla="*/ 327787 w 544068"/>
              <a:gd name="connsiteY42" fmla="*/ 879221 h 1330833"/>
              <a:gd name="connsiteX43" fmla="*/ 330073 w 544068"/>
              <a:gd name="connsiteY43" fmla="*/ 827151 h 1330833"/>
              <a:gd name="connsiteX44" fmla="*/ 319024 w 544068"/>
              <a:gd name="connsiteY44" fmla="*/ 766191 h 1330833"/>
              <a:gd name="connsiteX45" fmla="*/ 290449 w 544068"/>
              <a:gd name="connsiteY45" fmla="*/ 746505 h 1330833"/>
              <a:gd name="connsiteX46" fmla="*/ 257048 w 544068"/>
              <a:gd name="connsiteY46" fmla="*/ 764286 h 1330833"/>
              <a:gd name="connsiteX47" fmla="*/ 217551 w 544068"/>
              <a:gd name="connsiteY47" fmla="*/ 819658 h 1330833"/>
              <a:gd name="connsiteX48" fmla="*/ 177545 w 544068"/>
              <a:gd name="connsiteY48" fmla="*/ 908811 h 1330833"/>
              <a:gd name="connsiteX49" fmla="*/ 142748 w 544068"/>
              <a:gd name="connsiteY49" fmla="*/ 1022730 h 1330833"/>
              <a:gd name="connsiteX50" fmla="*/ 117094 w 544068"/>
              <a:gd name="connsiteY50" fmla="*/ 1153033 h 1330833"/>
              <a:gd name="connsiteX51" fmla="*/ 103632 w 544068"/>
              <a:gd name="connsiteY51" fmla="*/ 1305560 h 1330833"/>
              <a:gd name="connsiteX52" fmla="*/ 19811 w 544068"/>
              <a:gd name="connsiteY52" fmla="*/ 1329944 h 1330833"/>
              <a:gd name="connsiteX53" fmla="*/ 0 w 544068"/>
              <a:gd name="connsiteY53" fmla="*/ 1330833 h 1330833"/>
              <a:gd name="connsiteX54" fmla="*/ 4445 w 544068"/>
              <a:gd name="connsiteY54" fmla="*/ 1185291 h 1330833"/>
              <a:gd name="connsiteX55" fmla="*/ 9779 w 544068"/>
              <a:gd name="connsiteY55" fmla="*/ 1039749 h 1330833"/>
              <a:gd name="connsiteX56" fmla="*/ 15748 w 544068"/>
              <a:gd name="connsiteY56" fmla="*/ 879855 h 1330833"/>
              <a:gd name="connsiteX57" fmla="*/ 22098 w 544068"/>
              <a:gd name="connsiteY57" fmla="*/ 710946 h 1330833"/>
              <a:gd name="connsiteX58" fmla="*/ 28701 w 544068"/>
              <a:gd name="connsiteY58" fmla="*/ 538099 h 1330833"/>
              <a:gd name="connsiteX59" fmla="*/ 35179 w 544068"/>
              <a:gd name="connsiteY59" fmla="*/ 366649 h 1330833"/>
              <a:gd name="connsiteX60" fmla="*/ 41401 w 544068"/>
              <a:gd name="connsiteY60" fmla="*/ 201422 h 1330833"/>
              <a:gd name="connsiteX61" fmla="*/ 46989 w 544068"/>
              <a:gd name="connsiteY61" fmla="*/ 47625 h 1330833"/>
              <a:gd name="connsiteX62" fmla="*/ 53975 w 544068"/>
              <a:gd name="connsiteY62" fmla="*/ 19558 h 1330833"/>
              <a:gd name="connsiteX63" fmla="*/ 69723 w 544068"/>
              <a:gd name="connsiteY63" fmla="*/ 4572 h 1330833"/>
              <a:gd name="connsiteX64" fmla="*/ 89789 w 544068"/>
              <a:gd name="connsiteY64" fmla="*/ 0 h 1330833"/>
              <a:gd name="connsiteX65" fmla="*/ 110617 w 544068"/>
              <a:gd name="connsiteY65" fmla="*/ 2286 h 13308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544068" h="1330833">
                <a:moveTo>
                  <a:pt x="110617" y="2286"/>
                </a:moveTo>
                <a:cubicBezTo>
                  <a:pt x="125857" y="6096"/>
                  <a:pt x="144652" y="18288"/>
                  <a:pt x="166877" y="38608"/>
                </a:cubicBezTo>
                <a:cubicBezTo>
                  <a:pt x="161289" y="111760"/>
                  <a:pt x="156717" y="173355"/>
                  <a:pt x="152780" y="223266"/>
                </a:cubicBezTo>
                <a:cubicBezTo>
                  <a:pt x="148844" y="273304"/>
                  <a:pt x="145288" y="321055"/>
                  <a:pt x="141858" y="366395"/>
                </a:cubicBezTo>
                <a:cubicBezTo>
                  <a:pt x="138557" y="411861"/>
                  <a:pt x="135763" y="453263"/>
                  <a:pt x="133223" y="490727"/>
                </a:cubicBezTo>
                <a:cubicBezTo>
                  <a:pt x="130555" y="528192"/>
                  <a:pt x="128397" y="565023"/>
                  <a:pt x="126111" y="601217"/>
                </a:cubicBezTo>
                <a:cubicBezTo>
                  <a:pt x="123951" y="637539"/>
                  <a:pt x="122047" y="672338"/>
                  <a:pt x="120269" y="705485"/>
                </a:cubicBezTo>
                <a:cubicBezTo>
                  <a:pt x="118491" y="738758"/>
                  <a:pt x="116839" y="772922"/>
                  <a:pt x="114935" y="808101"/>
                </a:cubicBezTo>
                <a:cubicBezTo>
                  <a:pt x="114045" y="825627"/>
                  <a:pt x="113157" y="843661"/>
                  <a:pt x="112267" y="861949"/>
                </a:cubicBezTo>
                <a:cubicBezTo>
                  <a:pt x="111505" y="876554"/>
                  <a:pt x="110870" y="891158"/>
                  <a:pt x="110108" y="905764"/>
                </a:cubicBezTo>
                <a:cubicBezTo>
                  <a:pt x="113157" y="895350"/>
                  <a:pt x="116077" y="885063"/>
                  <a:pt x="119252" y="874776"/>
                </a:cubicBezTo>
                <a:cubicBezTo>
                  <a:pt x="123951" y="860044"/>
                  <a:pt x="128523" y="845692"/>
                  <a:pt x="133604" y="831850"/>
                </a:cubicBezTo>
                <a:cubicBezTo>
                  <a:pt x="153670" y="777239"/>
                  <a:pt x="173227" y="732536"/>
                  <a:pt x="194691" y="698880"/>
                </a:cubicBezTo>
                <a:cubicBezTo>
                  <a:pt x="216026" y="665480"/>
                  <a:pt x="236982" y="640969"/>
                  <a:pt x="259079" y="626745"/>
                </a:cubicBezTo>
                <a:cubicBezTo>
                  <a:pt x="281050" y="612521"/>
                  <a:pt x="302132" y="605917"/>
                  <a:pt x="322833" y="607441"/>
                </a:cubicBezTo>
                <a:cubicBezTo>
                  <a:pt x="337312" y="608457"/>
                  <a:pt x="351155" y="613155"/>
                  <a:pt x="364743" y="621157"/>
                </a:cubicBezTo>
                <a:cubicBezTo>
                  <a:pt x="378332" y="629158"/>
                  <a:pt x="390143" y="641223"/>
                  <a:pt x="400938" y="656844"/>
                </a:cubicBezTo>
                <a:cubicBezTo>
                  <a:pt x="411606" y="672211"/>
                  <a:pt x="419735" y="691514"/>
                  <a:pt x="425831" y="714248"/>
                </a:cubicBezTo>
                <a:cubicBezTo>
                  <a:pt x="431926" y="736980"/>
                  <a:pt x="434720" y="763142"/>
                  <a:pt x="434720" y="792861"/>
                </a:cubicBezTo>
                <a:cubicBezTo>
                  <a:pt x="434720" y="799592"/>
                  <a:pt x="434339" y="811402"/>
                  <a:pt x="433450" y="828167"/>
                </a:cubicBezTo>
                <a:cubicBezTo>
                  <a:pt x="432562" y="844930"/>
                  <a:pt x="431545" y="862076"/>
                  <a:pt x="430402" y="879602"/>
                </a:cubicBezTo>
                <a:cubicBezTo>
                  <a:pt x="429387" y="897127"/>
                  <a:pt x="428117" y="916051"/>
                  <a:pt x="426593" y="936498"/>
                </a:cubicBezTo>
                <a:cubicBezTo>
                  <a:pt x="425068" y="956945"/>
                  <a:pt x="423799" y="976883"/>
                  <a:pt x="422656" y="996188"/>
                </a:cubicBezTo>
                <a:cubicBezTo>
                  <a:pt x="421512" y="1015619"/>
                  <a:pt x="420624" y="1033017"/>
                  <a:pt x="419862" y="1048385"/>
                </a:cubicBezTo>
                <a:cubicBezTo>
                  <a:pt x="419226" y="1063879"/>
                  <a:pt x="418845" y="1079119"/>
                  <a:pt x="418845" y="1094232"/>
                </a:cubicBezTo>
                <a:cubicBezTo>
                  <a:pt x="418845" y="1116583"/>
                  <a:pt x="419481" y="1133983"/>
                  <a:pt x="420750" y="1146302"/>
                </a:cubicBezTo>
                <a:cubicBezTo>
                  <a:pt x="422148" y="1158621"/>
                  <a:pt x="423799" y="1167383"/>
                  <a:pt x="425957" y="1172464"/>
                </a:cubicBezTo>
                <a:cubicBezTo>
                  <a:pt x="428243" y="1177544"/>
                  <a:pt x="430911" y="1180846"/>
                  <a:pt x="434086" y="1182370"/>
                </a:cubicBezTo>
                <a:cubicBezTo>
                  <a:pt x="437387" y="1183767"/>
                  <a:pt x="442087" y="1184275"/>
                  <a:pt x="448437" y="1183894"/>
                </a:cubicBezTo>
                <a:cubicBezTo>
                  <a:pt x="459358" y="1183132"/>
                  <a:pt x="470281" y="1180464"/>
                  <a:pt x="481583" y="1176147"/>
                </a:cubicBezTo>
                <a:cubicBezTo>
                  <a:pt x="492760" y="1171829"/>
                  <a:pt x="509397" y="1164463"/>
                  <a:pt x="531494" y="1154811"/>
                </a:cubicBezTo>
                <a:cubicBezTo>
                  <a:pt x="535686" y="1169542"/>
                  <a:pt x="539750" y="1184275"/>
                  <a:pt x="544068" y="1199007"/>
                </a:cubicBezTo>
                <a:cubicBezTo>
                  <a:pt x="531368" y="1213992"/>
                  <a:pt x="518668" y="1226566"/>
                  <a:pt x="505587" y="1236345"/>
                </a:cubicBezTo>
                <a:cubicBezTo>
                  <a:pt x="492506" y="1246251"/>
                  <a:pt x="479170" y="1255522"/>
                  <a:pt x="465327" y="1263777"/>
                </a:cubicBezTo>
                <a:cubicBezTo>
                  <a:pt x="451485" y="1272032"/>
                  <a:pt x="437261" y="1279525"/>
                  <a:pt x="422529" y="1285747"/>
                </a:cubicBezTo>
                <a:cubicBezTo>
                  <a:pt x="407797" y="1291844"/>
                  <a:pt x="394588" y="1295653"/>
                  <a:pt x="383031" y="1296923"/>
                </a:cubicBezTo>
                <a:cubicBezTo>
                  <a:pt x="367030" y="1298447"/>
                  <a:pt x="354456" y="1294129"/>
                  <a:pt x="345186" y="1283842"/>
                </a:cubicBezTo>
                <a:cubicBezTo>
                  <a:pt x="335787" y="1273555"/>
                  <a:pt x="329311" y="1260221"/>
                  <a:pt x="325247" y="1243965"/>
                </a:cubicBezTo>
                <a:cubicBezTo>
                  <a:pt x="321310" y="1227709"/>
                  <a:pt x="318897" y="1209294"/>
                  <a:pt x="317754" y="1188847"/>
                </a:cubicBezTo>
                <a:cubicBezTo>
                  <a:pt x="316737" y="1168273"/>
                  <a:pt x="316230" y="1146175"/>
                  <a:pt x="316230" y="1122552"/>
                </a:cubicBezTo>
                <a:cubicBezTo>
                  <a:pt x="316230" y="1094486"/>
                  <a:pt x="316864" y="1065530"/>
                  <a:pt x="318388" y="1035811"/>
                </a:cubicBezTo>
                <a:cubicBezTo>
                  <a:pt x="319912" y="1006221"/>
                  <a:pt x="321437" y="978280"/>
                  <a:pt x="323087" y="951864"/>
                </a:cubicBezTo>
                <a:cubicBezTo>
                  <a:pt x="324866" y="925576"/>
                  <a:pt x="326389" y="901319"/>
                  <a:pt x="327787" y="879221"/>
                </a:cubicBezTo>
                <a:cubicBezTo>
                  <a:pt x="329311" y="857123"/>
                  <a:pt x="330073" y="839724"/>
                  <a:pt x="330073" y="827151"/>
                </a:cubicBezTo>
                <a:cubicBezTo>
                  <a:pt x="330073" y="799083"/>
                  <a:pt x="326517" y="778764"/>
                  <a:pt x="319024" y="766191"/>
                </a:cubicBezTo>
                <a:cubicBezTo>
                  <a:pt x="311531" y="753617"/>
                  <a:pt x="302132" y="747014"/>
                  <a:pt x="290449" y="746505"/>
                </a:cubicBezTo>
                <a:cubicBezTo>
                  <a:pt x="280797" y="746252"/>
                  <a:pt x="269748" y="752221"/>
                  <a:pt x="257048" y="764286"/>
                </a:cubicBezTo>
                <a:cubicBezTo>
                  <a:pt x="244348" y="776477"/>
                  <a:pt x="231520" y="795147"/>
                  <a:pt x="217551" y="819658"/>
                </a:cubicBezTo>
                <a:cubicBezTo>
                  <a:pt x="203454" y="844169"/>
                  <a:pt x="190754" y="874267"/>
                  <a:pt x="177545" y="908811"/>
                </a:cubicBezTo>
                <a:cubicBezTo>
                  <a:pt x="164211" y="943736"/>
                  <a:pt x="153289" y="981836"/>
                  <a:pt x="142748" y="1022730"/>
                </a:cubicBezTo>
                <a:cubicBezTo>
                  <a:pt x="132207" y="1063879"/>
                  <a:pt x="124079" y="1107439"/>
                  <a:pt x="117094" y="1153033"/>
                </a:cubicBezTo>
                <a:cubicBezTo>
                  <a:pt x="110108" y="1198880"/>
                  <a:pt x="105791" y="1249807"/>
                  <a:pt x="103632" y="1305560"/>
                </a:cubicBezTo>
                <a:cubicBezTo>
                  <a:pt x="75692" y="1313307"/>
                  <a:pt x="47751" y="1321816"/>
                  <a:pt x="19811" y="1329944"/>
                </a:cubicBezTo>
                <a:cubicBezTo>
                  <a:pt x="13207" y="1330325"/>
                  <a:pt x="6604" y="1330578"/>
                  <a:pt x="0" y="1330833"/>
                </a:cubicBezTo>
                <a:cubicBezTo>
                  <a:pt x="1270" y="1279652"/>
                  <a:pt x="2667" y="1231138"/>
                  <a:pt x="4445" y="1185291"/>
                </a:cubicBezTo>
                <a:cubicBezTo>
                  <a:pt x="6223" y="1139571"/>
                  <a:pt x="7873" y="1091057"/>
                  <a:pt x="9779" y="1039749"/>
                </a:cubicBezTo>
                <a:cubicBezTo>
                  <a:pt x="11683" y="988567"/>
                  <a:pt x="13589" y="935227"/>
                  <a:pt x="15748" y="879855"/>
                </a:cubicBezTo>
                <a:cubicBezTo>
                  <a:pt x="17907" y="824483"/>
                  <a:pt x="19939" y="768223"/>
                  <a:pt x="22098" y="710946"/>
                </a:cubicBezTo>
                <a:cubicBezTo>
                  <a:pt x="24257" y="653796"/>
                  <a:pt x="26416" y="596138"/>
                  <a:pt x="28701" y="538099"/>
                </a:cubicBezTo>
                <a:cubicBezTo>
                  <a:pt x="30988" y="480186"/>
                  <a:pt x="33020" y="423036"/>
                  <a:pt x="35179" y="366649"/>
                </a:cubicBezTo>
                <a:cubicBezTo>
                  <a:pt x="37338" y="310388"/>
                  <a:pt x="39370" y="255270"/>
                  <a:pt x="41401" y="201422"/>
                </a:cubicBezTo>
                <a:cubicBezTo>
                  <a:pt x="43433" y="147701"/>
                  <a:pt x="45211" y="96392"/>
                  <a:pt x="46989" y="47625"/>
                </a:cubicBezTo>
                <a:cubicBezTo>
                  <a:pt x="47370" y="36067"/>
                  <a:pt x="49657" y="26670"/>
                  <a:pt x="53975" y="19558"/>
                </a:cubicBezTo>
                <a:cubicBezTo>
                  <a:pt x="58292" y="12573"/>
                  <a:pt x="63500" y="7492"/>
                  <a:pt x="69723" y="4572"/>
                </a:cubicBezTo>
                <a:cubicBezTo>
                  <a:pt x="75945" y="1651"/>
                  <a:pt x="82550" y="127"/>
                  <a:pt x="89789" y="0"/>
                </a:cubicBezTo>
                <a:cubicBezTo>
                  <a:pt x="97027" y="-126"/>
                  <a:pt x="103886" y="635"/>
                  <a:pt x="110617" y="2286"/>
                </a:cubicBezTo>
              </a:path>
            </a:pathLst>
          </a:custGeom>
          <a:solidFill>
            <a:srgbClr val="7D50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995420" y="2683764"/>
            <a:ext cx="645667" cy="583057"/>
          </a:xfrm>
          <a:custGeom>
            <a:avLst/>
            <a:gdLst>
              <a:gd name="connsiteX0" fmla="*/ 420370 w 645667"/>
              <a:gd name="connsiteY0" fmla="*/ 761 h 583057"/>
              <a:gd name="connsiteX1" fmla="*/ 463295 w 645667"/>
              <a:gd name="connsiteY1" fmla="*/ 10286 h 583057"/>
              <a:gd name="connsiteX2" fmla="*/ 500252 w 645667"/>
              <a:gd name="connsiteY2" fmla="*/ 38861 h 583057"/>
              <a:gd name="connsiteX3" fmla="*/ 525271 w 645667"/>
              <a:gd name="connsiteY3" fmla="*/ 87502 h 583057"/>
              <a:gd name="connsiteX4" fmla="*/ 534542 w 645667"/>
              <a:gd name="connsiteY4" fmla="*/ 156209 h 583057"/>
              <a:gd name="connsiteX5" fmla="*/ 533145 w 645667"/>
              <a:gd name="connsiteY5" fmla="*/ 185927 h 583057"/>
              <a:gd name="connsiteX6" fmla="*/ 530097 w 645667"/>
              <a:gd name="connsiteY6" fmla="*/ 228853 h 583057"/>
              <a:gd name="connsiteX7" fmla="*/ 526160 w 645667"/>
              <a:gd name="connsiteY7" fmla="*/ 276605 h 583057"/>
              <a:gd name="connsiteX8" fmla="*/ 522096 w 645667"/>
              <a:gd name="connsiteY8" fmla="*/ 326770 h 583057"/>
              <a:gd name="connsiteX9" fmla="*/ 519302 w 645667"/>
              <a:gd name="connsiteY9" fmla="*/ 370458 h 583057"/>
              <a:gd name="connsiteX10" fmla="*/ 518286 w 645667"/>
              <a:gd name="connsiteY10" fmla="*/ 409575 h 583057"/>
              <a:gd name="connsiteX11" fmla="*/ 520319 w 645667"/>
              <a:gd name="connsiteY11" fmla="*/ 453770 h 583057"/>
              <a:gd name="connsiteX12" fmla="*/ 525526 w 645667"/>
              <a:gd name="connsiteY12" fmla="*/ 476376 h 583057"/>
              <a:gd name="connsiteX13" fmla="*/ 533780 w 645667"/>
              <a:gd name="connsiteY13" fmla="*/ 485139 h 583057"/>
              <a:gd name="connsiteX14" fmla="*/ 548385 w 645667"/>
              <a:gd name="connsiteY14" fmla="*/ 487171 h 583057"/>
              <a:gd name="connsiteX15" fmla="*/ 582167 w 645667"/>
              <a:gd name="connsiteY15" fmla="*/ 482345 h 583057"/>
              <a:gd name="connsiteX16" fmla="*/ 632840 w 645667"/>
              <a:gd name="connsiteY16" fmla="*/ 466343 h 583057"/>
              <a:gd name="connsiteX17" fmla="*/ 645667 w 645667"/>
              <a:gd name="connsiteY17" fmla="*/ 505713 h 583057"/>
              <a:gd name="connsiteX18" fmla="*/ 606551 w 645667"/>
              <a:gd name="connsiteY18" fmla="*/ 535685 h 583057"/>
              <a:gd name="connsiteX19" fmla="*/ 565658 w 645667"/>
              <a:gd name="connsiteY19" fmla="*/ 556640 h 583057"/>
              <a:gd name="connsiteX20" fmla="*/ 521970 w 645667"/>
              <a:gd name="connsiteY20" fmla="*/ 572389 h 583057"/>
              <a:gd name="connsiteX21" fmla="*/ 481710 w 645667"/>
              <a:gd name="connsiteY21" fmla="*/ 579120 h 583057"/>
              <a:gd name="connsiteX22" fmla="*/ 443102 w 645667"/>
              <a:gd name="connsiteY22" fmla="*/ 565530 h 583057"/>
              <a:gd name="connsiteX23" fmla="*/ 422783 w 645667"/>
              <a:gd name="connsiteY23" fmla="*/ 530986 h 583057"/>
              <a:gd name="connsiteX24" fmla="*/ 415163 w 645667"/>
              <a:gd name="connsiteY24" fmla="*/ 484631 h 583057"/>
              <a:gd name="connsiteX25" fmla="*/ 413511 w 645667"/>
              <a:gd name="connsiteY25" fmla="*/ 429513 h 583057"/>
              <a:gd name="connsiteX26" fmla="*/ 415797 w 645667"/>
              <a:gd name="connsiteY26" fmla="*/ 357123 h 583057"/>
              <a:gd name="connsiteX27" fmla="*/ 420751 w 645667"/>
              <a:gd name="connsiteY27" fmla="*/ 287400 h 583057"/>
              <a:gd name="connsiteX28" fmla="*/ 425703 w 645667"/>
              <a:gd name="connsiteY28" fmla="*/ 227837 h 583057"/>
              <a:gd name="connsiteX29" fmla="*/ 427989 w 645667"/>
              <a:gd name="connsiteY29" fmla="*/ 185927 h 583057"/>
              <a:gd name="connsiteX30" fmla="*/ 416433 w 645667"/>
              <a:gd name="connsiteY30" fmla="*/ 133095 h 583057"/>
              <a:gd name="connsiteX31" fmla="*/ 386841 w 645667"/>
              <a:gd name="connsiteY31" fmla="*/ 117347 h 583057"/>
              <a:gd name="connsiteX32" fmla="*/ 352551 w 645667"/>
              <a:gd name="connsiteY32" fmla="*/ 132714 h 583057"/>
              <a:gd name="connsiteX33" fmla="*/ 312292 w 645667"/>
              <a:gd name="connsiteY33" fmla="*/ 178561 h 583057"/>
              <a:gd name="connsiteX34" fmla="*/ 271398 w 645667"/>
              <a:gd name="connsiteY34" fmla="*/ 251332 h 583057"/>
              <a:gd name="connsiteX35" fmla="*/ 235839 w 645667"/>
              <a:gd name="connsiteY35" fmla="*/ 343026 h 583057"/>
              <a:gd name="connsiteX36" fmla="*/ 209550 w 645667"/>
              <a:gd name="connsiteY36" fmla="*/ 447039 h 583057"/>
              <a:gd name="connsiteX37" fmla="*/ 195707 w 645667"/>
              <a:gd name="connsiteY37" fmla="*/ 568451 h 583057"/>
              <a:gd name="connsiteX38" fmla="*/ 110997 w 645667"/>
              <a:gd name="connsiteY38" fmla="*/ 583057 h 583057"/>
              <a:gd name="connsiteX39" fmla="*/ 90423 w 645667"/>
              <a:gd name="connsiteY39" fmla="*/ 582548 h 583057"/>
              <a:gd name="connsiteX40" fmla="*/ 95630 w 645667"/>
              <a:gd name="connsiteY40" fmla="*/ 487679 h 583057"/>
              <a:gd name="connsiteX41" fmla="*/ 100076 w 645667"/>
              <a:gd name="connsiteY41" fmla="*/ 402208 h 583057"/>
              <a:gd name="connsiteX42" fmla="*/ 103632 w 645667"/>
              <a:gd name="connsiteY42" fmla="*/ 315848 h 583057"/>
              <a:gd name="connsiteX43" fmla="*/ 106426 w 645667"/>
              <a:gd name="connsiteY43" fmla="*/ 236219 h 583057"/>
              <a:gd name="connsiteX44" fmla="*/ 108076 w 645667"/>
              <a:gd name="connsiteY44" fmla="*/ 169671 h 583057"/>
              <a:gd name="connsiteX45" fmla="*/ 108584 w 645667"/>
              <a:gd name="connsiteY45" fmla="*/ 123697 h 583057"/>
              <a:gd name="connsiteX46" fmla="*/ 107060 w 645667"/>
              <a:gd name="connsiteY46" fmla="*/ 102361 h 583057"/>
              <a:gd name="connsiteX47" fmla="*/ 103377 w 645667"/>
              <a:gd name="connsiteY47" fmla="*/ 91058 h 583057"/>
              <a:gd name="connsiteX48" fmla="*/ 97535 w 645667"/>
              <a:gd name="connsiteY48" fmla="*/ 86486 h 583057"/>
              <a:gd name="connsiteX49" fmla="*/ 88264 w 645667"/>
              <a:gd name="connsiteY49" fmla="*/ 84835 h 583057"/>
              <a:gd name="connsiteX50" fmla="*/ 60959 w 645667"/>
              <a:gd name="connsiteY50" fmla="*/ 87883 h 583057"/>
              <a:gd name="connsiteX51" fmla="*/ 8508 w 645667"/>
              <a:gd name="connsiteY51" fmla="*/ 97281 h 583057"/>
              <a:gd name="connsiteX52" fmla="*/ 0 w 645667"/>
              <a:gd name="connsiteY52" fmla="*/ 43560 h 583057"/>
              <a:gd name="connsiteX53" fmla="*/ 55245 w 645667"/>
              <a:gd name="connsiteY53" fmla="*/ 23494 h 583057"/>
              <a:gd name="connsiteX54" fmla="*/ 96265 w 645667"/>
              <a:gd name="connsiteY54" fmla="*/ 11429 h 583057"/>
              <a:gd name="connsiteX55" fmla="*/ 133984 w 645667"/>
              <a:gd name="connsiteY55" fmla="*/ 2666 h 583057"/>
              <a:gd name="connsiteX56" fmla="*/ 158750 w 645667"/>
              <a:gd name="connsiteY56" fmla="*/ 0 h 583057"/>
              <a:gd name="connsiteX57" fmla="*/ 200151 w 645667"/>
              <a:gd name="connsiteY57" fmla="*/ 18795 h 583057"/>
              <a:gd name="connsiteX58" fmla="*/ 215519 w 645667"/>
              <a:gd name="connsiteY58" fmla="*/ 73659 h 583057"/>
              <a:gd name="connsiteX59" fmla="*/ 214757 w 645667"/>
              <a:gd name="connsiteY59" fmla="*/ 89788 h 583057"/>
              <a:gd name="connsiteX60" fmla="*/ 212597 w 645667"/>
              <a:gd name="connsiteY60" fmla="*/ 127888 h 583057"/>
              <a:gd name="connsiteX61" fmla="*/ 209676 w 645667"/>
              <a:gd name="connsiteY61" fmla="*/ 176910 h 583057"/>
              <a:gd name="connsiteX62" fmla="*/ 205739 w 645667"/>
              <a:gd name="connsiteY62" fmla="*/ 233298 h 583057"/>
              <a:gd name="connsiteX63" fmla="*/ 205232 w 645667"/>
              <a:gd name="connsiteY63" fmla="*/ 240918 h 583057"/>
              <a:gd name="connsiteX64" fmla="*/ 211073 w 645667"/>
              <a:gd name="connsiteY64" fmla="*/ 225551 h 583057"/>
              <a:gd name="connsiteX65" fmla="*/ 225933 w 645667"/>
              <a:gd name="connsiteY65" fmla="*/ 190753 h 583057"/>
              <a:gd name="connsiteX66" fmla="*/ 288925 w 645667"/>
              <a:gd name="connsiteY66" fmla="*/ 81152 h 583057"/>
              <a:gd name="connsiteX67" fmla="*/ 355091 w 645667"/>
              <a:gd name="connsiteY67" fmla="*/ 19557 h 583057"/>
              <a:gd name="connsiteX68" fmla="*/ 420370 w 645667"/>
              <a:gd name="connsiteY68" fmla="*/ 761 h 583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</a:cxnLst>
            <a:rect l="l" t="t" r="r" b="b"/>
            <a:pathLst>
              <a:path w="645667" h="583057">
                <a:moveTo>
                  <a:pt x="420370" y="761"/>
                </a:moveTo>
                <a:cubicBezTo>
                  <a:pt x="434847" y="1015"/>
                  <a:pt x="449198" y="4190"/>
                  <a:pt x="463295" y="10286"/>
                </a:cubicBezTo>
                <a:cubicBezTo>
                  <a:pt x="477392" y="16509"/>
                  <a:pt x="489711" y="26034"/>
                  <a:pt x="500252" y="38861"/>
                </a:cubicBezTo>
                <a:cubicBezTo>
                  <a:pt x="510794" y="51561"/>
                  <a:pt x="519176" y="67817"/>
                  <a:pt x="525271" y="87502"/>
                </a:cubicBezTo>
                <a:cubicBezTo>
                  <a:pt x="531495" y="107060"/>
                  <a:pt x="534542" y="130047"/>
                  <a:pt x="534542" y="156209"/>
                </a:cubicBezTo>
                <a:cubicBezTo>
                  <a:pt x="534542" y="162051"/>
                  <a:pt x="534034" y="171957"/>
                  <a:pt x="533145" y="185927"/>
                </a:cubicBezTo>
                <a:cubicBezTo>
                  <a:pt x="532257" y="200025"/>
                  <a:pt x="531240" y="214248"/>
                  <a:pt x="530097" y="228853"/>
                </a:cubicBezTo>
                <a:cubicBezTo>
                  <a:pt x="528954" y="243458"/>
                  <a:pt x="527684" y="259333"/>
                  <a:pt x="526160" y="276605"/>
                </a:cubicBezTo>
                <a:cubicBezTo>
                  <a:pt x="524636" y="293877"/>
                  <a:pt x="523239" y="310514"/>
                  <a:pt x="522096" y="326770"/>
                </a:cubicBezTo>
                <a:cubicBezTo>
                  <a:pt x="520953" y="342900"/>
                  <a:pt x="520064" y="357504"/>
                  <a:pt x="519302" y="370458"/>
                </a:cubicBezTo>
                <a:cubicBezTo>
                  <a:pt x="518667" y="383412"/>
                  <a:pt x="518286" y="396493"/>
                  <a:pt x="518286" y="409575"/>
                </a:cubicBezTo>
                <a:cubicBezTo>
                  <a:pt x="518286" y="428497"/>
                  <a:pt x="518921" y="443229"/>
                  <a:pt x="520319" y="453770"/>
                </a:cubicBezTo>
                <a:cubicBezTo>
                  <a:pt x="521589" y="464438"/>
                  <a:pt x="523366" y="471931"/>
                  <a:pt x="525526" y="476376"/>
                </a:cubicBezTo>
                <a:cubicBezTo>
                  <a:pt x="527811" y="480694"/>
                  <a:pt x="530478" y="483742"/>
                  <a:pt x="533780" y="485139"/>
                </a:cubicBezTo>
                <a:cubicBezTo>
                  <a:pt x="537083" y="486536"/>
                  <a:pt x="541908" y="487298"/>
                  <a:pt x="548385" y="487171"/>
                </a:cubicBezTo>
                <a:cubicBezTo>
                  <a:pt x="559434" y="487171"/>
                  <a:pt x="570738" y="485520"/>
                  <a:pt x="582167" y="482345"/>
                </a:cubicBezTo>
                <a:cubicBezTo>
                  <a:pt x="593597" y="479170"/>
                  <a:pt x="610489" y="473836"/>
                  <a:pt x="632840" y="466343"/>
                </a:cubicBezTo>
                <a:cubicBezTo>
                  <a:pt x="637158" y="479425"/>
                  <a:pt x="641350" y="492632"/>
                  <a:pt x="645667" y="505713"/>
                </a:cubicBezTo>
                <a:cubicBezTo>
                  <a:pt x="632840" y="518032"/>
                  <a:pt x="619886" y="528065"/>
                  <a:pt x="606551" y="535685"/>
                </a:cubicBezTo>
                <a:cubicBezTo>
                  <a:pt x="593344" y="543432"/>
                  <a:pt x="579627" y="550417"/>
                  <a:pt x="565658" y="556640"/>
                </a:cubicBezTo>
                <a:cubicBezTo>
                  <a:pt x="551560" y="562863"/>
                  <a:pt x="537083" y="568070"/>
                  <a:pt x="521970" y="572389"/>
                </a:cubicBezTo>
                <a:cubicBezTo>
                  <a:pt x="506983" y="576707"/>
                  <a:pt x="493521" y="578865"/>
                  <a:pt x="481710" y="579120"/>
                </a:cubicBezTo>
                <a:cubicBezTo>
                  <a:pt x="465454" y="579246"/>
                  <a:pt x="452501" y="574801"/>
                  <a:pt x="443102" y="565530"/>
                </a:cubicBezTo>
                <a:cubicBezTo>
                  <a:pt x="433577" y="556259"/>
                  <a:pt x="426846" y="544829"/>
                  <a:pt x="422783" y="530986"/>
                </a:cubicBezTo>
                <a:cubicBezTo>
                  <a:pt x="418719" y="517270"/>
                  <a:pt x="416178" y="501776"/>
                  <a:pt x="415163" y="484631"/>
                </a:cubicBezTo>
                <a:cubicBezTo>
                  <a:pt x="414020" y="467613"/>
                  <a:pt x="413511" y="449198"/>
                  <a:pt x="413511" y="429513"/>
                </a:cubicBezTo>
                <a:cubicBezTo>
                  <a:pt x="413511" y="405891"/>
                  <a:pt x="414273" y="381761"/>
                  <a:pt x="415797" y="357123"/>
                </a:cubicBezTo>
                <a:cubicBezTo>
                  <a:pt x="417321" y="332358"/>
                  <a:pt x="418972" y="309244"/>
                  <a:pt x="420751" y="287400"/>
                </a:cubicBezTo>
                <a:cubicBezTo>
                  <a:pt x="422655" y="265683"/>
                  <a:pt x="424307" y="245744"/>
                  <a:pt x="425703" y="227837"/>
                </a:cubicBezTo>
                <a:cubicBezTo>
                  <a:pt x="427227" y="209803"/>
                  <a:pt x="427989" y="195833"/>
                  <a:pt x="427989" y="185927"/>
                </a:cubicBezTo>
                <a:cubicBezTo>
                  <a:pt x="427989" y="161162"/>
                  <a:pt x="424179" y="143509"/>
                  <a:pt x="416433" y="133095"/>
                </a:cubicBezTo>
                <a:cubicBezTo>
                  <a:pt x="408685" y="122681"/>
                  <a:pt x="398907" y="117475"/>
                  <a:pt x="386841" y="117347"/>
                </a:cubicBezTo>
                <a:cubicBezTo>
                  <a:pt x="376682" y="117347"/>
                  <a:pt x="365251" y="122427"/>
                  <a:pt x="352551" y="132714"/>
                </a:cubicBezTo>
                <a:cubicBezTo>
                  <a:pt x="339725" y="143001"/>
                  <a:pt x="326389" y="158368"/>
                  <a:pt x="312292" y="178561"/>
                </a:cubicBezTo>
                <a:cubicBezTo>
                  <a:pt x="298195" y="198881"/>
                  <a:pt x="284607" y="223138"/>
                  <a:pt x="271398" y="251332"/>
                </a:cubicBezTo>
                <a:cubicBezTo>
                  <a:pt x="258190" y="279526"/>
                  <a:pt x="246379" y="310133"/>
                  <a:pt x="235839" y="343026"/>
                </a:cubicBezTo>
                <a:cubicBezTo>
                  <a:pt x="225297" y="375919"/>
                  <a:pt x="216534" y="410590"/>
                  <a:pt x="209550" y="447039"/>
                </a:cubicBezTo>
                <a:cubicBezTo>
                  <a:pt x="202564" y="483488"/>
                  <a:pt x="197992" y="524001"/>
                  <a:pt x="195707" y="568451"/>
                </a:cubicBezTo>
                <a:cubicBezTo>
                  <a:pt x="167385" y="573151"/>
                  <a:pt x="139191" y="578103"/>
                  <a:pt x="110997" y="583057"/>
                </a:cubicBezTo>
                <a:cubicBezTo>
                  <a:pt x="104139" y="582929"/>
                  <a:pt x="97282" y="582802"/>
                  <a:pt x="90423" y="582548"/>
                </a:cubicBezTo>
                <a:cubicBezTo>
                  <a:pt x="92328" y="546861"/>
                  <a:pt x="93979" y="515238"/>
                  <a:pt x="95630" y="487679"/>
                </a:cubicBezTo>
                <a:cubicBezTo>
                  <a:pt x="97154" y="459993"/>
                  <a:pt x="98678" y="431545"/>
                  <a:pt x="100076" y="402208"/>
                </a:cubicBezTo>
                <a:cubicBezTo>
                  <a:pt x="101472" y="372871"/>
                  <a:pt x="102615" y="344042"/>
                  <a:pt x="103632" y="315848"/>
                </a:cubicBezTo>
                <a:cubicBezTo>
                  <a:pt x="104647" y="287527"/>
                  <a:pt x="105536" y="260984"/>
                  <a:pt x="106426" y="236219"/>
                </a:cubicBezTo>
                <a:cubicBezTo>
                  <a:pt x="107188" y="211327"/>
                  <a:pt x="107822" y="189229"/>
                  <a:pt x="108076" y="169671"/>
                </a:cubicBezTo>
                <a:cubicBezTo>
                  <a:pt x="108458" y="150240"/>
                  <a:pt x="108584" y="134873"/>
                  <a:pt x="108584" y="123697"/>
                </a:cubicBezTo>
                <a:cubicBezTo>
                  <a:pt x="108584" y="114934"/>
                  <a:pt x="108076" y="107822"/>
                  <a:pt x="107060" y="102361"/>
                </a:cubicBezTo>
                <a:cubicBezTo>
                  <a:pt x="105917" y="96900"/>
                  <a:pt x="104775" y="93090"/>
                  <a:pt x="103377" y="91058"/>
                </a:cubicBezTo>
                <a:cubicBezTo>
                  <a:pt x="101980" y="89026"/>
                  <a:pt x="100076" y="87502"/>
                  <a:pt x="97535" y="86486"/>
                </a:cubicBezTo>
                <a:cubicBezTo>
                  <a:pt x="95122" y="85470"/>
                  <a:pt x="91947" y="84962"/>
                  <a:pt x="88264" y="84835"/>
                </a:cubicBezTo>
                <a:cubicBezTo>
                  <a:pt x="81026" y="84708"/>
                  <a:pt x="72008" y="85725"/>
                  <a:pt x="60959" y="87883"/>
                </a:cubicBezTo>
                <a:cubicBezTo>
                  <a:pt x="49910" y="90169"/>
                  <a:pt x="32511" y="93344"/>
                  <a:pt x="8508" y="97281"/>
                </a:cubicBezTo>
                <a:cubicBezTo>
                  <a:pt x="5588" y="79375"/>
                  <a:pt x="2794" y="61467"/>
                  <a:pt x="0" y="43560"/>
                </a:cubicBezTo>
                <a:cubicBezTo>
                  <a:pt x="23876" y="34289"/>
                  <a:pt x="42290" y="27558"/>
                  <a:pt x="55245" y="23494"/>
                </a:cubicBezTo>
                <a:cubicBezTo>
                  <a:pt x="68326" y="19303"/>
                  <a:pt x="81914" y="15366"/>
                  <a:pt x="96265" y="11429"/>
                </a:cubicBezTo>
                <a:cubicBezTo>
                  <a:pt x="110744" y="7492"/>
                  <a:pt x="123189" y="4571"/>
                  <a:pt x="133984" y="2666"/>
                </a:cubicBezTo>
                <a:cubicBezTo>
                  <a:pt x="144779" y="761"/>
                  <a:pt x="153034" y="-127"/>
                  <a:pt x="158750" y="0"/>
                </a:cubicBezTo>
                <a:cubicBezTo>
                  <a:pt x="176148" y="507"/>
                  <a:pt x="189864" y="6730"/>
                  <a:pt x="200151" y="18795"/>
                </a:cubicBezTo>
                <a:cubicBezTo>
                  <a:pt x="210439" y="30733"/>
                  <a:pt x="215519" y="49021"/>
                  <a:pt x="215519" y="73659"/>
                </a:cubicBezTo>
                <a:cubicBezTo>
                  <a:pt x="215519" y="73786"/>
                  <a:pt x="215264" y="79120"/>
                  <a:pt x="214757" y="89788"/>
                </a:cubicBezTo>
                <a:cubicBezTo>
                  <a:pt x="214248" y="100329"/>
                  <a:pt x="213486" y="113029"/>
                  <a:pt x="212597" y="127888"/>
                </a:cubicBezTo>
                <a:cubicBezTo>
                  <a:pt x="211708" y="142875"/>
                  <a:pt x="210820" y="159130"/>
                  <a:pt x="209676" y="176910"/>
                </a:cubicBezTo>
                <a:cubicBezTo>
                  <a:pt x="208533" y="194690"/>
                  <a:pt x="207264" y="213486"/>
                  <a:pt x="205739" y="233298"/>
                </a:cubicBezTo>
                <a:cubicBezTo>
                  <a:pt x="205613" y="235838"/>
                  <a:pt x="205358" y="238378"/>
                  <a:pt x="205232" y="240918"/>
                </a:cubicBezTo>
                <a:cubicBezTo>
                  <a:pt x="207136" y="235838"/>
                  <a:pt x="209169" y="230631"/>
                  <a:pt x="211073" y="225551"/>
                </a:cubicBezTo>
                <a:cubicBezTo>
                  <a:pt x="215900" y="213613"/>
                  <a:pt x="220726" y="201929"/>
                  <a:pt x="225933" y="190753"/>
                </a:cubicBezTo>
                <a:cubicBezTo>
                  <a:pt x="246252" y="146050"/>
                  <a:pt x="267208" y="109473"/>
                  <a:pt x="288925" y="81152"/>
                </a:cubicBezTo>
                <a:cubicBezTo>
                  <a:pt x="310641" y="52831"/>
                  <a:pt x="332613" y="32384"/>
                  <a:pt x="355091" y="19557"/>
                </a:cubicBezTo>
                <a:cubicBezTo>
                  <a:pt x="377444" y="6730"/>
                  <a:pt x="399160" y="507"/>
                  <a:pt x="420370" y="761"/>
                </a:cubicBez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69154" y="2225167"/>
            <a:ext cx="527558" cy="1041780"/>
          </a:xfrm>
          <a:custGeom>
            <a:avLst/>
            <a:gdLst>
              <a:gd name="connsiteX0" fmla="*/ 114173 w 527558"/>
              <a:gd name="connsiteY0" fmla="*/ 0 h 1041780"/>
              <a:gd name="connsiteX1" fmla="*/ 172211 w 527558"/>
              <a:gd name="connsiteY1" fmla="*/ 16763 h 1041780"/>
              <a:gd name="connsiteX2" fmla="*/ 157607 w 527558"/>
              <a:gd name="connsiteY2" fmla="*/ 166750 h 1041780"/>
              <a:gd name="connsiteX3" fmla="*/ 146304 w 527558"/>
              <a:gd name="connsiteY3" fmla="*/ 283082 h 1041780"/>
              <a:gd name="connsiteX4" fmla="*/ 137160 w 527558"/>
              <a:gd name="connsiteY4" fmla="*/ 383031 h 1041780"/>
              <a:gd name="connsiteX5" fmla="*/ 129921 w 527558"/>
              <a:gd name="connsiteY5" fmla="*/ 471297 h 1041780"/>
              <a:gd name="connsiteX6" fmla="*/ 123698 w 527558"/>
              <a:gd name="connsiteY6" fmla="*/ 554354 h 1041780"/>
              <a:gd name="connsiteX7" fmla="*/ 118110 w 527558"/>
              <a:gd name="connsiteY7" fmla="*/ 635380 h 1041780"/>
              <a:gd name="connsiteX8" fmla="*/ 115316 w 527558"/>
              <a:gd name="connsiteY8" fmla="*/ 678052 h 1041780"/>
              <a:gd name="connsiteX9" fmla="*/ 112522 w 527558"/>
              <a:gd name="connsiteY9" fmla="*/ 720343 h 1041780"/>
              <a:gd name="connsiteX10" fmla="*/ 128142 w 527558"/>
              <a:gd name="connsiteY10" fmla="*/ 684148 h 1041780"/>
              <a:gd name="connsiteX11" fmla="*/ 147828 w 527558"/>
              <a:gd name="connsiteY11" fmla="*/ 644270 h 1041780"/>
              <a:gd name="connsiteX12" fmla="*/ 192785 w 527558"/>
              <a:gd name="connsiteY12" fmla="*/ 572007 h 1041780"/>
              <a:gd name="connsiteX13" fmla="*/ 244094 w 527558"/>
              <a:gd name="connsiteY13" fmla="*/ 513206 h 1041780"/>
              <a:gd name="connsiteX14" fmla="*/ 300482 w 527558"/>
              <a:gd name="connsiteY14" fmla="*/ 473201 h 1041780"/>
              <a:gd name="connsiteX15" fmla="*/ 361188 w 527558"/>
              <a:gd name="connsiteY15" fmla="*/ 457580 h 1041780"/>
              <a:gd name="connsiteX16" fmla="*/ 398653 w 527558"/>
              <a:gd name="connsiteY16" fmla="*/ 464057 h 1041780"/>
              <a:gd name="connsiteX17" fmla="*/ 429514 w 527558"/>
              <a:gd name="connsiteY17" fmla="*/ 484504 h 1041780"/>
              <a:gd name="connsiteX18" fmla="*/ 449579 w 527558"/>
              <a:gd name="connsiteY18" fmla="*/ 516508 h 1041780"/>
              <a:gd name="connsiteX19" fmla="*/ 456565 w 527558"/>
              <a:gd name="connsiteY19" fmla="*/ 557529 h 1041780"/>
              <a:gd name="connsiteX20" fmla="*/ 442976 w 527558"/>
              <a:gd name="connsiteY20" fmla="*/ 623950 h 1041780"/>
              <a:gd name="connsiteX21" fmla="*/ 405638 w 527558"/>
              <a:gd name="connsiteY21" fmla="*/ 683894 h 1041780"/>
              <a:gd name="connsiteX22" fmla="*/ 348488 w 527558"/>
              <a:gd name="connsiteY22" fmla="*/ 736726 h 1041780"/>
              <a:gd name="connsiteX23" fmla="*/ 283591 w 527558"/>
              <a:gd name="connsiteY23" fmla="*/ 774826 h 1041780"/>
              <a:gd name="connsiteX24" fmla="*/ 323469 w 527558"/>
              <a:gd name="connsiteY24" fmla="*/ 838834 h 1041780"/>
              <a:gd name="connsiteX25" fmla="*/ 355600 w 527558"/>
              <a:gd name="connsiteY25" fmla="*/ 891412 h 1041780"/>
              <a:gd name="connsiteX26" fmla="*/ 381127 w 527558"/>
              <a:gd name="connsiteY26" fmla="*/ 924813 h 1041780"/>
              <a:gd name="connsiteX27" fmla="*/ 400811 w 527558"/>
              <a:gd name="connsiteY27" fmla="*/ 942975 h 1041780"/>
              <a:gd name="connsiteX28" fmla="*/ 415671 w 527558"/>
              <a:gd name="connsiteY28" fmla="*/ 950340 h 1041780"/>
              <a:gd name="connsiteX29" fmla="*/ 430529 w 527558"/>
              <a:gd name="connsiteY29" fmla="*/ 952245 h 1041780"/>
              <a:gd name="connsiteX30" fmla="*/ 464058 w 527558"/>
              <a:gd name="connsiteY30" fmla="*/ 947673 h 1041780"/>
              <a:gd name="connsiteX31" fmla="*/ 514730 w 527558"/>
              <a:gd name="connsiteY31" fmla="*/ 932306 h 1041780"/>
              <a:gd name="connsiteX32" fmla="*/ 527558 w 527558"/>
              <a:gd name="connsiteY32" fmla="*/ 973200 h 1041780"/>
              <a:gd name="connsiteX33" fmla="*/ 488569 w 527558"/>
              <a:gd name="connsiteY33" fmla="*/ 1002791 h 1041780"/>
              <a:gd name="connsiteX34" fmla="*/ 447548 w 527558"/>
              <a:gd name="connsiteY34" fmla="*/ 1022476 h 1041780"/>
              <a:gd name="connsiteX35" fmla="*/ 403479 w 527558"/>
              <a:gd name="connsiteY35" fmla="*/ 1036700 h 1041780"/>
              <a:gd name="connsiteX36" fmla="*/ 362966 w 527558"/>
              <a:gd name="connsiteY36" fmla="*/ 1041780 h 1041780"/>
              <a:gd name="connsiteX37" fmla="*/ 318135 w 527558"/>
              <a:gd name="connsiteY37" fmla="*/ 1024000 h 1041780"/>
              <a:gd name="connsiteX38" fmla="*/ 274828 w 527558"/>
              <a:gd name="connsiteY38" fmla="*/ 974597 h 1041780"/>
              <a:gd name="connsiteX39" fmla="*/ 227203 w 527558"/>
              <a:gd name="connsiteY39" fmla="*/ 895476 h 1041780"/>
              <a:gd name="connsiteX40" fmla="*/ 166370 w 527558"/>
              <a:gd name="connsiteY40" fmla="*/ 776858 h 1041780"/>
              <a:gd name="connsiteX41" fmla="*/ 170688 w 527558"/>
              <a:gd name="connsiteY41" fmla="*/ 759205 h 1041780"/>
              <a:gd name="connsiteX42" fmla="*/ 250825 w 527558"/>
              <a:gd name="connsiteY42" fmla="*/ 724661 h 1041780"/>
              <a:gd name="connsiteX43" fmla="*/ 306832 w 527558"/>
              <a:gd name="connsiteY43" fmla="*/ 686688 h 1041780"/>
              <a:gd name="connsiteX44" fmla="*/ 341884 w 527558"/>
              <a:gd name="connsiteY44" fmla="*/ 645667 h 1041780"/>
              <a:gd name="connsiteX45" fmla="*/ 353695 w 527558"/>
              <a:gd name="connsiteY45" fmla="*/ 604265 h 1041780"/>
              <a:gd name="connsiteX46" fmla="*/ 351154 w 527558"/>
              <a:gd name="connsiteY46" fmla="*/ 591692 h 1041780"/>
              <a:gd name="connsiteX47" fmla="*/ 344804 w 527558"/>
              <a:gd name="connsiteY47" fmla="*/ 581659 h 1041780"/>
              <a:gd name="connsiteX48" fmla="*/ 335407 w 527558"/>
              <a:gd name="connsiteY48" fmla="*/ 575563 h 1041780"/>
              <a:gd name="connsiteX49" fmla="*/ 323341 w 527558"/>
              <a:gd name="connsiteY49" fmla="*/ 573404 h 1041780"/>
              <a:gd name="connsiteX50" fmla="*/ 284734 w 527558"/>
              <a:gd name="connsiteY50" fmla="*/ 586612 h 1041780"/>
              <a:gd name="connsiteX51" fmla="*/ 242442 w 527558"/>
              <a:gd name="connsiteY51" fmla="*/ 624966 h 1041780"/>
              <a:gd name="connsiteX52" fmla="*/ 199771 w 527558"/>
              <a:gd name="connsiteY52" fmla="*/ 688847 h 1041780"/>
              <a:gd name="connsiteX53" fmla="*/ 160147 w 527558"/>
              <a:gd name="connsiteY53" fmla="*/ 775969 h 1041780"/>
              <a:gd name="connsiteX54" fmla="*/ 127380 w 527558"/>
              <a:gd name="connsiteY54" fmla="*/ 882522 h 1041780"/>
              <a:gd name="connsiteX55" fmla="*/ 102361 w 527558"/>
              <a:gd name="connsiteY55" fmla="*/ 1019175 h 1041780"/>
              <a:gd name="connsiteX56" fmla="*/ 20828 w 527558"/>
              <a:gd name="connsiteY56" fmla="*/ 1029716 h 1041780"/>
              <a:gd name="connsiteX57" fmla="*/ 0 w 527558"/>
              <a:gd name="connsiteY57" fmla="*/ 1028445 h 1041780"/>
              <a:gd name="connsiteX58" fmla="*/ 4698 w 527558"/>
              <a:gd name="connsiteY58" fmla="*/ 918590 h 1041780"/>
              <a:gd name="connsiteX59" fmla="*/ 10160 w 527558"/>
              <a:gd name="connsiteY59" fmla="*/ 808354 h 1041780"/>
              <a:gd name="connsiteX60" fmla="*/ 16383 w 527558"/>
              <a:gd name="connsiteY60" fmla="*/ 686942 h 1041780"/>
              <a:gd name="connsiteX61" fmla="*/ 22986 w 527558"/>
              <a:gd name="connsiteY61" fmla="*/ 558164 h 1041780"/>
              <a:gd name="connsiteX62" fmla="*/ 29717 w 527558"/>
              <a:gd name="connsiteY62" fmla="*/ 425957 h 1041780"/>
              <a:gd name="connsiteX63" fmla="*/ 36448 w 527558"/>
              <a:gd name="connsiteY63" fmla="*/ 294385 h 1041780"/>
              <a:gd name="connsiteX64" fmla="*/ 42798 w 527558"/>
              <a:gd name="connsiteY64" fmla="*/ 167004 h 1041780"/>
              <a:gd name="connsiteX65" fmla="*/ 48767 w 527558"/>
              <a:gd name="connsiteY65" fmla="*/ 48005 h 1041780"/>
              <a:gd name="connsiteX66" fmla="*/ 55879 w 527558"/>
              <a:gd name="connsiteY66" fmla="*/ 25145 h 1041780"/>
              <a:gd name="connsiteX67" fmla="*/ 72009 w 527558"/>
              <a:gd name="connsiteY67" fmla="*/ 10413 h 1041780"/>
              <a:gd name="connsiteX68" fmla="*/ 92836 w 527558"/>
              <a:gd name="connsiteY68" fmla="*/ 2666 h 1041780"/>
              <a:gd name="connsiteX69" fmla="*/ 114173 w 527558"/>
              <a:gd name="connsiteY69" fmla="*/ 0 h 1041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</a:cxnLst>
            <a:rect l="l" t="t" r="r" b="b"/>
            <a:pathLst>
              <a:path w="527558" h="1041780">
                <a:moveTo>
                  <a:pt x="114173" y="0"/>
                </a:moveTo>
                <a:cubicBezTo>
                  <a:pt x="130048" y="-254"/>
                  <a:pt x="149352" y="5333"/>
                  <a:pt x="172211" y="16763"/>
                </a:cubicBezTo>
                <a:cubicBezTo>
                  <a:pt x="166497" y="76453"/>
                  <a:pt x="161544" y="126491"/>
                  <a:pt x="157607" y="166750"/>
                </a:cubicBezTo>
                <a:cubicBezTo>
                  <a:pt x="153542" y="207136"/>
                  <a:pt x="149860" y="245872"/>
                  <a:pt x="146304" y="283082"/>
                </a:cubicBezTo>
                <a:cubicBezTo>
                  <a:pt x="142875" y="320166"/>
                  <a:pt x="139827" y="353567"/>
                  <a:pt x="137160" y="383031"/>
                </a:cubicBezTo>
                <a:cubicBezTo>
                  <a:pt x="134620" y="412495"/>
                  <a:pt x="132207" y="441959"/>
                  <a:pt x="129921" y="471297"/>
                </a:cubicBezTo>
                <a:cubicBezTo>
                  <a:pt x="127635" y="500633"/>
                  <a:pt x="125603" y="528319"/>
                  <a:pt x="123698" y="554354"/>
                </a:cubicBezTo>
                <a:cubicBezTo>
                  <a:pt x="121792" y="580389"/>
                  <a:pt x="119888" y="607440"/>
                  <a:pt x="118110" y="635380"/>
                </a:cubicBezTo>
                <a:cubicBezTo>
                  <a:pt x="117221" y="649350"/>
                  <a:pt x="116204" y="663575"/>
                  <a:pt x="115316" y="678052"/>
                </a:cubicBezTo>
                <a:cubicBezTo>
                  <a:pt x="114427" y="692150"/>
                  <a:pt x="113410" y="706247"/>
                  <a:pt x="112522" y="720343"/>
                </a:cubicBezTo>
                <a:cubicBezTo>
                  <a:pt x="117729" y="708278"/>
                  <a:pt x="122935" y="696213"/>
                  <a:pt x="128142" y="684148"/>
                </a:cubicBezTo>
                <a:cubicBezTo>
                  <a:pt x="134492" y="670305"/>
                  <a:pt x="141097" y="657097"/>
                  <a:pt x="147828" y="644270"/>
                </a:cubicBezTo>
                <a:cubicBezTo>
                  <a:pt x="161544" y="618616"/>
                  <a:pt x="176529" y="594486"/>
                  <a:pt x="192785" y="572007"/>
                </a:cubicBezTo>
                <a:cubicBezTo>
                  <a:pt x="209169" y="549401"/>
                  <a:pt x="226186" y="529716"/>
                  <a:pt x="244094" y="513206"/>
                </a:cubicBezTo>
                <a:cubicBezTo>
                  <a:pt x="262001" y="496569"/>
                  <a:pt x="280797" y="483234"/>
                  <a:pt x="300482" y="473201"/>
                </a:cubicBezTo>
                <a:cubicBezTo>
                  <a:pt x="320294" y="463168"/>
                  <a:pt x="340486" y="457961"/>
                  <a:pt x="361188" y="457580"/>
                </a:cubicBezTo>
                <a:cubicBezTo>
                  <a:pt x="374396" y="457326"/>
                  <a:pt x="386841" y="459485"/>
                  <a:pt x="398653" y="464057"/>
                </a:cubicBezTo>
                <a:cubicBezTo>
                  <a:pt x="410464" y="468756"/>
                  <a:pt x="420751" y="475487"/>
                  <a:pt x="429514" y="484504"/>
                </a:cubicBezTo>
                <a:cubicBezTo>
                  <a:pt x="438150" y="493394"/>
                  <a:pt x="444880" y="504062"/>
                  <a:pt x="449579" y="516508"/>
                </a:cubicBezTo>
                <a:cubicBezTo>
                  <a:pt x="454279" y="528827"/>
                  <a:pt x="456565" y="542543"/>
                  <a:pt x="456565" y="557529"/>
                </a:cubicBezTo>
                <a:cubicBezTo>
                  <a:pt x="456565" y="580516"/>
                  <a:pt x="452120" y="602614"/>
                  <a:pt x="442976" y="623950"/>
                </a:cubicBezTo>
                <a:cubicBezTo>
                  <a:pt x="433959" y="645159"/>
                  <a:pt x="421513" y="665225"/>
                  <a:pt x="405638" y="683894"/>
                </a:cubicBezTo>
                <a:cubicBezTo>
                  <a:pt x="389763" y="702563"/>
                  <a:pt x="370713" y="720216"/>
                  <a:pt x="348488" y="736726"/>
                </a:cubicBezTo>
                <a:cubicBezTo>
                  <a:pt x="326263" y="753236"/>
                  <a:pt x="304546" y="765936"/>
                  <a:pt x="283591" y="774826"/>
                </a:cubicBezTo>
                <a:cubicBezTo>
                  <a:pt x="298069" y="796289"/>
                  <a:pt x="311404" y="817625"/>
                  <a:pt x="323469" y="838834"/>
                </a:cubicBezTo>
                <a:cubicBezTo>
                  <a:pt x="335534" y="860043"/>
                  <a:pt x="346202" y="877569"/>
                  <a:pt x="355600" y="891412"/>
                </a:cubicBezTo>
                <a:cubicBezTo>
                  <a:pt x="364871" y="905255"/>
                  <a:pt x="373379" y="916431"/>
                  <a:pt x="381127" y="924813"/>
                </a:cubicBezTo>
                <a:cubicBezTo>
                  <a:pt x="388747" y="933195"/>
                  <a:pt x="395351" y="939291"/>
                  <a:pt x="400811" y="942975"/>
                </a:cubicBezTo>
                <a:cubicBezTo>
                  <a:pt x="406273" y="946784"/>
                  <a:pt x="411226" y="949197"/>
                  <a:pt x="415671" y="950340"/>
                </a:cubicBezTo>
                <a:cubicBezTo>
                  <a:pt x="420242" y="951483"/>
                  <a:pt x="425069" y="952118"/>
                  <a:pt x="430529" y="952245"/>
                </a:cubicBezTo>
                <a:cubicBezTo>
                  <a:pt x="441325" y="952500"/>
                  <a:pt x="452501" y="950975"/>
                  <a:pt x="464058" y="947673"/>
                </a:cubicBezTo>
                <a:cubicBezTo>
                  <a:pt x="475615" y="944372"/>
                  <a:pt x="492505" y="939291"/>
                  <a:pt x="514730" y="932306"/>
                </a:cubicBezTo>
                <a:cubicBezTo>
                  <a:pt x="519048" y="945895"/>
                  <a:pt x="523240" y="959611"/>
                  <a:pt x="527558" y="973200"/>
                </a:cubicBezTo>
                <a:cubicBezTo>
                  <a:pt x="514730" y="985519"/>
                  <a:pt x="501777" y="995425"/>
                  <a:pt x="488569" y="1002791"/>
                </a:cubicBezTo>
                <a:cubicBezTo>
                  <a:pt x="475360" y="1010157"/>
                  <a:pt x="461645" y="1016761"/>
                  <a:pt x="447548" y="1022476"/>
                </a:cubicBezTo>
                <a:cubicBezTo>
                  <a:pt x="433451" y="1028192"/>
                  <a:pt x="418719" y="1032891"/>
                  <a:pt x="403479" y="1036700"/>
                </a:cubicBezTo>
                <a:cubicBezTo>
                  <a:pt x="388111" y="1040383"/>
                  <a:pt x="374650" y="1042161"/>
                  <a:pt x="362966" y="1041780"/>
                </a:cubicBezTo>
                <a:cubicBezTo>
                  <a:pt x="347091" y="1041399"/>
                  <a:pt x="332232" y="1035430"/>
                  <a:pt x="318135" y="1024000"/>
                </a:cubicBezTo>
                <a:cubicBezTo>
                  <a:pt x="304038" y="1012570"/>
                  <a:pt x="289686" y="996060"/>
                  <a:pt x="274828" y="974597"/>
                </a:cubicBezTo>
                <a:cubicBezTo>
                  <a:pt x="260096" y="953134"/>
                  <a:pt x="244221" y="926718"/>
                  <a:pt x="227203" y="895476"/>
                </a:cubicBezTo>
                <a:cubicBezTo>
                  <a:pt x="210185" y="864107"/>
                  <a:pt x="189991" y="824610"/>
                  <a:pt x="166370" y="776858"/>
                </a:cubicBezTo>
                <a:cubicBezTo>
                  <a:pt x="167766" y="771016"/>
                  <a:pt x="169291" y="765047"/>
                  <a:pt x="170688" y="759205"/>
                </a:cubicBezTo>
                <a:cubicBezTo>
                  <a:pt x="202184" y="748156"/>
                  <a:pt x="228980" y="736600"/>
                  <a:pt x="250825" y="724661"/>
                </a:cubicBezTo>
                <a:cubicBezTo>
                  <a:pt x="272669" y="712723"/>
                  <a:pt x="291338" y="700023"/>
                  <a:pt x="306832" y="686688"/>
                </a:cubicBezTo>
                <a:cubicBezTo>
                  <a:pt x="322326" y="673226"/>
                  <a:pt x="334010" y="659637"/>
                  <a:pt x="341884" y="645667"/>
                </a:cubicBezTo>
                <a:cubicBezTo>
                  <a:pt x="349758" y="631825"/>
                  <a:pt x="353695" y="617981"/>
                  <a:pt x="353695" y="604265"/>
                </a:cubicBezTo>
                <a:cubicBezTo>
                  <a:pt x="353695" y="599947"/>
                  <a:pt x="352933" y="595756"/>
                  <a:pt x="351154" y="591692"/>
                </a:cubicBezTo>
                <a:cubicBezTo>
                  <a:pt x="349504" y="587628"/>
                  <a:pt x="347345" y="584326"/>
                  <a:pt x="344804" y="581659"/>
                </a:cubicBezTo>
                <a:cubicBezTo>
                  <a:pt x="342265" y="579119"/>
                  <a:pt x="339090" y="577087"/>
                  <a:pt x="335407" y="575563"/>
                </a:cubicBezTo>
                <a:cubicBezTo>
                  <a:pt x="331723" y="574166"/>
                  <a:pt x="327660" y="573404"/>
                  <a:pt x="323341" y="573404"/>
                </a:cubicBezTo>
                <a:cubicBezTo>
                  <a:pt x="311530" y="573531"/>
                  <a:pt x="298704" y="577976"/>
                  <a:pt x="284734" y="586612"/>
                </a:cubicBezTo>
                <a:cubicBezTo>
                  <a:pt x="270764" y="595375"/>
                  <a:pt x="256666" y="608202"/>
                  <a:pt x="242442" y="624966"/>
                </a:cubicBezTo>
                <a:cubicBezTo>
                  <a:pt x="228219" y="641857"/>
                  <a:pt x="213995" y="663193"/>
                  <a:pt x="199771" y="688847"/>
                </a:cubicBezTo>
                <a:cubicBezTo>
                  <a:pt x="185547" y="714501"/>
                  <a:pt x="172339" y="743584"/>
                  <a:pt x="160147" y="775969"/>
                </a:cubicBezTo>
                <a:cubicBezTo>
                  <a:pt x="147954" y="808481"/>
                  <a:pt x="137033" y="843914"/>
                  <a:pt x="127380" y="882522"/>
                </a:cubicBezTo>
                <a:cubicBezTo>
                  <a:pt x="117729" y="921130"/>
                  <a:pt x="109347" y="966597"/>
                  <a:pt x="102361" y="1019175"/>
                </a:cubicBezTo>
                <a:cubicBezTo>
                  <a:pt x="75184" y="1022603"/>
                  <a:pt x="48005" y="1026160"/>
                  <a:pt x="20828" y="1029716"/>
                </a:cubicBezTo>
                <a:cubicBezTo>
                  <a:pt x="13970" y="1029335"/>
                  <a:pt x="6985" y="1028826"/>
                  <a:pt x="0" y="1028445"/>
                </a:cubicBezTo>
                <a:cubicBezTo>
                  <a:pt x="1397" y="989710"/>
                  <a:pt x="2921" y="953134"/>
                  <a:pt x="4698" y="918590"/>
                </a:cubicBezTo>
                <a:cubicBezTo>
                  <a:pt x="6477" y="883919"/>
                  <a:pt x="8254" y="847216"/>
                  <a:pt x="10160" y="808354"/>
                </a:cubicBezTo>
                <a:cubicBezTo>
                  <a:pt x="12191" y="769492"/>
                  <a:pt x="14223" y="729106"/>
                  <a:pt x="16383" y="686942"/>
                </a:cubicBezTo>
                <a:cubicBezTo>
                  <a:pt x="18669" y="644778"/>
                  <a:pt x="20828" y="601979"/>
                  <a:pt x="22986" y="558164"/>
                </a:cubicBezTo>
                <a:cubicBezTo>
                  <a:pt x="25146" y="514476"/>
                  <a:pt x="27432" y="470407"/>
                  <a:pt x="29717" y="425957"/>
                </a:cubicBezTo>
                <a:cubicBezTo>
                  <a:pt x="32004" y="381634"/>
                  <a:pt x="34290" y="337692"/>
                  <a:pt x="36448" y="294385"/>
                </a:cubicBezTo>
                <a:cubicBezTo>
                  <a:pt x="38608" y="250951"/>
                  <a:pt x="40766" y="208533"/>
                  <a:pt x="42798" y="167004"/>
                </a:cubicBezTo>
                <a:cubicBezTo>
                  <a:pt x="44958" y="125475"/>
                  <a:pt x="46863" y="85851"/>
                  <a:pt x="48767" y="48005"/>
                </a:cubicBezTo>
                <a:cubicBezTo>
                  <a:pt x="49022" y="38988"/>
                  <a:pt x="51435" y="31495"/>
                  <a:pt x="55879" y="25145"/>
                </a:cubicBezTo>
                <a:cubicBezTo>
                  <a:pt x="60198" y="18795"/>
                  <a:pt x="65659" y="13969"/>
                  <a:pt x="72009" y="10413"/>
                </a:cubicBezTo>
                <a:cubicBezTo>
                  <a:pt x="78485" y="6857"/>
                  <a:pt x="85344" y="4317"/>
                  <a:pt x="92836" y="2666"/>
                </a:cubicBezTo>
                <a:cubicBezTo>
                  <a:pt x="100203" y="1015"/>
                  <a:pt x="107315" y="126"/>
                  <a:pt x="114173" y="0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343652" y="2650617"/>
            <a:ext cx="559308" cy="1007490"/>
          </a:xfrm>
          <a:custGeom>
            <a:avLst/>
            <a:gdLst>
              <a:gd name="connsiteX0" fmla="*/ 503427 w 559308"/>
              <a:gd name="connsiteY0" fmla="*/ 0 h 1007490"/>
              <a:gd name="connsiteX1" fmla="*/ 528701 w 559308"/>
              <a:gd name="connsiteY1" fmla="*/ 3047 h 1007490"/>
              <a:gd name="connsiteX2" fmla="*/ 559307 w 559308"/>
              <a:gd name="connsiteY2" fmla="*/ 21081 h 1007490"/>
              <a:gd name="connsiteX3" fmla="*/ 525907 w 559308"/>
              <a:gd name="connsiteY3" fmla="*/ 107060 h 1007490"/>
              <a:gd name="connsiteX4" fmla="*/ 491363 w 559308"/>
              <a:gd name="connsiteY4" fmla="*/ 190626 h 1007490"/>
              <a:gd name="connsiteX5" fmla="*/ 457453 w 559308"/>
              <a:gd name="connsiteY5" fmla="*/ 275716 h 1007490"/>
              <a:gd name="connsiteX6" fmla="*/ 422275 w 559308"/>
              <a:gd name="connsiteY6" fmla="*/ 369823 h 1007490"/>
              <a:gd name="connsiteX7" fmla="*/ 387984 w 559308"/>
              <a:gd name="connsiteY7" fmla="*/ 462406 h 1007490"/>
              <a:gd name="connsiteX8" fmla="*/ 356234 w 559308"/>
              <a:gd name="connsiteY8" fmla="*/ 554481 h 1007490"/>
              <a:gd name="connsiteX9" fmla="*/ 322326 w 559308"/>
              <a:gd name="connsiteY9" fmla="*/ 651129 h 1007490"/>
              <a:gd name="connsiteX10" fmla="*/ 295275 w 559308"/>
              <a:gd name="connsiteY10" fmla="*/ 732408 h 1007490"/>
              <a:gd name="connsiteX11" fmla="*/ 271271 w 559308"/>
              <a:gd name="connsiteY11" fmla="*/ 804672 h 1007490"/>
              <a:gd name="connsiteX12" fmla="*/ 239394 w 559308"/>
              <a:gd name="connsiteY12" fmla="*/ 883157 h 1007490"/>
              <a:gd name="connsiteX13" fmla="*/ 215391 w 559308"/>
              <a:gd name="connsiteY13" fmla="*/ 929767 h 1007490"/>
              <a:gd name="connsiteX14" fmla="*/ 180213 w 559308"/>
              <a:gd name="connsiteY14" fmla="*/ 974470 h 1007490"/>
              <a:gd name="connsiteX15" fmla="*/ 137286 w 559308"/>
              <a:gd name="connsiteY15" fmla="*/ 1002029 h 1007490"/>
              <a:gd name="connsiteX16" fmla="*/ 84327 w 559308"/>
              <a:gd name="connsiteY16" fmla="*/ 1007491 h 1007490"/>
              <a:gd name="connsiteX17" fmla="*/ 50419 w 559308"/>
              <a:gd name="connsiteY17" fmla="*/ 997711 h 1007490"/>
              <a:gd name="connsiteX18" fmla="*/ 23876 w 559308"/>
              <a:gd name="connsiteY18" fmla="*/ 979550 h 1007490"/>
              <a:gd name="connsiteX19" fmla="*/ 6350 w 559308"/>
              <a:gd name="connsiteY19" fmla="*/ 954404 h 1007490"/>
              <a:gd name="connsiteX20" fmla="*/ 0 w 559308"/>
              <a:gd name="connsiteY20" fmla="*/ 924432 h 1007490"/>
              <a:gd name="connsiteX21" fmla="*/ 8382 w 559308"/>
              <a:gd name="connsiteY21" fmla="*/ 891412 h 1007490"/>
              <a:gd name="connsiteX22" fmla="*/ 38988 w 559308"/>
              <a:gd name="connsiteY22" fmla="*/ 865123 h 1007490"/>
              <a:gd name="connsiteX23" fmla="*/ 71373 w 559308"/>
              <a:gd name="connsiteY23" fmla="*/ 883411 h 1007490"/>
              <a:gd name="connsiteX24" fmla="*/ 94233 w 559308"/>
              <a:gd name="connsiteY24" fmla="*/ 889507 h 1007490"/>
              <a:gd name="connsiteX25" fmla="*/ 136397 w 559308"/>
              <a:gd name="connsiteY25" fmla="*/ 879093 h 1007490"/>
              <a:gd name="connsiteX26" fmla="*/ 173354 w 559308"/>
              <a:gd name="connsiteY26" fmla="*/ 834136 h 1007490"/>
              <a:gd name="connsiteX27" fmla="*/ 210565 w 559308"/>
              <a:gd name="connsiteY27" fmla="*/ 752729 h 1007490"/>
              <a:gd name="connsiteX28" fmla="*/ 252983 w 559308"/>
              <a:gd name="connsiteY28" fmla="*/ 632079 h 1007490"/>
              <a:gd name="connsiteX29" fmla="*/ 258952 w 559308"/>
              <a:gd name="connsiteY29" fmla="*/ 630681 h 1007490"/>
              <a:gd name="connsiteX30" fmla="*/ 245109 w 559308"/>
              <a:gd name="connsiteY30" fmla="*/ 628395 h 1007490"/>
              <a:gd name="connsiteX31" fmla="*/ 224535 w 559308"/>
              <a:gd name="connsiteY31" fmla="*/ 540892 h 1007490"/>
              <a:gd name="connsiteX32" fmla="*/ 204342 w 559308"/>
              <a:gd name="connsiteY32" fmla="*/ 458088 h 1007490"/>
              <a:gd name="connsiteX33" fmla="*/ 183388 w 559308"/>
              <a:gd name="connsiteY33" fmla="*/ 375792 h 1007490"/>
              <a:gd name="connsiteX34" fmla="*/ 161925 w 559308"/>
              <a:gd name="connsiteY34" fmla="*/ 288925 h 1007490"/>
              <a:gd name="connsiteX35" fmla="*/ 144526 w 559308"/>
              <a:gd name="connsiteY35" fmla="*/ 225678 h 1007490"/>
              <a:gd name="connsiteX36" fmla="*/ 128269 w 559308"/>
              <a:gd name="connsiteY36" fmla="*/ 175640 h 1007490"/>
              <a:gd name="connsiteX37" fmla="*/ 115442 w 559308"/>
              <a:gd name="connsiteY37" fmla="*/ 140715 h 1007490"/>
              <a:gd name="connsiteX38" fmla="*/ 104394 w 559308"/>
              <a:gd name="connsiteY38" fmla="*/ 122427 h 1007490"/>
              <a:gd name="connsiteX39" fmla="*/ 93598 w 559308"/>
              <a:gd name="connsiteY39" fmla="*/ 114300 h 1007490"/>
              <a:gd name="connsiteX40" fmla="*/ 81533 w 559308"/>
              <a:gd name="connsiteY40" fmla="*/ 112522 h 1007490"/>
              <a:gd name="connsiteX41" fmla="*/ 61467 w 559308"/>
              <a:gd name="connsiteY41" fmla="*/ 115315 h 1007490"/>
              <a:gd name="connsiteX42" fmla="*/ 17017 w 559308"/>
              <a:gd name="connsiteY42" fmla="*/ 124078 h 1007490"/>
              <a:gd name="connsiteX43" fmla="*/ 8635 w 559308"/>
              <a:gd name="connsiteY43" fmla="*/ 70611 h 1007490"/>
              <a:gd name="connsiteX44" fmla="*/ 56641 w 559308"/>
              <a:gd name="connsiteY44" fmla="*/ 49529 h 1007490"/>
              <a:gd name="connsiteX45" fmla="*/ 93852 w 559308"/>
              <a:gd name="connsiteY45" fmla="*/ 36067 h 1007490"/>
              <a:gd name="connsiteX46" fmla="*/ 127634 w 559308"/>
              <a:gd name="connsiteY46" fmla="*/ 25780 h 1007490"/>
              <a:gd name="connsiteX47" fmla="*/ 150113 w 559308"/>
              <a:gd name="connsiteY47" fmla="*/ 21843 h 1007490"/>
              <a:gd name="connsiteX48" fmla="*/ 172211 w 559308"/>
              <a:gd name="connsiteY48" fmla="*/ 25780 h 1007490"/>
              <a:gd name="connsiteX49" fmla="*/ 192785 w 559308"/>
              <a:gd name="connsiteY49" fmla="*/ 40639 h 1007490"/>
              <a:gd name="connsiteX50" fmla="*/ 210057 w 559308"/>
              <a:gd name="connsiteY50" fmla="*/ 68072 h 1007490"/>
              <a:gd name="connsiteX51" fmla="*/ 223901 w 559308"/>
              <a:gd name="connsiteY51" fmla="*/ 104520 h 1007490"/>
              <a:gd name="connsiteX52" fmla="*/ 236346 w 559308"/>
              <a:gd name="connsiteY52" fmla="*/ 149225 h 1007490"/>
              <a:gd name="connsiteX53" fmla="*/ 251205 w 559308"/>
              <a:gd name="connsiteY53" fmla="*/ 203453 h 1007490"/>
              <a:gd name="connsiteX54" fmla="*/ 267080 w 559308"/>
              <a:gd name="connsiteY54" fmla="*/ 263525 h 1007490"/>
              <a:gd name="connsiteX55" fmla="*/ 285369 w 559308"/>
              <a:gd name="connsiteY55" fmla="*/ 339470 h 1007490"/>
              <a:gd name="connsiteX56" fmla="*/ 304164 w 559308"/>
              <a:gd name="connsiteY56" fmla="*/ 430529 h 1007490"/>
              <a:gd name="connsiteX57" fmla="*/ 311276 w 559308"/>
              <a:gd name="connsiteY57" fmla="*/ 478916 h 1007490"/>
              <a:gd name="connsiteX58" fmla="*/ 311276 w 559308"/>
              <a:gd name="connsiteY58" fmla="*/ 480186 h 1007490"/>
              <a:gd name="connsiteX59" fmla="*/ 312292 w 559308"/>
              <a:gd name="connsiteY59" fmla="*/ 469772 h 1007490"/>
              <a:gd name="connsiteX60" fmla="*/ 331596 w 559308"/>
              <a:gd name="connsiteY60" fmla="*/ 387984 h 1007490"/>
              <a:gd name="connsiteX61" fmla="*/ 369442 w 559308"/>
              <a:gd name="connsiteY61" fmla="*/ 271525 h 1007490"/>
              <a:gd name="connsiteX62" fmla="*/ 406145 w 559308"/>
              <a:gd name="connsiteY62" fmla="*/ 158750 h 1007490"/>
              <a:gd name="connsiteX63" fmla="*/ 442848 w 559308"/>
              <a:gd name="connsiteY63" fmla="*/ 45211 h 1007490"/>
              <a:gd name="connsiteX64" fmla="*/ 454405 w 559308"/>
              <a:gd name="connsiteY64" fmla="*/ 23875 h 1007490"/>
              <a:gd name="connsiteX65" fmla="*/ 470153 w 559308"/>
              <a:gd name="connsiteY65" fmla="*/ 10159 h 1007490"/>
              <a:gd name="connsiteX66" fmla="*/ 486917 w 559308"/>
              <a:gd name="connsiteY66" fmla="*/ 2793 h 1007490"/>
              <a:gd name="connsiteX67" fmla="*/ 503427 w 559308"/>
              <a:gd name="connsiteY67" fmla="*/ 0 h 1007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</a:cxnLst>
            <a:rect l="l" t="t" r="r" b="b"/>
            <a:pathLst>
              <a:path w="559308" h="1007490">
                <a:moveTo>
                  <a:pt x="503427" y="0"/>
                </a:moveTo>
                <a:cubicBezTo>
                  <a:pt x="512063" y="-635"/>
                  <a:pt x="520572" y="507"/>
                  <a:pt x="528701" y="3047"/>
                </a:cubicBezTo>
                <a:cubicBezTo>
                  <a:pt x="536828" y="5587"/>
                  <a:pt x="546988" y="11810"/>
                  <a:pt x="559307" y="21081"/>
                </a:cubicBezTo>
                <a:cubicBezTo>
                  <a:pt x="548004" y="52323"/>
                  <a:pt x="537209" y="81152"/>
                  <a:pt x="525907" y="107060"/>
                </a:cubicBezTo>
                <a:cubicBezTo>
                  <a:pt x="514730" y="132841"/>
                  <a:pt x="503554" y="160781"/>
                  <a:pt x="491363" y="190626"/>
                </a:cubicBezTo>
                <a:cubicBezTo>
                  <a:pt x="479297" y="220217"/>
                  <a:pt x="468248" y="248665"/>
                  <a:pt x="457453" y="275716"/>
                </a:cubicBezTo>
                <a:cubicBezTo>
                  <a:pt x="446658" y="302640"/>
                  <a:pt x="435228" y="334136"/>
                  <a:pt x="422275" y="369823"/>
                </a:cubicBezTo>
                <a:cubicBezTo>
                  <a:pt x="409320" y="405383"/>
                  <a:pt x="398144" y="436372"/>
                  <a:pt x="387984" y="462406"/>
                </a:cubicBezTo>
                <a:cubicBezTo>
                  <a:pt x="377951" y="488314"/>
                  <a:pt x="367664" y="519048"/>
                  <a:pt x="356234" y="554481"/>
                </a:cubicBezTo>
                <a:cubicBezTo>
                  <a:pt x="344169" y="588136"/>
                  <a:pt x="333120" y="620394"/>
                  <a:pt x="322326" y="651129"/>
                </a:cubicBezTo>
                <a:cubicBezTo>
                  <a:pt x="311530" y="681608"/>
                  <a:pt x="302640" y="708786"/>
                  <a:pt x="295275" y="732408"/>
                </a:cubicBezTo>
                <a:cubicBezTo>
                  <a:pt x="287908" y="756030"/>
                  <a:pt x="280034" y="780161"/>
                  <a:pt x="271271" y="804672"/>
                </a:cubicBezTo>
                <a:cubicBezTo>
                  <a:pt x="262508" y="829182"/>
                  <a:pt x="251967" y="855344"/>
                  <a:pt x="239394" y="883157"/>
                </a:cubicBezTo>
                <a:cubicBezTo>
                  <a:pt x="233807" y="896747"/>
                  <a:pt x="225805" y="912367"/>
                  <a:pt x="215391" y="929767"/>
                </a:cubicBezTo>
                <a:cubicBezTo>
                  <a:pt x="204851" y="947292"/>
                  <a:pt x="193166" y="962151"/>
                  <a:pt x="180213" y="974470"/>
                </a:cubicBezTo>
                <a:cubicBezTo>
                  <a:pt x="167258" y="986789"/>
                  <a:pt x="152907" y="995933"/>
                  <a:pt x="137286" y="1002029"/>
                </a:cubicBezTo>
                <a:cubicBezTo>
                  <a:pt x="121538" y="1007998"/>
                  <a:pt x="103885" y="1009776"/>
                  <a:pt x="84327" y="1007491"/>
                </a:cubicBezTo>
                <a:cubicBezTo>
                  <a:pt x="72008" y="1005967"/>
                  <a:pt x="60705" y="1002792"/>
                  <a:pt x="50419" y="997711"/>
                </a:cubicBezTo>
                <a:cubicBezTo>
                  <a:pt x="40132" y="992758"/>
                  <a:pt x="31241" y="986662"/>
                  <a:pt x="23876" y="979550"/>
                </a:cubicBezTo>
                <a:cubicBezTo>
                  <a:pt x="16382" y="972311"/>
                  <a:pt x="10540" y="963929"/>
                  <a:pt x="6350" y="954404"/>
                </a:cubicBezTo>
                <a:cubicBezTo>
                  <a:pt x="2158" y="944879"/>
                  <a:pt x="0" y="934847"/>
                  <a:pt x="0" y="924432"/>
                </a:cubicBezTo>
                <a:cubicBezTo>
                  <a:pt x="0" y="913256"/>
                  <a:pt x="2794" y="902207"/>
                  <a:pt x="8382" y="891412"/>
                </a:cubicBezTo>
                <a:cubicBezTo>
                  <a:pt x="13969" y="880491"/>
                  <a:pt x="24257" y="871727"/>
                  <a:pt x="38988" y="865123"/>
                </a:cubicBezTo>
                <a:cubicBezTo>
                  <a:pt x="52069" y="874013"/>
                  <a:pt x="62864" y="880110"/>
                  <a:pt x="71373" y="883411"/>
                </a:cubicBezTo>
                <a:cubicBezTo>
                  <a:pt x="80009" y="886713"/>
                  <a:pt x="87629" y="888745"/>
                  <a:pt x="94233" y="889507"/>
                </a:cubicBezTo>
                <a:cubicBezTo>
                  <a:pt x="109982" y="891031"/>
                  <a:pt x="123951" y="887602"/>
                  <a:pt x="136397" y="879093"/>
                </a:cubicBezTo>
                <a:cubicBezTo>
                  <a:pt x="148716" y="870457"/>
                  <a:pt x="161035" y="855472"/>
                  <a:pt x="173354" y="834136"/>
                </a:cubicBezTo>
                <a:cubicBezTo>
                  <a:pt x="185801" y="812673"/>
                  <a:pt x="198119" y="785494"/>
                  <a:pt x="210565" y="752729"/>
                </a:cubicBezTo>
                <a:cubicBezTo>
                  <a:pt x="222884" y="719836"/>
                  <a:pt x="236982" y="679576"/>
                  <a:pt x="252983" y="632079"/>
                </a:cubicBezTo>
                <a:cubicBezTo>
                  <a:pt x="255015" y="631570"/>
                  <a:pt x="256920" y="631189"/>
                  <a:pt x="258952" y="630681"/>
                </a:cubicBezTo>
                <a:cubicBezTo>
                  <a:pt x="254380" y="629919"/>
                  <a:pt x="249682" y="629157"/>
                  <a:pt x="245109" y="628395"/>
                </a:cubicBezTo>
                <a:cubicBezTo>
                  <a:pt x="238632" y="600328"/>
                  <a:pt x="231901" y="571118"/>
                  <a:pt x="224535" y="540892"/>
                </a:cubicBezTo>
                <a:cubicBezTo>
                  <a:pt x="217169" y="510666"/>
                  <a:pt x="210565" y="482980"/>
                  <a:pt x="204342" y="458088"/>
                </a:cubicBezTo>
                <a:cubicBezTo>
                  <a:pt x="198119" y="433197"/>
                  <a:pt x="191261" y="405764"/>
                  <a:pt x="183388" y="375792"/>
                </a:cubicBezTo>
                <a:cubicBezTo>
                  <a:pt x="175640" y="345947"/>
                  <a:pt x="168528" y="316991"/>
                  <a:pt x="161925" y="288925"/>
                </a:cubicBezTo>
                <a:cubicBezTo>
                  <a:pt x="155194" y="261111"/>
                  <a:pt x="149478" y="239902"/>
                  <a:pt x="144526" y="225678"/>
                </a:cubicBezTo>
                <a:cubicBezTo>
                  <a:pt x="139572" y="211454"/>
                  <a:pt x="134238" y="194690"/>
                  <a:pt x="128269" y="175640"/>
                </a:cubicBezTo>
                <a:cubicBezTo>
                  <a:pt x="123444" y="160527"/>
                  <a:pt x="119252" y="148843"/>
                  <a:pt x="115442" y="140715"/>
                </a:cubicBezTo>
                <a:cubicBezTo>
                  <a:pt x="111632" y="132460"/>
                  <a:pt x="107950" y="126364"/>
                  <a:pt x="104394" y="122427"/>
                </a:cubicBezTo>
                <a:cubicBezTo>
                  <a:pt x="100710" y="118363"/>
                  <a:pt x="97154" y="115697"/>
                  <a:pt x="93598" y="114300"/>
                </a:cubicBezTo>
                <a:cubicBezTo>
                  <a:pt x="90042" y="113029"/>
                  <a:pt x="85978" y="112394"/>
                  <a:pt x="81533" y="112522"/>
                </a:cubicBezTo>
                <a:cubicBezTo>
                  <a:pt x="75310" y="112648"/>
                  <a:pt x="68579" y="113664"/>
                  <a:pt x="61467" y="115315"/>
                </a:cubicBezTo>
                <a:cubicBezTo>
                  <a:pt x="54355" y="117093"/>
                  <a:pt x="39496" y="120014"/>
                  <a:pt x="17017" y="124078"/>
                </a:cubicBezTo>
                <a:cubicBezTo>
                  <a:pt x="14096" y="106298"/>
                  <a:pt x="11429" y="88391"/>
                  <a:pt x="8635" y="70611"/>
                </a:cubicBezTo>
                <a:cubicBezTo>
                  <a:pt x="28575" y="61340"/>
                  <a:pt x="44576" y="54101"/>
                  <a:pt x="56641" y="49529"/>
                </a:cubicBezTo>
                <a:cubicBezTo>
                  <a:pt x="68707" y="44830"/>
                  <a:pt x="81026" y="40258"/>
                  <a:pt x="93852" y="36067"/>
                </a:cubicBezTo>
                <a:cubicBezTo>
                  <a:pt x="106552" y="31750"/>
                  <a:pt x="117855" y="28320"/>
                  <a:pt x="127634" y="25780"/>
                </a:cubicBezTo>
                <a:cubicBezTo>
                  <a:pt x="137413" y="23367"/>
                  <a:pt x="144907" y="21970"/>
                  <a:pt x="150113" y="21843"/>
                </a:cubicBezTo>
                <a:cubicBezTo>
                  <a:pt x="157479" y="21462"/>
                  <a:pt x="164845" y="22859"/>
                  <a:pt x="172211" y="25780"/>
                </a:cubicBezTo>
                <a:cubicBezTo>
                  <a:pt x="179704" y="28701"/>
                  <a:pt x="186435" y="33654"/>
                  <a:pt x="192785" y="40639"/>
                </a:cubicBezTo>
                <a:cubicBezTo>
                  <a:pt x="199008" y="47497"/>
                  <a:pt x="204723" y="56641"/>
                  <a:pt x="210057" y="68072"/>
                </a:cubicBezTo>
                <a:cubicBezTo>
                  <a:pt x="215391" y="79375"/>
                  <a:pt x="219963" y="91566"/>
                  <a:pt x="223901" y="104520"/>
                </a:cubicBezTo>
                <a:cubicBezTo>
                  <a:pt x="226821" y="113664"/>
                  <a:pt x="231013" y="128650"/>
                  <a:pt x="236346" y="149225"/>
                </a:cubicBezTo>
                <a:cubicBezTo>
                  <a:pt x="241807" y="169925"/>
                  <a:pt x="246633" y="187959"/>
                  <a:pt x="251205" y="203453"/>
                </a:cubicBezTo>
                <a:cubicBezTo>
                  <a:pt x="255777" y="218947"/>
                  <a:pt x="260984" y="239013"/>
                  <a:pt x="267080" y="263525"/>
                </a:cubicBezTo>
                <a:cubicBezTo>
                  <a:pt x="273303" y="288035"/>
                  <a:pt x="279272" y="313308"/>
                  <a:pt x="285369" y="339470"/>
                </a:cubicBezTo>
                <a:cubicBezTo>
                  <a:pt x="291464" y="365505"/>
                  <a:pt x="297560" y="395985"/>
                  <a:pt x="304164" y="430529"/>
                </a:cubicBezTo>
                <a:cubicBezTo>
                  <a:pt x="308228" y="452119"/>
                  <a:pt x="310514" y="468248"/>
                  <a:pt x="311276" y="478916"/>
                </a:cubicBezTo>
                <a:cubicBezTo>
                  <a:pt x="311276" y="479297"/>
                  <a:pt x="311276" y="479805"/>
                  <a:pt x="311276" y="480186"/>
                </a:cubicBezTo>
                <a:cubicBezTo>
                  <a:pt x="311657" y="476757"/>
                  <a:pt x="311911" y="473328"/>
                  <a:pt x="312292" y="469772"/>
                </a:cubicBezTo>
                <a:cubicBezTo>
                  <a:pt x="315086" y="446404"/>
                  <a:pt x="321436" y="419100"/>
                  <a:pt x="331596" y="387984"/>
                </a:cubicBezTo>
                <a:cubicBezTo>
                  <a:pt x="345185" y="346328"/>
                  <a:pt x="357504" y="307466"/>
                  <a:pt x="369442" y="271525"/>
                </a:cubicBezTo>
                <a:cubicBezTo>
                  <a:pt x="381380" y="235457"/>
                  <a:pt x="393319" y="197738"/>
                  <a:pt x="406145" y="158750"/>
                </a:cubicBezTo>
                <a:cubicBezTo>
                  <a:pt x="418972" y="119379"/>
                  <a:pt x="430910" y="81406"/>
                  <a:pt x="442848" y="45211"/>
                </a:cubicBezTo>
                <a:cubicBezTo>
                  <a:pt x="445642" y="36829"/>
                  <a:pt x="449326" y="29717"/>
                  <a:pt x="454405" y="23875"/>
                </a:cubicBezTo>
                <a:cubicBezTo>
                  <a:pt x="459485" y="18033"/>
                  <a:pt x="464692" y="13461"/>
                  <a:pt x="470153" y="10159"/>
                </a:cubicBezTo>
                <a:cubicBezTo>
                  <a:pt x="475614" y="6857"/>
                  <a:pt x="481202" y="4317"/>
                  <a:pt x="486917" y="2793"/>
                </a:cubicBezTo>
                <a:cubicBezTo>
                  <a:pt x="492632" y="1269"/>
                  <a:pt x="498094" y="253"/>
                  <a:pt x="503427" y="0"/>
                </a:cubicBezTo>
              </a:path>
            </a:pathLst>
          </a:custGeom>
          <a:solidFill>
            <a:srgbClr val="CC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344665" y="2573273"/>
            <a:ext cx="619505" cy="873252"/>
          </a:xfrm>
          <a:custGeom>
            <a:avLst/>
            <a:gdLst>
              <a:gd name="connsiteX0" fmla="*/ 156718 w 619505"/>
              <a:gd name="connsiteY0" fmla="*/ 28829 h 873252"/>
              <a:gd name="connsiteX1" fmla="*/ 183007 w 619505"/>
              <a:gd name="connsiteY1" fmla="*/ 35814 h 873252"/>
              <a:gd name="connsiteX2" fmla="*/ 200152 w 619505"/>
              <a:gd name="connsiteY2" fmla="*/ 60833 h 873252"/>
              <a:gd name="connsiteX3" fmla="*/ 208534 w 619505"/>
              <a:gd name="connsiteY3" fmla="*/ 97917 h 873252"/>
              <a:gd name="connsiteX4" fmla="*/ 210565 w 619505"/>
              <a:gd name="connsiteY4" fmla="*/ 142240 h 873252"/>
              <a:gd name="connsiteX5" fmla="*/ 208915 w 619505"/>
              <a:gd name="connsiteY5" fmla="*/ 216408 h 873252"/>
              <a:gd name="connsiteX6" fmla="*/ 205104 w 619505"/>
              <a:gd name="connsiteY6" fmla="*/ 301244 h 873252"/>
              <a:gd name="connsiteX7" fmla="*/ 200152 w 619505"/>
              <a:gd name="connsiteY7" fmla="*/ 387858 h 873252"/>
              <a:gd name="connsiteX8" fmla="*/ 195579 w 619505"/>
              <a:gd name="connsiteY8" fmla="*/ 464185 h 873252"/>
              <a:gd name="connsiteX9" fmla="*/ 192404 w 619505"/>
              <a:gd name="connsiteY9" fmla="*/ 522097 h 873252"/>
              <a:gd name="connsiteX10" fmla="*/ 191008 w 619505"/>
              <a:gd name="connsiteY10" fmla="*/ 572135 h 873252"/>
              <a:gd name="connsiteX11" fmla="*/ 202311 w 619505"/>
              <a:gd name="connsiteY11" fmla="*/ 647954 h 873252"/>
              <a:gd name="connsiteX12" fmla="*/ 231775 w 619505"/>
              <a:gd name="connsiteY12" fmla="*/ 671957 h 873252"/>
              <a:gd name="connsiteX13" fmla="*/ 280415 w 619505"/>
              <a:gd name="connsiteY13" fmla="*/ 633983 h 873252"/>
              <a:gd name="connsiteX14" fmla="*/ 332613 w 619505"/>
              <a:gd name="connsiteY14" fmla="*/ 504444 h 873252"/>
              <a:gd name="connsiteX15" fmla="*/ 377316 w 619505"/>
              <a:gd name="connsiteY15" fmla="*/ 296799 h 873252"/>
              <a:gd name="connsiteX16" fmla="*/ 401574 w 619505"/>
              <a:gd name="connsiteY16" fmla="*/ 25527 h 873252"/>
              <a:gd name="connsiteX17" fmla="*/ 483108 w 619505"/>
              <a:gd name="connsiteY17" fmla="*/ 0 h 873252"/>
              <a:gd name="connsiteX18" fmla="*/ 502920 w 619505"/>
              <a:gd name="connsiteY18" fmla="*/ 0 h 873252"/>
              <a:gd name="connsiteX19" fmla="*/ 497204 w 619505"/>
              <a:gd name="connsiteY19" fmla="*/ 138557 h 873252"/>
              <a:gd name="connsiteX20" fmla="*/ 492760 w 619505"/>
              <a:gd name="connsiteY20" fmla="*/ 256667 h 873252"/>
              <a:gd name="connsiteX21" fmla="*/ 489965 w 619505"/>
              <a:gd name="connsiteY21" fmla="*/ 365633 h 873252"/>
              <a:gd name="connsiteX22" fmla="*/ 489077 w 619505"/>
              <a:gd name="connsiteY22" fmla="*/ 475361 h 873252"/>
              <a:gd name="connsiteX23" fmla="*/ 494919 w 619505"/>
              <a:gd name="connsiteY23" fmla="*/ 620902 h 873252"/>
              <a:gd name="connsiteX24" fmla="*/ 509270 w 619505"/>
              <a:gd name="connsiteY24" fmla="*/ 705611 h 873252"/>
              <a:gd name="connsiteX25" fmla="*/ 527050 w 619505"/>
              <a:gd name="connsiteY25" fmla="*/ 746379 h 873252"/>
              <a:gd name="connsiteX26" fmla="*/ 545338 w 619505"/>
              <a:gd name="connsiteY26" fmla="*/ 758190 h 873252"/>
              <a:gd name="connsiteX27" fmla="*/ 557149 w 619505"/>
              <a:gd name="connsiteY27" fmla="*/ 757173 h 873252"/>
              <a:gd name="connsiteX28" fmla="*/ 568198 w 619505"/>
              <a:gd name="connsiteY28" fmla="*/ 751840 h 873252"/>
              <a:gd name="connsiteX29" fmla="*/ 578230 w 619505"/>
              <a:gd name="connsiteY29" fmla="*/ 744220 h 873252"/>
              <a:gd name="connsiteX30" fmla="*/ 598424 w 619505"/>
              <a:gd name="connsiteY30" fmla="*/ 731773 h 873252"/>
              <a:gd name="connsiteX31" fmla="*/ 619505 w 619505"/>
              <a:gd name="connsiteY31" fmla="*/ 788416 h 873252"/>
              <a:gd name="connsiteX32" fmla="*/ 592582 w 619505"/>
              <a:gd name="connsiteY32" fmla="*/ 833882 h 873252"/>
              <a:gd name="connsiteX33" fmla="*/ 564769 w 619505"/>
              <a:gd name="connsiteY33" fmla="*/ 858139 h 873252"/>
              <a:gd name="connsiteX34" fmla="*/ 534035 w 619505"/>
              <a:gd name="connsiteY34" fmla="*/ 872235 h 873252"/>
              <a:gd name="connsiteX35" fmla="*/ 501269 w 619505"/>
              <a:gd name="connsiteY35" fmla="*/ 873252 h 873252"/>
              <a:gd name="connsiteX36" fmla="*/ 458597 w 619505"/>
              <a:gd name="connsiteY36" fmla="*/ 851154 h 873252"/>
              <a:gd name="connsiteX37" fmla="*/ 422148 w 619505"/>
              <a:gd name="connsiteY37" fmla="*/ 797305 h 873252"/>
              <a:gd name="connsiteX38" fmla="*/ 397637 w 619505"/>
              <a:gd name="connsiteY38" fmla="*/ 708405 h 873252"/>
              <a:gd name="connsiteX39" fmla="*/ 388747 w 619505"/>
              <a:gd name="connsiteY39" fmla="*/ 578866 h 873252"/>
              <a:gd name="connsiteX40" fmla="*/ 389382 w 619505"/>
              <a:gd name="connsiteY40" fmla="*/ 533780 h 873252"/>
              <a:gd name="connsiteX41" fmla="*/ 386588 w 619505"/>
              <a:gd name="connsiteY41" fmla="*/ 545211 h 873252"/>
              <a:gd name="connsiteX42" fmla="*/ 373634 w 619505"/>
              <a:gd name="connsiteY42" fmla="*/ 592836 h 873252"/>
              <a:gd name="connsiteX43" fmla="*/ 318135 w 619505"/>
              <a:gd name="connsiteY43" fmla="*/ 738378 h 873252"/>
              <a:gd name="connsiteX44" fmla="*/ 258826 w 619505"/>
              <a:gd name="connsiteY44" fmla="*/ 813180 h 873252"/>
              <a:gd name="connsiteX45" fmla="*/ 199771 w 619505"/>
              <a:gd name="connsiteY45" fmla="*/ 829691 h 873252"/>
              <a:gd name="connsiteX46" fmla="*/ 157988 w 619505"/>
              <a:gd name="connsiteY46" fmla="*/ 812165 h 873252"/>
              <a:gd name="connsiteX47" fmla="*/ 122174 w 619505"/>
              <a:gd name="connsiteY47" fmla="*/ 770635 h 873252"/>
              <a:gd name="connsiteX48" fmla="*/ 97536 w 619505"/>
              <a:gd name="connsiteY48" fmla="*/ 702564 h 873252"/>
              <a:gd name="connsiteX49" fmla="*/ 88646 w 619505"/>
              <a:gd name="connsiteY49" fmla="*/ 605282 h 873252"/>
              <a:gd name="connsiteX50" fmla="*/ 91313 w 619505"/>
              <a:gd name="connsiteY50" fmla="*/ 523748 h 873252"/>
              <a:gd name="connsiteX51" fmla="*/ 97155 w 619505"/>
              <a:gd name="connsiteY51" fmla="*/ 425958 h 873252"/>
              <a:gd name="connsiteX52" fmla="*/ 102997 w 619505"/>
              <a:gd name="connsiteY52" fmla="*/ 319277 h 873252"/>
              <a:gd name="connsiteX53" fmla="*/ 105537 w 619505"/>
              <a:gd name="connsiteY53" fmla="*/ 211963 h 873252"/>
              <a:gd name="connsiteX54" fmla="*/ 104648 w 619505"/>
              <a:gd name="connsiteY54" fmla="*/ 178180 h 873252"/>
              <a:gd name="connsiteX55" fmla="*/ 101980 w 619505"/>
              <a:gd name="connsiteY55" fmla="*/ 158750 h 873252"/>
              <a:gd name="connsiteX56" fmla="*/ 97282 w 619505"/>
              <a:gd name="connsiteY56" fmla="*/ 151257 h 873252"/>
              <a:gd name="connsiteX57" fmla="*/ 86614 w 619505"/>
              <a:gd name="connsiteY57" fmla="*/ 149605 h 873252"/>
              <a:gd name="connsiteX58" fmla="*/ 59690 w 619505"/>
              <a:gd name="connsiteY58" fmla="*/ 155702 h 873252"/>
              <a:gd name="connsiteX59" fmla="*/ 8255 w 619505"/>
              <a:gd name="connsiteY59" fmla="*/ 171830 h 873252"/>
              <a:gd name="connsiteX60" fmla="*/ 0 w 619505"/>
              <a:gd name="connsiteY60" fmla="*/ 105029 h 873252"/>
              <a:gd name="connsiteX61" fmla="*/ 60960 w 619505"/>
              <a:gd name="connsiteY61" fmla="*/ 69596 h 873252"/>
              <a:gd name="connsiteX62" fmla="*/ 102235 w 619505"/>
              <a:gd name="connsiteY62" fmla="*/ 48895 h 873252"/>
              <a:gd name="connsiteX63" fmla="*/ 134874 w 619505"/>
              <a:gd name="connsiteY63" fmla="*/ 35179 h 873252"/>
              <a:gd name="connsiteX64" fmla="*/ 156718 w 619505"/>
              <a:gd name="connsiteY64" fmla="*/ 28829 h 873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619505" h="873252">
                <a:moveTo>
                  <a:pt x="156718" y="28829"/>
                </a:moveTo>
                <a:cubicBezTo>
                  <a:pt x="166877" y="27813"/>
                  <a:pt x="175514" y="30352"/>
                  <a:pt x="183007" y="35814"/>
                </a:cubicBezTo>
                <a:cubicBezTo>
                  <a:pt x="190373" y="41402"/>
                  <a:pt x="195961" y="49911"/>
                  <a:pt x="200152" y="60833"/>
                </a:cubicBezTo>
                <a:cubicBezTo>
                  <a:pt x="204470" y="71882"/>
                  <a:pt x="207010" y="84201"/>
                  <a:pt x="208534" y="97917"/>
                </a:cubicBezTo>
                <a:cubicBezTo>
                  <a:pt x="209930" y="111505"/>
                  <a:pt x="210565" y="126238"/>
                  <a:pt x="210565" y="142240"/>
                </a:cubicBezTo>
                <a:cubicBezTo>
                  <a:pt x="210565" y="162433"/>
                  <a:pt x="210058" y="187198"/>
                  <a:pt x="208915" y="216408"/>
                </a:cubicBezTo>
                <a:cubicBezTo>
                  <a:pt x="207772" y="245618"/>
                  <a:pt x="206628" y="273939"/>
                  <a:pt x="205104" y="301244"/>
                </a:cubicBezTo>
                <a:cubicBezTo>
                  <a:pt x="203580" y="328676"/>
                  <a:pt x="202184" y="357505"/>
                  <a:pt x="200152" y="387858"/>
                </a:cubicBezTo>
                <a:cubicBezTo>
                  <a:pt x="198247" y="418211"/>
                  <a:pt x="196850" y="443611"/>
                  <a:pt x="195579" y="464185"/>
                </a:cubicBezTo>
                <a:cubicBezTo>
                  <a:pt x="194310" y="484758"/>
                  <a:pt x="193294" y="504063"/>
                  <a:pt x="192404" y="522097"/>
                </a:cubicBezTo>
                <a:cubicBezTo>
                  <a:pt x="191515" y="540130"/>
                  <a:pt x="191008" y="556768"/>
                  <a:pt x="191008" y="572135"/>
                </a:cubicBezTo>
                <a:cubicBezTo>
                  <a:pt x="191008" y="607949"/>
                  <a:pt x="194564" y="633349"/>
                  <a:pt x="202311" y="647954"/>
                </a:cubicBezTo>
                <a:cubicBezTo>
                  <a:pt x="209930" y="662558"/>
                  <a:pt x="219583" y="670814"/>
                  <a:pt x="231775" y="671957"/>
                </a:cubicBezTo>
                <a:cubicBezTo>
                  <a:pt x="246634" y="673354"/>
                  <a:pt x="262382" y="660527"/>
                  <a:pt x="280415" y="633983"/>
                </a:cubicBezTo>
                <a:cubicBezTo>
                  <a:pt x="298577" y="607186"/>
                  <a:pt x="314705" y="563499"/>
                  <a:pt x="332613" y="504444"/>
                </a:cubicBezTo>
                <a:cubicBezTo>
                  <a:pt x="351027" y="443357"/>
                  <a:pt x="364616" y="373761"/>
                  <a:pt x="377316" y="296799"/>
                </a:cubicBezTo>
                <a:cubicBezTo>
                  <a:pt x="390271" y="219202"/>
                  <a:pt x="397383" y="128524"/>
                  <a:pt x="401574" y="25527"/>
                </a:cubicBezTo>
                <a:cubicBezTo>
                  <a:pt x="428878" y="17526"/>
                  <a:pt x="455929" y="8382"/>
                  <a:pt x="483108" y="0"/>
                </a:cubicBezTo>
                <a:cubicBezTo>
                  <a:pt x="489712" y="0"/>
                  <a:pt x="496315" y="0"/>
                  <a:pt x="502920" y="0"/>
                </a:cubicBezTo>
                <a:cubicBezTo>
                  <a:pt x="500634" y="52958"/>
                  <a:pt x="498855" y="99186"/>
                  <a:pt x="497204" y="138557"/>
                </a:cubicBezTo>
                <a:cubicBezTo>
                  <a:pt x="495427" y="177927"/>
                  <a:pt x="494157" y="217297"/>
                  <a:pt x="492760" y="256667"/>
                </a:cubicBezTo>
                <a:cubicBezTo>
                  <a:pt x="491490" y="296164"/>
                  <a:pt x="490601" y="332486"/>
                  <a:pt x="489965" y="365633"/>
                </a:cubicBezTo>
                <a:cubicBezTo>
                  <a:pt x="489330" y="398907"/>
                  <a:pt x="489077" y="435483"/>
                  <a:pt x="489077" y="475361"/>
                </a:cubicBezTo>
                <a:cubicBezTo>
                  <a:pt x="489077" y="536067"/>
                  <a:pt x="490854" y="584580"/>
                  <a:pt x="494919" y="620902"/>
                </a:cubicBezTo>
                <a:cubicBezTo>
                  <a:pt x="498983" y="657225"/>
                  <a:pt x="503301" y="685546"/>
                  <a:pt x="509270" y="705611"/>
                </a:cubicBezTo>
                <a:cubicBezTo>
                  <a:pt x="515239" y="725804"/>
                  <a:pt x="520827" y="739647"/>
                  <a:pt x="527050" y="746379"/>
                </a:cubicBezTo>
                <a:cubicBezTo>
                  <a:pt x="533400" y="753236"/>
                  <a:pt x="539241" y="757428"/>
                  <a:pt x="545338" y="758190"/>
                </a:cubicBezTo>
                <a:cubicBezTo>
                  <a:pt x="549528" y="758697"/>
                  <a:pt x="553339" y="758316"/>
                  <a:pt x="557149" y="757173"/>
                </a:cubicBezTo>
                <a:cubicBezTo>
                  <a:pt x="560832" y="755904"/>
                  <a:pt x="564515" y="753998"/>
                  <a:pt x="568198" y="751840"/>
                </a:cubicBezTo>
                <a:cubicBezTo>
                  <a:pt x="572008" y="749554"/>
                  <a:pt x="575310" y="746886"/>
                  <a:pt x="578230" y="744220"/>
                </a:cubicBezTo>
                <a:cubicBezTo>
                  <a:pt x="581278" y="741553"/>
                  <a:pt x="587755" y="737108"/>
                  <a:pt x="598424" y="731773"/>
                </a:cubicBezTo>
                <a:cubicBezTo>
                  <a:pt x="605790" y="750442"/>
                  <a:pt x="612140" y="769620"/>
                  <a:pt x="619505" y="788416"/>
                </a:cubicBezTo>
                <a:cubicBezTo>
                  <a:pt x="609600" y="809244"/>
                  <a:pt x="601217" y="824865"/>
                  <a:pt x="592582" y="833882"/>
                </a:cubicBezTo>
                <a:cubicBezTo>
                  <a:pt x="583946" y="843026"/>
                  <a:pt x="575055" y="851535"/>
                  <a:pt x="564769" y="858139"/>
                </a:cubicBezTo>
                <a:cubicBezTo>
                  <a:pt x="554482" y="864742"/>
                  <a:pt x="544449" y="869822"/>
                  <a:pt x="534035" y="872235"/>
                </a:cubicBezTo>
                <a:cubicBezTo>
                  <a:pt x="523748" y="874776"/>
                  <a:pt x="512826" y="875157"/>
                  <a:pt x="501269" y="873252"/>
                </a:cubicBezTo>
                <a:cubicBezTo>
                  <a:pt x="486790" y="870839"/>
                  <a:pt x="472821" y="863091"/>
                  <a:pt x="458597" y="851154"/>
                </a:cubicBezTo>
                <a:cubicBezTo>
                  <a:pt x="444500" y="839342"/>
                  <a:pt x="432942" y="820928"/>
                  <a:pt x="422148" y="797305"/>
                </a:cubicBezTo>
                <a:cubicBezTo>
                  <a:pt x="411479" y="773684"/>
                  <a:pt x="403860" y="743966"/>
                  <a:pt x="397637" y="708405"/>
                </a:cubicBezTo>
                <a:cubicBezTo>
                  <a:pt x="391414" y="672973"/>
                  <a:pt x="388747" y="629793"/>
                  <a:pt x="388747" y="578866"/>
                </a:cubicBezTo>
                <a:cubicBezTo>
                  <a:pt x="388874" y="563880"/>
                  <a:pt x="389127" y="548894"/>
                  <a:pt x="389382" y="533780"/>
                </a:cubicBezTo>
                <a:cubicBezTo>
                  <a:pt x="388365" y="537591"/>
                  <a:pt x="387603" y="541401"/>
                  <a:pt x="386588" y="545211"/>
                </a:cubicBezTo>
                <a:cubicBezTo>
                  <a:pt x="382270" y="561594"/>
                  <a:pt x="378333" y="577596"/>
                  <a:pt x="373634" y="592836"/>
                </a:cubicBezTo>
                <a:cubicBezTo>
                  <a:pt x="355219" y="653415"/>
                  <a:pt x="338074" y="702436"/>
                  <a:pt x="318135" y="738378"/>
                </a:cubicBezTo>
                <a:cubicBezTo>
                  <a:pt x="298450" y="773938"/>
                  <a:pt x="279400" y="799465"/>
                  <a:pt x="258826" y="813180"/>
                </a:cubicBezTo>
                <a:cubicBezTo>
                  <a:pt x="238252" y="826770"/>
                  <a:pt x="218821" y="832485"/>
                  <a:pt x="199771" y="829691"/>
                </a:cubicBezTo>
                <a:cubicBezTo>
                  <a:pt x="185420" y="827659"/>
                  <a:pt x="171577" y="821563"/>
                  <a:pt x="157988" y="812165"/>
                </a:cubicBezTo>
                <a:cubicBezTo>
                  <a:pt x="144272" y="802894"/>
                  <a:pt x="132715" y="788670"/>
                  <a:pt x="122174" y="770635"/>
                </a:cubicBezTo>
                <a:cubicBezTo>
                  <a:pt x="111505" y="752602"/>
                  <a:pt x="103759" y="729741"/>
                  <a:pt x="97536" y="702564"/>
                </a:cubicBezTo>
                <a:cubicBezTo>
                  <a:pt x="91440" y="675513"/>
                  <a:pt x="88646" y="643127"/>
                  <a:pt x="88646" y="605282"/>
                </a:cubicBezTo>
                <a:cubicBezTo>
                  <a:pt x="88646" y="581279"/>
                  <a:pt x="89408" y="554101"/>
                  <a:pt x="91313" y="523748"/>
                </a:cubicBezTo>
                <a:cubicBezTo>
                  <a:pt x="93091" y="493395"/>
                  <a:pt x="94869" y="460755"/>
                  <a:pt x="97155" y="425958"/>
                </a:cubicBezTo>
                <a:cubicBezTo>
                  <a:pt x="99314" y="391033"/>
                  <a:pt x="101092" y="355473"/>
                  <a:pt x="102997" y="319277"/>
                </a:cubicBezTo>
                <a:cubicBezTo>
                  <a:pt x="104775" y="282955"/>
                  <a:pt x="105537" y="247269"/>
                  <a:pt x="105537" y="211963"/>
                </a:cubicBezTo>
                <a:cubicBezTo>
                  <a:pt x="105537" y="198755"/>
                  <a:pt x="105283" y="187452"/>
                  <a:pt x="104648" y="178180"/>
                </a:cubicBezTo>
                <a:cubicBezTo>
                  <a:pt x="104140" y="168910"/>
                  <a:pt x="103251" y="162433"/>
                  <a:pt x="101980" y="158750"/>
                </a:cubicBezTo>
                <a:cubicBezTo>
                  <a:pt x="100838" y="155194"/>
                  <a:pt x="99314" y="152527"/>
                  <a:pt x="97282" y="151257"/>
                </a:cubicBezTo>
                <a:cubicBezTo>
                  <a:pt x="95250" y="149860"/>
                  <a:pt x="91694" y="149225"/>
                  <a:pt x="86614" y="149605"/>
                </a:cubicBezTo>
                <a:cubicBezTo>
                  <a:pt x="79883" y="149986"/>
                  <a:pt x="70866" y="152146"/>
                  <a:pt x="59690" y="155702"/>
                </a:cubicBezTo>
                <a:cubicBezTo>
                  <a:pt x="48387" y="159258"/>
                  <a:pt x="31369" y="164973"/>
                  <a:pt x="8255" y="171830"/>
                </a:cubicBezTo>
                <a:cubicBezTo>
                  <a:pt x="5334" y="149605"/>
                  <a:pt x="2794" y="127254"/>
                  <a:pt x="0" y="105029"/>
                </a:cubicBezTo>
                <a:cubicBezTo>
                  <a:pt x="24765" y="90297"/>
                  <a:pt x="44704" y="77977"/>
                  <a:pt x="60960" y="69596"/>
                </a:cubicBezTo>
                <a:cubicBezTo>
                  <a:pt x="77089" y="61341"/>
                  <a:pt x="90678" y="53975"/>
                  <a:pt x="102235" y="48895"/>
                </a:cubicBezTo>
                <a:cubicBezTo>
                  <a:pt x="113792" y="43688"/>
                  <a:pt x="124587" y="38861"/>
                  <a:pt x="134874" y="35179"/>
                </a:cubicBezTo>
                <a:cubicBezTo>
                  <a:pt x="145288" y="31496"/>
                  <a:pt x="152527" y="29210"/>
                  <a:pt x="156718" y="28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2654300"/>
            <a:ext cx="546100" cy="660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0" y="2616200"/>
            <a:ext cx="469900" cy="7366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1879600"/>
            <a:ext cx="3594100" cy="309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49600" y="1333500"/>
            <a:ext cx="45212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3600" b="1" dirty="0">
                <a:solidFill>
                  <a:srgbClr val="16537F"/>
                </a:solidFill>
                <a:latin typeface="Comic Sans MS" pitchFamily="18" charset="0"/>
                <a:cs typeface="Comic Sans MS" pitchFamily="18" charset="0"/>
              </a:rPr>
              <a:t>Gràcies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>
                <a:solidFill>
                  <a:srgbClr val="5C250D"/>
                </a:solidFill>
                <a:latin typeface="Comic Sans MS" pitchFamily="18" charset="0"/>
                <a:cs typeface="Comic Sans MS" pitchFamily="18" charset="0"/>
              </a:rPr>
              <a:t>Medaase</a:t>
            </a:r>
          </a:p>
          <a:p>
            <a:pPr>
              <a:lnSpc>
                <a:spcPts val="3800"/>
              </a:lnSpc>
              <a:tabLst>
                <a:tab pos="736600" algn="l"/>
              </a:tabLst>
            </a:pPr>
            <a:r>
              <a:rPr lang="en-US" altLang="zh-CN" sz="3602" b="1" dirty="0">
                <a:solidFill>
                  <a:srgbClr val="294414"/>
                </a:solidFill>
                <a:latin typeface="Comic Sans MS" pitchFamily="18" charset="0"/>
                <a:cs typeface="Comic Sans MS" pitchFamily="18" charset="0"/>
              </a:rPr>
              <a:t>Dankie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3600" b="1" dirty="0">
                <a:solidFill>
                  <a:srgbClr val="336600"/>
                </a:solidFill>
                <a:latin typeface="Comic Sans MS" pitchFamily="18" charset="0"/>
                <a:cs typeface="Comic Sans MS" pitchFamily="18" charset="0"/>
              </a:rPr>
              <a:t>Gracias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04900" y="1435100"/>
            <a:ext cx="2006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482600" algn="l"/>
              </a:tabLst>
            </a:pPr>
            <a:r>
              <a:rPr lang="en-US" altLang="zh-CN" dirty="0"/>
              <a:t>	</a:t>
            </a:r>
            <a:r>
              <a:rPr lang="en-US" altLang="zh-CN" sz="3602" b="1" dirty="0">
                <a:solidFill>
                  <a:srgbClr val="CC0099"/>
                </a:solidFill>
                <a:latin typeface="Comic Sans MS" pitchFamily="18" charset="0"/>
                <a:cs typeface="Comic Sans MS" pitchFamily="18" charset="0"/>
              </a:rPr>
              <a:t>Asante</a:t>
            </a:r>
          </a:p>
          <a:p>
            <a:pPr>
              <a:lnSpc>
                <a:spcPts val="4800"/>
              </a:lnSpc>
              <a:tabLst>
                <a:tab pos="482600" algn="l"/>
              </a:tabLst>
            </a:pPr>
            <a:r>
              <a:rPr lang="en-US" altLang="zh-CN" sz="3600" i="1" dirty="0">
                <a:solidFill>
                  <a:srgbClr val="FF0000"/>
                </a:solidFill>
                <a:latin typeface="Lucida Handwriting" pitchFamily="18" charset="0"/>
                <a:cs typeface="Lucida Handwriting" pitchFamily="18" charset="0"/>
              </a:rPr>
              <a:t>Eshe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66800" y="2794000"/>
            <a:ext cx="101854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38100" algn="l"/>
                <a:tab pos="165100" algn="l"/>
                <a:tab pos="2971800" algn="l"/>
                <a:tab pos="10033000" algn="l"/>
              </a:tabLst>
            </a:pPr>
            <a:r>
              <a:rPr lang="en-US" altLang="zh-CN" dirty="0"/>
              <a:t>	</a:t>
            </a:r>
            <a:r>
              <a:rPr lang="en-US" altLang="zh-CN" sz="3600" dirty="0">
                <a:solidFill>
                  <a:srgbClr val="000066"/>
                </a:solidFill>
                <a:latin typeface="Vrinda" pitchFamily="18" charset="0"/>
                <a:cs typeface="Vrinda" pitchFamily="18" charset="0"/>
              </a:rPr>
              <a:t>ধন্যবাদ</a:t>
            </a:r>
          </a:p>
          <a:p>
            <a:pPr>
              <a:lnSpc>
                <a:spcPts val="7300"/>
              </a:lnSpc>
              <a:tabLst>
                <a:tab pos="38100" algn="l"/>
                <a:tab pos="165100" algn="l"/>
                <a:tab pos="2971800" algn="l"/>
                <a:tab pos="10033000" algn="l"/>
              </a:tabLst>
            </a:pPr>
            <a:r>
              <a:rPr lang="en-US" altLang="zh-CN" dirty="0"/>
              <a:t>		</a:t>
            </a:r>
            <a:r>
              <a:rPr lang="en-US" altLang="zh-CN" sz="3600" b="1" dirty="0">
                <a:solidFill>
                  <a:srgbClr val="195869"/>
                </a:solidFill>
                <a:latin typeface="Comic Sans MS" pitchFamily="18" charset="0"/>
                <a:cs typeface="Comic Sans MS" pitchFamily="18" charset="0"/>
              </a:rPr>
              <a:t>Obrigado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dirty="0">
                <a:solidFill>
                  <a:srgbClr val="000066"/>
                </a:solidFill>
                <a:latin typeface="Latha" pitchFamily="18" charset="0"/>
                <a:cs typeface="Latha" pitchFamily="18" charset="0"/>
              </a:rPr>
              <a:t>நன்றி</a:t>
            </a:r>
            <a:r>
              <a:rPr lang="en-US" altLang="zh-CN" sz="3602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3602" dirty="0">
                <a:solidFill>
                  <a:srgbClr val="9900CC"/>
                </a:solidFill>
                <a:latin typeface="Mangal" pitchFamily="18" charset="0"/>
                <a:cs typeface="Mangal" pitchFamily="18" charset="0"/>
              </a:rPr>
              <a:t>धन्यवाद</a:t>
            </a:r>
          </a:p>
          <a:p>
            <a:pPr>
              <a:lnSpc>
                <a:spcPts val="2100"/>
              </a:lnSpc>
              <a:tabLst>
                <a:tab pos="38100" algn="l"/>
                <a:tab pos="165100" algn="l"/>
                <a:tab pos="2971800" algn="l"/>
                <a:tab pos="10033000" algn="l"/>
              </a:tabLst>
            </a:pPr>
            <a:r>
              <a:rPr lang="en-US" altLang="zh-CN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لايزج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اركش</a:t>
            </a:r>
          </a:p>
          <a:p>
            <a:pPr>
              <a:lnSpc>
                <a:spcPts val="5000"/>
              </a:lnSpc>
              <a:tabLst>
                <a:tab pos="38100" algn="l"/>
                <a:tab pos="165100" algn="l"/>
                <a:tab pos="2971800" algn="l"/>
                <a:tab pos="10033000" algn="l"/>
              </a:tabLst>
            </a:pPr>
            <a:r>
              <a:rPr lang="en-US" altLang="zh-CN" dirty="0"/>
              <a:t>			</a:t>
            </a:r>
            <a:r>
              <a:rPr lang="en-US" altLang="zh-CN" sz="3600" b="1" dirty="0">
                <a:solidFill>
                  <a:srgbClr val="006666"/>
                </a:solidFill>
                <a:latin typeface="Comic Sans MS" pitchFamily="18" charset="0"/>
                <a:cs typeface="Comic Sans MS" pitchFamily="18" charset="0"/>
              </a:rPr>
              <a:t>Ngiyabonga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38100" algn="l"/>
                <a:tab pos="165100" algn="l"/>
                <a:tab pos="2971800" algn="l"/>
                <a:tab pos="10033000" algn="l"/>
              </a:tabLst>
            </a:pPr>
            <a:r>
              <a:rPr lang="en-US" altLang="zh-CN" dirty="0"/>
              <a:t>				</a:t>
            </a: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1800" y="5638800"/>
            <a:ext cx="1143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Enasidenib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521700" y="5448300"/>
            <a:ext cx="13081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KY-04031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PAK4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inhibitor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08000" y="2755900"/>
            <a:ext cx="266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chromatid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aberrations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06900" y="5359400"/>
            <a:ext cx="2844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Altretamine</a:t>
            </a:r>
          </a:p>
          <a:p>
            <a:pPr>
              <a:lnSpc>
                <a:spcPts val="2400"/>
              </a:lnSpc>
              <a:tabLst>
                <a:tab pos="736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Alkylating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antineoplastic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agent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89800" y="2844800"/>
            <a:ext cx="40894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HL010183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34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Inhibits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proliferation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invasion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Hs578T</a:t>
            </a:r>
          </a:p>
          <a:p>
            <a:pPr>
              <a:lnSpc>
                <a:spcPts val="2100"/>
              </a:lnSpc>
              <a:tabLst>
                <a:tab pos="134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triple-negative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(TN)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breast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cancer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30700" y="3086100"/>
            <a:ext cx="1778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Gedatolisib</a:t>
            </a:r>
          </a:p>
          <a:p>
            <a:pPr>
              <a:lnSpc>
                <a:spcPts val="2200"/>
              </a:lnSpc>
              <a:tabLst>
                <a:tab pos="304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PI3K/mTOR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93800" y="254000"/>
            <a:ext cx="9994900" cy="248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Commercial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Derivatives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Drug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Market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>
                <a:solidFill>
                  <a:srgbClr val="16537F"/>
                </a:solidFill>
                <a:latin typeface="Calibri" pitchFamily="18" charset="0"/>
                <a:cs typeface="Calibri" pitchFamily="18" charset="0"/>
              </a:rPr>
              <a:t>Tretamine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73100" y="6045200"/>
            <a:ext cx="10566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5029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Isocitrate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dehydrogenase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inhibitor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10502900" algn="l"/>
              </a:tabLst>
            </a:pPr>
            <a:r>
              <a:rPr lang="en-US" altLang="zh-CN" dirty="0"/>
              <a:t>	</a:t>
            </a: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" y="6527800"/>
            <a:ext cx="10045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S.N.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Khattab,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H.H.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Khalil,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Bekhit,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M.M.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El-Rahman,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2015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15976.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108200" y="292100"/>
            <a:ext cx="9613900" cy="511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5613400" algn="l"/>
                <a:tab pos="5753100" algn="l"/>
              </a:tabLst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Journey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MAO-A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5613400" algn="l"/>
                <a:tab pos="57531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derivatives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synthesized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5613400" algn="l"/>
                <a:tab pos="57531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Potential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MAO-A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5613400" algn="l"/>
                <a:tab pos="57531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Comparable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Clorgyline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0" y="1943100"/>
            <a:ext cx="2159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962900" y="1993900"/>
            <a:ext cx="3987800" cy="184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Lung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carcinoma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(A549),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Hepatocellular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carcinoma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(HepG2),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Adenocarcinoma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(MCF-7),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breast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cancer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(MCF,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MDA-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MB-231),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620000" y="38862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232900" y="3924300"/>
            <a:ext cx="1104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colorectal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82300" y="3924300"/>
            <a:ext cx="1168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carcinoma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5100" y="4330700"/>
            <a:ext cx="11087100" cy="254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454900" algn="l"/>
                <a:tab pos="7797800" algn="l"/>
                <a:tab pos="11010900" algn="l"/>
              </a:tabLst>
            </a:pPr>
            <a:r>
              <a:rPr lang="en-US" altLang="zh-CN" dirty="0"/>
              <a:t>		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(LoVo,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HCT-116),</a:t>
            </a:r>
          </a:p>
          <a:p>
            <a:pPr>
              <a:lnSpc>
                <a:spcPts val="3200"/>
              </a:lnSpc>
              <a:tabLst>
                <a:tab pos="7454900" algn="l"/>
                <a:tab pos="7797800" algn="l"/>
                <a:tab pos="110109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✓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leukemia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(K562)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7454900" algn="l"/>
                <a:tab pos="7797800" algn="l"/>
                <a:tab pos="110109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S.M.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Soliman,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Ghabbour,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Elnakady,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Mohaya,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M.R.H.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Siddiqui,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2016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1125,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121.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7454900" algn="l"/>
                <a:tab pos="7797800" algn="l"/>
                <a:tab pos="11010900" algn="l"/>
              </a:tabLst>
            </a:pPr>
            <a:r>
              <a:rPr lang="en-US" altLang="zh-CN" dirty="0"/>
              <a:t>			</a:t>
            </a: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6</a:t>
            </a:r>
          </a:p>
          <a:p>
            <a:pPr>
              <a:lnSpc>
                <a:spcPts val="1300"/>
              </a:lnSpc>
              <a:tabLst>
                <a:tab pos="7454900" algn="l"/>
                <a:tab pos="7797800" algn="l"/>
                <a:tab pos="110109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Rasheed,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Dahlous,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Sholkamy,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Omega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15805.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9300" y="165100"/>
            <a:ext cx="109093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5626100" algn="l"/>
              </a:tabLst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Journey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Antiproliferative/Anticancer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agents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5626100" algn="l"/>
              </a:tabLst>
            </a:pPr>
            <a:r>
              <a:rPr lang="en-US" altLang="zh-CN" dirty="0"/>
              <a:t>	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Synthesized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34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trisubstituted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derivatives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5626100" algn="l"/>
              </a:tabLst>
            </a:pPr>
            <a:r>
              <a:rPr lang="en-US" altLang="zh-CN" dirty="0"/>
              <a:t>	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Tested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against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cancer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5100" y="6375400"/>
            <a:ext cx="11595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Farooq,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Almarhoon,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Al-Dhfyan,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N.A.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Taha,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M.A.M.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Wadaan,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Bioorg.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2019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87,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457.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49300" y="127000"/>
            <a:ext cx="10960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Journey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Antiproliferative/Anticancer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Agents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5100" y="6159500"/>
            <a:ext cx="10083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S.M.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Soliman,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Ghabbour,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Elnakady,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Mohaya,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M.R.H.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Siddiqui,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2016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1125,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121.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5100" y="6616700"/>
            <a:ext cx="9321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Rasheed,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Dahlous,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Sholkamy,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Omega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2020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15805.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08200" y="127000"/>
            <a:ext cx="8509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Journey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Antimicrobial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Agents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0500" y="6527800"/>
            <a:ext cx="8331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Sharma,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Ghabbour,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S.T.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2017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1145,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244.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6515100"/>
            <a:ext cx="10033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S.N.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Khattab,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H.H.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Khalil,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Bekhit,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M.M.A.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El-Rahman,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B.G.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Torre,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El-Faham,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Albericio,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ChemMedChem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2018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725.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63600" y="165100"/>
            <a:ext cx="91821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17500" algn="l"/>
              </a:tabLst>
            </a:pPr>
            <a:r>
              <a:rPr lang="en-US" altLang="zh-CN" dirty="0"/>
              <a:t>	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Journey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s-Triazine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Antileishmanial</a:t>
            </a:r>
            <a:r>
              <a:rPr lang="en-US" altLang="zh-CN" sz="32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Agents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317500" algn="l"/>
              </a:tabLst>
            </a:pP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Synthesized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derivatives</a:t>
            </a:r>
          </a:p>
          <a:p>
            <a:pPr>
              <a:lnSpc>
                <a:spcPts val="2900"/>
              </a:lnSpc>
              <a:tabLst>
                <a:tab pos="317500" algn="l"/>
              </a:tabLst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IC</a:t>
            </a:r>
            <a:r>
              <a:rPr lang="en-US" altLang="zh-CN" sz="146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50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values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activity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Anti-promastigote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(Anti-amastigote)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2921</Words>
  <Application>Microsoft Office PowerPoint</Application>
  <PresentationFormat>Widescreen</PresentationFormat>
  <Paragraphs>755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Comic Sans MS</vt:lpstr>
      <vt:lpstr>Latha</vt:lpstr>
      <vt:lpstr>Lucida Handwriting</vt:lpstr>
      <vt:lpstr>Mangal</vt:lpstr>
      <vt:lpstr>Segoe UI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mdpi</dc:creator>
  <cp:lastModifiedBy>嘉文</cp:lastModifiedBy>
  <cp:revision>3</cp:revision>
  <dcterms:created xsi:type="dcterms:W3CDTF">2006-08-16T00:00:00Z</dcterms:created>
  <dcterms:modified xsi:type="dcterms:W3CDTF">2021-01-26T11:25:36Z</dcterms:modified>
</cp:coreProperties>
</file>