
<file path=[Content_Types].xml><?xml version="1.0" encoding="utf-8"?>
<Types xmlns="http://schemas.openxmlformats.org/package/2006/content-types">
  <Default Extension="bin" ContentType="application/vnd.openxmlformats-officedocument.oleObject"/>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21"/>
  </p:notesMasterIdLst>
  <p:sldIdLst>
    <p:sldId id="256" r:id="rId5"/>
    <p:sldId id="257" r:id="rId6"/>
    <p:sldId id="517" r:id="rId7"/>
    <p:sldId id="259" r:id="rId8"/>
    <p:sldId id="258" r:id="rId9"/>
    <p:sldId id="518" r:id="rId10"/>
    <p:sldId id="519" r:id="rId11"/>
    <p:sldId id="520" r:id="rId12"/>
    <p:sldId id="521" r:id="rId13"/>
    <p:sldId id="522" r:id="rId14"/>
    <p:sldId id="523" r:id="rId15"/>
    <p:sldId id="524" r:id="rId16"/>
    <p:sldId id="525" r:id="rId17"/>
    <p:sldId id="527" r:id="rId18"/>
    <p:sldId id="271" r:id="rId19"/>
    <p:sldId id="52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evit Bilgili" initials="EB" lastIdx="3" clrIdx="0">
    <p:extLst>
      <p:ext uri="{19B8F6BF-5375-455C-9EA6-DF929625EA0E}">
        <p15:presenceInfo xmlns:p15="http://schemas.microsoft.com/office/powerpoint/2012/main" userId="Ecevit Bilgi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BF2"/>
    <a:srgbClr val="1A7B7C"/>
    <a:srgbClr val="EAEAEA"/>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9733A-29AA-4300-86AB-135CCCF92DFF}" v="12" dt="2020-11-13T00:24:34.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23" autoAdjust="0"/>
  </p:normalViewPr>
  <p:slideViewPr>
    <p:cSldViewPr snapToGrid="0">
      <p:cViewPr varScale="1">
        <p:scale>
          <a:sx n="68" d="100"/>
          <a:sy n="68" d="100"/>
        </p:scale>
        <p:origin x="12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02721-66A5-4565-A6F7-9B9751DDCD8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99F1823-FEF0-4C32-BD2F-CC9B1217F899}" type="pres">
      <dgm:prSet presAssocID="{57B02721-66A5-4565-A6F7-9B9751DDCD8D}" presName="linearFlow" presStyleCnt="0">
        <dgm:presLayoutVars>
          <dgm:dir/>
          <dgm:animLvl val="lvl"/>
          <dgm:resizeHandles val="exact"/>
        </dgm:presLayoutVars>
      </dgm:prSet>
      <dgm:spPr/>
    </dgm:pt>
  </dgm:ptLst>
  <dgm:cxnLst>
    <dgm:cxn modelId="{53DDF395-CBCB-42D1-8443-3E900EDC1C07}" type="presOf" srcId="{57B02721-66A5-4565-A6F7-9B9751DDCD8D}" destId="{899F1823-FEF0-4C32-BD2F-CC9B1217F899}" srcOrd="0"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0F131-F9D0-476A-9069-067D711150B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DB37693-DB21-4EDE-96A8-99567E57D712}">
      <dgm:prSet phldrT="[Text]"/>
      <dgm:spPr>
        <a:blipFill rotWithShape="0">
          <a:blip xmlns:r="http://schemas.openxmlformats.org/officeDocument/2006/relationships" r:embed="rId1"/>
          <a:srcRect/>
          <a:stretch>
            <a:fillRect l="-4000" r="-4000"/>
          </a:stretch>
        </a:blipFill>
      </dgm:spPr>
      <dgm:t>
        <a:bodyPr/>
        <a:lstStyle/>
        <a:p>
          <a:r>
            <a:rPr lang="en-US" dirty="0">
              <a:latin typeface="Times New Roman" panose="02020603050405020304" pitchFamily="18" charset="0"/>
              <a:cs typeface="Times New Roman" panose="02020603050405020304" pitchFamily="18" charset="0"/>
            </a:rPr>
            <a:t> </a:t>
          </a:r>
        </a:p>
      </dgm:t>
    </dgm:pt>
    <dgm:pt modelId="{3E5A96C1-94B8-47B2-9EEA-A563D4793971}" type="parTrans" cxnId="{67F675F5-C9F4-4745-84C5-C4F6B425A2C4}">
      <dgm:prSet/>
      <dgm:spPr/>
      <dgm:t>
        <a:bodyPr/>
        <a:lstStyle/>
        <a:p>
          <a:endParaRPr lang="en-US">
            <a:latin typeface="Times New Roman" panose="02020603050405020304" pitchFamily="18" charset="0"/>
            <a:cs typeface="Times New Roman" panose="02020603050405020304" pitchFamily="18" charset="0"/>
          </a:endParaRPr>
        </a:p>
      </dgm:t>
    </dgm:pt>
    <dgm:pt modelId="{95C5C186-EB06-46D3-BEF2-7C2E14717B9F}" type="sibTrans" cxnId="{67F675F5-C9F4-4745-84C5-C4F6B425A2C4}">
      <dgm:prSet/>
      <dgm:spPr/>
      <dgm:t>
        <a:bodyPr/>
        <a:lstStyle/>
        <a:p>
          <a:endParaRPr lang="en-US">
            <a:latin typeface="Times New Roman" panose="02020603050405020304" pitchFamily="18" charset="0"/>
            <a:cs typeface="Times New Roman" panose="02020603050405020304" pitchFamily="18" charset="0"/>
          </a:endParaRPr>
        </a:p>
      </dgm:t>
    </dgm:pt>
    <dgm:pt modelId="{C9E9F148-F322-44A7-A398-7CF76DE9E854}">
      <dgm:prSet phldrT="[Text]" custT="1"/>
      <dgm:spPr>
        <a:solidFill>
          <a:schemeClr val="accent1">
            <a:lumMod val="20000"/>
            <a:lumOff val="80000"/>
            <a:alpha val="90000"/>
          </a:schemeClr>
        </a:solidFill>
      </dgm:spPr>
      <dgm:t>
        <a:bodyPr/>
        <a:lstStyle/>
        <a:p>
          <a:pPr>
            <a:buClrTx/>
            <a:buFont typeface="Arial" pitchFamily="34" charset="0"/>
            <a:buChar char="–"/>
          </a:pPr>
          <a:r>
            <a:rPr lang="en-US" sz="2300" dirty="0">
              <a:solidFill>
                <a:schemeClr val="accent6"/>
              </a:solidFill>
              <a:latin typeface="Times New Roman" panose="02020603050405020304" pitchFamily="18" charset="0"/>
              <a:ea typeface="Cambria" panose="02040503050406030204" pitchFamily="18" charset="0"/>
              <a:cs typeface="Times New Roman" panose="02020603050405020304" pitchFamily="18" charset="0"/>
            </a:rPr>
            <a:t>Nanocomposites </a:t>
          </a:r>
          <a:r>
            <a:rPr lang="en-US" sz="2300" dirty="0">
              <a:solidFill>
                <a:schemeClr val="accent1">
                  <a:lumMod val="75000"/>
                </a:schemeClr>
              </a:solidFill>
              <a:latin typeface="Times New Roman" panose="02020603050405020304" pitchFamily="18" charset="0"/>
              <a:ea typeface="Cambria" panose="02040503050406030204" pitchFamily="18" charset="0"/>
              <a:cs typeface="Times New Roman" panose="02020603050405020304" pitchFamily="18" charset="0"/>
            </a:rPr>
            <a:t>(S</a:t>
          </a:r>
          <a:r>
            <a:rPr lang="en-US" sz="23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ingh et al. 2011; Tanaka et al. 2012; </a:t>
          </a:r>
          <a:r>
            <a:rPr lang="en-US" sz="23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Tuomela</a:t>
          </a:r>
          <a:r>
            <a:rPr lang="en-US" sz="23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et al. 2014)</a:t>
          </a:r>
          <a:endParaRPr lang="en-US" sz="2300" dirty="0">
            <a:latin typeface="Times New Roman" panose="02020603050405020304" pitchFamily="18" charset="0"/>
            <a:cs typeface="Times New Roman" panose="02020603050405020304" pitchFamily="18" charset="0"/>
          </a:endParaRPr>
        </a:p>
      </dgm:t>
    </dgm:pt>
    <dgm:pt modelId="{1073E389-50B5-4615-8DA8-C2E05E2D5232}" type="parTrans" cxnId="{5EAAB175-8EBB-4D55-B320-8369FA193F80}">
      <dgm:prSet/>
      <dgm:spPr/>
      <dgm:t>
        <a:bodyPr/>
        <a:lstStyle/>
        <a:p>
          <a:endParaRPr lang="en-US">
            <a:latin typeface="Times New Roman" panose="02020603050405020304" pitchFamily="18" charset="0"/>
            <a:cs typeface="Times New Roman" panose="02020603050405020304" pitchFamily="18" charset="0"/>
          </a:endParaRPr>
        </a:p>
      </dgm:t>
    </dgm:pt>
    <dgm:pt modelId="{F2BC59F6-490B-4460-88AF-E4ACFE4FA7D9}" type="sibTrans" cxnId="{5EAAB175-8EBB-4D55-B320-8369FA193F80}">
      <dgm:prSet/>
      <dgm:spPr/>
      <dgm:t>
        <a:bodyPr/>
        <a:lstStyle/>
        <a:p>
          <a:endParaRPr lang="en-US">
            <a:latin typeface="Times New Roman" panose="02020603050405020304" pitchFamily="18" charset="0"/>
            <a:cs typeface="Times New Roman" panose="02020603050405020304" pitchFamily="18" charset="0"/>
          </a:endParaRPr>
        </a:p>
      </dgm:t>
    </dgm:pt>
    <dgm:pt modelId="{82F7F41A-CC4E-4D60-A04C-AD5BF2BA0699}">
      <dgm:prSet phldrT="[Text]"/>
      <dgm:spPr>
        <a:blipFill rotWithShape="0">
          <a:blip xmlns:r="http://schemas.openxmlformats.org/officeDocument/2006/relationships" r:embed="rId2"/>
          <a:srcRect/>
          <a:stretch>
            <a:fillRect l="-5000" r="-5000"/>
          </a:stretch>
        </a:blipFill>
      </dgm:spPr>
      <dgm:t>
        <a:bodyPr/>
        <a:lstStyle/>
        <a:p>
          <a:r>
            <a:rPr lang="en-US" dirty="0">
              <a:latin typeface="Times New Roman" panose="02020603050405020304" pitchFamily="18" charset="0"/>
              <a:cs typeface="Times New Roman" panose="02020603050405020304" pitchFamily="18" charset="0"/>
            </a:rPr>
            <a:t> </a:t>
          </a:r>
        </a:p>
      </dgm:t>
    </dgm:pt>
    <dgm:pt modelId="{C963956C-C64F-4233-A892-C1686C09C343}" type="parTrans" cxnId="{820CB3B2-9DE4-4E41-974E-8AAD0DBDF342}">
      <dgm:prSet/>
      <dgm:spPr/>
      <dgm:t>
        <a:bodyPr/>
        <a:lstStyle/>
        <a:p>
          <a:endParaRPr lang="en-US">
            <a:latin typeface="Times New Roman" panose="02020603050405020304" pitchFamily="18" charset="0"/>
            <a:cs typeface="Times New Roman" panose="02020603050405020304" pitchFamily="18" charset="0"/>
          </a:endParaRPr>
        </a:p>
      </dgm:t>
    </dgm:pt>
    <dgm:pt modelId="{6813A554-DFD6-446F-810E-C0CF197CD4AB}" type="sibTrans" cxnId="{820CB3B2-9DE4-4E41-974E-8AAD0DBDF342}">
      <dgm:prSet/>
      <dgm:spPr/>
      <dgm:t>
        <a:bodyPr/>
        <a:lstStyle/>
        <a:p>
          <a:endParaRPr lang="en-US">
            <a:latin typeface="Times New Roman" panose="02020603050405020304" pitchFamily="18" charset="0"/>
            <a:cs typeface="Times New Roman" panose="02020603050405020304" pitchFamily="18" charset="0"/>
          </a:endParaRPr>
        </a:p>
      </dgm:t>
    </dgm:pt>
    <dgm:pt modelId="{0A3D6229-EA71-43E7-BC14-12A006A44BD0}">
      <dgm:prSet phldrT="[Text]" custT="1"/>
      <dgm:spPr>
        <a:solidFill>
          <a:schemeClr val="accent1">
            <a:lumMod val="20000"/>
            <a:lumOff val="80000"/>
            <a:alpha val="90000"/>
          </a:schemeClr>
        </a:solidFill>
      </dgm:spPr>
      <dgm:t>
        <a:bodyPr/>
        <a:lstStyle/>
        <a:p>
          <a:pPr>
            <a:buClrTx/>
            <a:buFont typeface="Arial" pitchFamily="34" charset="0"/>
            <a:buChar char="–"/>
          </a:pPr>
          <a:r>
            <a:rPr lang="en-US" sz="2300" dirty="0">
              <a:solidFill>
                <a:schemeClr val="accent6"/>
              </a:solidFill>
              <a:latin typeface="Times New Roman" panose="02020603050405020304" pitchFamily="18" charset="0"/>
              <a:ea typeface="Cambria" panose="02040503050406030204" pitchFamily="18" charset="0"/>
              <a:cs typeface="Times New Roman" panose="02020603050405020304" pitchFamily="18" charset="0"/>
            </a:rPr>
            <a:t>Amorphous solid dispersions </a:t>
          </a:r>
          <a:r>
            <a:rPr lang="en-US" sz="23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(Forster et al. 2001; Hancock and Parks, 2000; </a:t>
          </a:r>
          <a:r>
            <a:rPr lang="en-US" sz="23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Knopp</a:t>
          </a:r>
          <a:r>
            <a:rPr lang="en-US" sz="23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et al. 2016)</a:t>
          </a:r>
          <a:endParaRPr lang="en-US" sz="2300" dirty="0">
            <a:latin typeface="Times New Roman" panose="02020603050405020304" pitchFamily="18" charset="0"/>
            <a:cs typeface="Times New Roman" panose="02020603050405020304" pitchFamily="18" charset="0"/>
          </a:endParaRPr>
        </a:p>
      </dgm:t>
    </dgm:pt>
    <dgm:pt modelId="{4A6E6411-7F7B-4945-B0EB-D979A6E0E51B}" type="parTrans" cxnId="{286E50B8-785B-40E1-A6F9-A4C94FF85BF1}">
      <dgm:prSet/>
      <dgm:spPr/>
      <dgm:t>
        <a:bodyPr/>
        <a:lstStyle/>
        <a:p>
          <a:endParaRPr lang="en-US">
            <a:latin typeface="Times New Roman" panose="02020603050405020304" pitchFamily="18" charset="0"/>
            <a:cs typeface="Times New Roman" panose="02020603050405020304" pitchFamily="18" charset="0"/>
          </a:endParaRPr>
        </a:p>
      </dgm:t>
    </dgm:pt>
    <dgm:pt modelId="{3A8AB608-6437-4562-A4D2-D72C82C03DBB}" type="sibTrans" cxnId="{286E50B8-785B-40E1-A6F9-A4C94FF85BF1}">
      <dgm:prSet/>
      <dgm:spPr/>
      <dgm:t>
        <a:bodyPr/>
        <a:lstStyle/>
        <a:p>
          <a:endParaRPr lang="en-US">
            <a:latin typeface="Times New Roman" panose="02020603050405020304" pitchFamily="18" charset="0"/>
            <a:cs typeface="Times New Roman" panose="02020603050405020304" pitchFamily="18" charset="0"/>
          </a:endParaRPr>
        </a:p>
      </dgm:t>
    </dgm:pt>
    <dgm:pt modelId="{6A131420-23CE-4A7C-A5EB-EB0ED7164821}" type="pres">
      <dgm:prSet presAssocID="{0200F131-F9D0-476A-9069-067D711150B0}" presName="Name0" presStyleCnt="0">
        <dgm:presLayoutVars>
          <dgm:dir/>
          <dgm:animLvl val="lvl"/>
          <dgm:resizeHandles/>
        </dgm:presLayoutVars>
      </dgm:prSet>
      <dgm:spPr/>
    </dgm:pt>
    <dgm:pt modelId="{B1770337-2249-46A1-AF59-8DC6F0F61AAD}" type="pres">
      <dgm:prSet presAssocID="{4DB37693-DB21-4EDE-96A8-99567E57D712}" presName="linNode" presStyleCnt="0"/>
      <dgm:spPr/>
    </dgm:pt>
    <dgm:pt modelId="{1E852B24-6DBA-46D8-8CDB-955F2247FF0E}" type="pres">
      <dgm:prSet presAssocID="{4DB37693-DB21-4EDE-96A8-99567E57D712}" presName="parentShp" presStyleLbl="node1" presStyleIdx="0" presStyleCnt="2" custScaleX="32961" custLinFactNeighborX="606" custLinFactNeighborY="2540">
        <dgm:presLayoutVars>
          <dgm:bulletEnabled val="1"/>
        </dgm:presLayoutVars>
      </dgm:prSet>
      <dgm:spPr/>
    </dgm:pt>
    <dgm:pt modelId="{A84CDCC2-1B6E-4BE1-9EC6-674D325AB1C7}" type="pres">
      <dgm:prSet presAssocID="{4DB37693-DB21-4EDE-96A8-99567E57D712}" presName="childShp" presStyleLbl="bgAccFollowNode1" presStyleIdx="0" presStyleCnt="2" custScaleX="135655" custLinFactY="17959" custLinFactNeighborX="1723" custLinFactNeighborY="100000">
        <dgm:presLayoutVars>
          <dgm:bulletEnabled val="1"/>
        </dgm:presLayoutVars>
      </dgm:prSet>
      <dgm:spPr/>
    </dgm:pt>
    <dgm:pt modelId="{B85DBEEF-A873-43D4-9D77-4E8ADD31D8BF}" type="pres">
      <dgm:prSet presAssocID="{95C5C186-EB06-46D3-BEF2-7C2E14717B9F}" presName="spacing" presStyleCnt="0"/>
      <dgm:spPr/>
    </dgm:pt>
    <dgm:pt modelId="{A8C99056-F52A-4684-B1B6-7CACADE81023}" type="pres">
      <dgm:prSet presAssocID="{82F7F41A-CC4E-4D60-A04C-AD5BF2BA0699}" presName="linNode" presStyleCnt="0"/>
      <dgm:spPr/>
    </dgm:pt>
    <dgm:pt modelId="{A29912E2-3B6C-4F13-8505-4F8F95050859}" type="pres">
      <dgm:prSet presAssocID="{82F7F41A-CC4E-4D60-A04C-AD5BF2BA0699}" presName="parentShp" presStyleLbl="node1" presStyleIdx="1" presStyleCnt="2" custScaleX="35427" custLinFactNeighborX="-119" custLinFactNeighborY="-8539">
        <dgm:presLayoutVars>
          <dgm:bulletEnabled val="1"/>
        </dgm:presLayoutVars>
      </dgm:prSet>
      <dgm:spPr/>
    </dgm:pt>
    <dgm:pt modelId="{64495425-0593-4E1A-AE00-F4FF03E3F630}" type="pres">
      <dgm:prSet presAssocID="{82F7F41A-CC4E-4D60-A04C-AD5BF2BA0699}" presName="childShp" presStyleLbl="bgAccFollowNode1" presStyleIdx="1" presStyleCnt="2" custScaleX="135923" custLinFactNeighborX="949" custLinFactNeighborY="-98430">
        <dgm:presLayoutVars>
          <dgm:bulletEnabled val="1"/>
        </dgm:presLayoutVars>
      </dgm:prSet>
      <dgm:spPr>
        <a:prstGeom prst="rect">
          <a:avLst/>
        </a:prstGeom>
      </dgm:spPr>
    </dgm:pt>
  </dgm:ptLst>
  <dgm:cxnLst>
    <dgm:cxn modelId="{9CC6C822-1600-4603-87BC-E6E138E04A6A}" type="presOf" srcId="{82F7F41A-CC4E-4D60-A04C-AD5BF2BA0699}" destId="{A29912E2-3B6C-4F13-8505-4F8F95050859}" srcOrd="0" destOrd="0" presId="urn:microsoft.com/office/officeart/2005/8/layout/vList6"/>
    <dgm:cxn modelId="{5EAAB175-8EBB-4D55-B320-8369FA193F80}" srcId="{4DB37693-DB21-4EDE-96A8-99567E57D712}" destId="{C9E9F148-F322-44A7-A398-7CF76DE9E854}" srcOrd="0" destOrd="0" parTransId="{1073E389-50B5-4615-8DA8-C2E05E2D5232}" sibTransId="{F2BC59F6-490B-4460-88AF-E4ACFE4FA7D9}"/>
    <dgm:cxn modelId="{8D5E99AE-EF15-4BF0-A5D0-EC271F0A050D}" type="presOf" srcId="{0A3D6229-EA71-43E7-BC14-12A006A44BD0}" destId="{64495425-0593-4E1A-AE00-F4FF03E3F630}" srcOrd="0" destOrd="0" presId="urn:microsoft.com/office/officeart/2005/8/layout/vList6"/>
    <dgm:cxn modelId="{820CB3B2-9DE4-4E41-974E-8AAD0DBDF342}" srcId="{0200F131-F9D0-476A-9069-067D711150B0}" destId="{82F7F41A-CC4E-4D60-A04C-AD5BF2BA0699}" srcOrd="1" destOrd="0" parTransId="{C963956C-C64F-4233-A892-C1686C09C343}" sibTransId="{6813A554-DFD6-446F-810E-C0CF197CD4AB}"/>
    <dgm:cxn modelId="{286E50B8-785B-40E1-A6F9-A4C94FF85BF1}" srcId="{82F7F41A-CC4E-4D60-A04C-AD5BF2BA0699}" destId="{0A3D6229-EA71-43E7-BC14-12A006A44BD0}" srcOrd="0" destOrd="0" parTransId="{4A6E6411-7F7B-4945-B0EB-D979A6E0E51B}" sibTransId="{3A8AB608-6437-4562-A4D2-D72C82C03DBB}"/>
    <dgm:cxn modelId="{753A3ABD-9B1B-42B9-93C0-1D9FF17CB594}" type="presOf" srcId="{4DB37693-DB21-4EDE-96A8-99567E57D712}" destId="{1E852B24-6DBA-46D8-8CDB-955F2247FF0E}" srcOrd="0" destOrd="0" presId="urn:microsoft.com/office/officeart/2005/8/layout/vList6"/>
    <dgm:cxn modelId="{B04306DA-0E01-43A4-880D-87A31D0714A2}" type="presOf" srcId="{0200F131-F9D0-476A-9069-067D711150B0}" destId="{6A131420-23CE-4A7C-A5EB-EB0ED7164821}" srcOrd="0" destOrd="0" presId="urn:microsoft.com/office/officeart/2005/8/layout/vList6"/>
    <dgm:cxn modelId="{EB9210EE-06AB-4FCE-AB76-2D52FA575C9B}" type="presOf" srcId="{C9E9F148-F322-44A7-A398-7CF76DE9E854}" destId="{A84CDCC2-1B6E-4BE1-9EC6-674D325AB1C7}" srcOrd="0" destOrd="0" presId="urn:microsoft.com/office/officeart/2005/8/layout/vList6"/>
    <dgm:cxn modelId="{67F675F5-C9F4-4745-84C5-C4F6B425A2C4}" srcId="{0200F131-F9D0-476A-9069-067D711150B0}" destId="{4DB37693-DB21-4EDE-96A8-99567E57D712}" srcOrd="0" destOrd="0" parTransId="{3E5A96C1-94B8-47B2-9EEA-A563D4793971}" sibTransId="{95C5C186-EB06-46D3-BEF2-7C2E14717B9F}"/>
    <dgm:cxn modelId="{968BA500-5C09-4D48-971D-3BDAE583EC7C}" type="presParOf" srcId="{6A131420-23CE-4A7C-A5EB-EB0ED7164821}" destId="{B1770337-2249-46A1-AF59-8DC6F0F61AAD}" srcOrd="0" destOrd="0" presId="urn:microsoft.com/office/officeart/2005/8/layout/vList6"/>
    <dgm:cxn modelId="{3FA7F360-A21F-4BC1-B2E0-61B7E36195B9}" type="presParOf" srcId="{B1770337-2249-46A1-AF59-8DC6F0F61AAD}" destId="{1E852B24-6DBA-46D8-8CDB-955F2247FF0E}" srcOrd="0" destOrd="0" presId="urn:microsoft.com/office/officeart/2005/8/layout/vList6"/>
    <dgm:cxn modelId="{8C651CD9-7620-4B7F-A507-67DEF71C0535}" type="presParOf" srcId="{B1770337-2249-46A1-AF59-8DC6F0F61AAD}" destId="{A84CDCC2-1B6E-4BE1-9EC6-674D325AB1C7}" srcOrd="1" destOrd="0" presId="urn:microsoft.com/office/officeart/2005/8/layout/vList6"/>
    <dgm:cxn modelId="{0060FE7D-3767-4D17-9709-3C259F328C03}" type="presParOf" srcId="{6A131420-23CE-4A7C-A5EB-EB0ED7164821}" destId="{B85DBEEF-A873-43D4-9D77-4E8ADD31D8BF}" srcOrd="1" destOrd="0" presId="urn:microsoft.com/office/officeart/2005/8/layout/vList6"/>
    <dgm:cxn modelId="{97678F1A-605E-4EA2-BBB7-56480D4ECED8}" type="presParOf" srcId="{6A131420-23CE-4A7C-A5EB-EB0ED7164821}" destId="{A8C99056-F52A-4684-B1B6-7CACADE81023}" srcOrd="2" destOrd="0" presId="urn:microsoft.com/office/officeart/2005/8/layout/vList6"/>
    <dgm:cxn modelId="{31C4B51F-F658-4028-94BB-986482E019C8}" type="presParOf" srcId="{A8C99056-F52A-4684-B1B6-7CACADE81023}" destId="{A29912E2-3B6C-4F13-8505-4F8F95050859}" srcOrd="0" destOrd="0" presId="urn:microsoft.com/office/officeart/2005/8/layout/vList6"/>
    <dgm:cxn modelId="{2928F567-3C92-456A-8BB0-DA16D148515E}" type="presParOf" srcId="{A8C99056-F52A-4684-B1B6-7CACADE81023}" destId="{64495425-0593-4E1A-AE00-F4FF03E3F630}"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CDCC2-1B6E-4BE1-9EC6-674D325AB1C7}">
      <dsp:nvSpPr>
        <dsp:cNvPr id="0" name=""/>
        <dsp:cNvSpPr/>
      </dsp:nvSpPr>
      <dsp:spPr>
        <a:xfrm>
          <a:off x="1366555" y="1062591"/>
          <a:ext cx="6706587" cy="965541"/>
        </a:xfrm>
        <a:prstGeom prst="rightArrow">
          <a:avLst>
            <a:gd name="adj1" fmla="val 75000"/>
            <a:gd name="adj2" fmla="val 50000"/>
          </a:avLst>
        </a:prstGeom>
        <a:solidFill>
          <a:schemeClr val="accent1">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lrTx/>
            <a:buFont typeface="Arial" pitchFamily="34" charset="0"/>
            <a:buChar char="–"/>
          </a:pPr>
          <a:r>
            <a:rPr lang="en-US" sz="2300" kern="1200" dirty="0">
              <a:solidFill>
                <a:schemeClr val="accent6"/>
              </a:solidFill>
              <a:latin typeface="Times New Roman" panose="02020603050405020304" pitchFamily="18" charset="0"/>
              <a:ea typeface="Cambria" panose="02040503050406030204" pitchFamily="18" charset="0"/>
              <a:cs typeface="Times New Roman" panose="02020603050405020304" pitchFamily="18" charset="0"/>
            </a:rPr>
            <a:t>Nanocomposites </a:t>
          </a:r>
          <a:r>
            <a:rPr lang="en-US" sz="2300" kern="1200" dirty="0">
              <a:solidFill>
                <a:schemeClr val="accent1">
                  <a:lumMod val="75000"/>
                </a:schemeClr>
              </a:solidFill>
              <a:latin typeface="Times New Roman" panose="02020603050405020304" pitchFamily="18" charset="0"/>
              <a:ea typeface="Cambria" panose="02040503050406030204" pitchFamily="18" charset="0"/>
              <a:cs typeface="Times New Roman" panose="02020603050405020304" pitchFamily="18" charset="0"/>
            </a:rPr>
            <a:t>(S</a:t>
          </a:r>
          <a:r>
            <a:rPr lang="en-US" sz="2300"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ingh et al. 2011; Tanaka et al. 2012; </a:t>
          </a:r>
          <a:r>
            <a:rPr lang="en-US" sz="2300"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Tuomela</a:t>
          </a:r>
          <a:r>
            <a:rPr lang="en-US" sz="2300"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et al. 2014)</a:t>
          </a:r>
          <a:endParaRPr lang="en-US" sz="2300" kern="1200" dirty="0">
            <a:latin typeface="Times New Roman" panose="02020603050405020304" pitchFamily="18" charset="0"/>
            <a:cs typeface="Times New Roman" panose="02020603050405020304" pitchFamily="18" charset="0"/>
          </a:endParaRPr>
        </a:p>
      </dsp:txBody>
      <dsp:txXfrm>
        <a:off x="1366555" y="1183284"/>
        <a:ext cx="6344509" cy="724155"/>
      </dsp:txXfrm>
    </dsp:sp>
    <dsp:sp modelId="{1E852B24-6DBA-46D8-8CDB-955F2247FF0E}">
      <dsp:nvSpPr>
        <dsp:cNvPr id="0" name=""/>
        <dsp:cNvSpPr/>
      </dsp:nvSpPr>
      <dsp:spPr>
        <a:xfrm>
          <a:off x="253364" y="24772"/>
          <a:ext cx="1086362" cy="965541"/>
        </a:xfrm>
        <a:prstGeom prst="roundRect">
          <a:avLst/>
        </a:prstGeom>
        <a:blipFill rotWithShape="0">
          <a:blip xmlns:r="http://schemas.openxmlformats.org/officeDocument/2006/relationships" r:embed="rId1"/>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latin typeface="Times New Roman" panose="02020603050405020304" pitchFamily="18" charset="0"/>
              <a:cs typeface="Times New Roman" panose="02020603050405020304" pitchFamily="18" charset="0"/>
            </a:rPr>
            <a:t> </a:t>
          </a:r>
        </a:p>
      </dsp:txBody>
      <dsp:txXfrm>
        <a:off x="300498" y="71906"/>
        <a:ext cx="992094" cy="871273"/>
      </dsp:txXfrm>
    </dsp:sp>
    <dsp:sp modelId="{64495425-0593-4E1A-AE00-F4FF03E3F630}">
      <dsp:nvSpPr>
        <dsp:cNvPr id="0" name=""/>
        <dsp:cNvSpPr/>
      </dsp:nvSpPr>
      <dsp:spPr>
        <a:xfrm>
          <a:off x="1375059" y="111960"/>
          <a:ext cx="6719837" cy="965541"/>
        </a:xfrm>
        <a:prstGeom prst="rect">
          <a:avLst/>
        </a:prstGeom>
        <a:solidFill>
          <a:schemeClr val="accent1">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lrTx/>
            <a:buFont typeface="Arial" pitchFamily="34" charset="0"/>
            <a:buChar char="–"/>
          </a:pPr>
          <a:r>
            <a:rPr lang="en-US" sz="2300" kern="1200" dirty="0">
              <a:solidFill>
                <a:schemeClr val="accent6"/>
              </a:solidFill>
              <a:latin typeface="Times New Roman" panose="02020603050405020304" pitchFamily="18" charset="0"/>
              <a:ea typeface="Cambria" panose="02040503050406030204" pitchFamily="18" charset="0"/>
              <a:cs typeface="Times New Roman" panose="02020603050405020304" pitchFamily="18" charset="0"/>
            </a:rPr>
            <a:t>Amorphous solid dispersions </a:t>
          </a:r>
          <a:r>
            <a:rPr lang="en-US" sz="2300"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(Forster et al. 2001; Hancock and Parks, 2000; </a:t>
          </a:r>
          <a:r>
            <a:rPr lang="en-US" sz="2300"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Knopp</a:t>
          </a:r>
          <a:r>
            <a:rPr lang="en-US" sz="2300"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et al. 2016)</a:t>
          </a:r>
          <a:endParaRPr lang="en-US" sz="2300" kern="1200" dirty="0">
            <a:latin typeface="Times New Roman" panose="02020603050405020304" pitchFamily="18" charset="0"/>
            <a:cs typeface="Times New Roman" panose="02020603050405020304" pitchFamily="18" charset="0"/>
          </a:endParaRPr>
        </a:p>
      </dsp:txBody>
      <dsp:txXfrm>
        <a:off x="1375059" y="111960"/>
        <a:ext cx="6719837" cy="965541"/>
      </dsp:txXfrm>
    </dsp:sp>
    <dsp:sp modelId="{A29912E2-3B6C-4F13-8505-4F8F95050859}">
      <dsp:nvSpPr>
        <dsp:cNvPr id="0" name=""/>
        <dsp:cNvSpPr/>
      </dsp:nvSpPr>
      <dsp:spPr>
        <a:xfrm>
          <a:off x="170258" y="979895"/>
          <a:ext cx="1167639" cy="965541"/>
        </a:xfrm>
        <a:prstGeom prst="roundRect">
          <a:avLst/>
        </a:prstGeom>
        <a:blipFill rotWithShape="0">
          <a:blip xmlns:r="http://schemas.openxmlformats.org/officeDocument/2006/relationships" r:embed="rId2"/>
          <a:srcRect/>
          <a:stretch>
            <a:fillRect l="-5000" r="-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latin typeface="Times New Roman" panose="02020603050405020304" pitchFamily="18" charset="0"/>
              <a:cs typeface="Times New Roman" panose="02020603050405020304" pitchFamily="18" charset="0"/>
            </a:rPr>
            <a:t> </a:t>
          </a:r>
        </a:p>
      </dsp:txBody>
      <dsp:txXfrm>
        <a:off x="217392" y="1027029"/>
        <a:ext cx="1073371" cy="8712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29402-52E1-4C3B-8CAD-1B7944EC6168}" type="datetimeFigureOut">
              <a:rPr lang="en-US" smtClean="0"/>
              <a:t>11/15/2020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159A4-F895-428F-9008-9ACF13E10C61}" type="slidenum">
              <a:rPr lang="en-US" smtClean="0"/>
              <a:t>‹#›</a:t>
            </a:fld>
            <a:endParaRPr lang="en-US"/>
          </a:p>
        </p:txBody>
      </p:sp>
    </p:spTree>
    <p:extLst>
      <p:ext uri="{BB962C8B-B14F-4D97-AF65-F5344CB8AC3E}">
        <p14:creationId xmlns:p14="http://schemas.microsoft.com/office/powerpoint/2010/main" val="315071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1</a:t>
            </a:fld>
            <a:endParaRPr lang="en-US"/>
          </a:p>
        </p:txBody>
      </p:sp>
    </p:spTree>
    <p:extLst>
      <p:ext uri="{BB962C8B-B14F-4D97-AF65-F5344CB8AC3E}">
        <p14:creationId xmlns:p14="http://schemas.microsoft.com/office/powerpoint/2010/main" val="81074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10</a:t>
            </a:fld>
            <a:endParaRPr lang="en-US"/>
          </a:p>
        </p:txBody>
      </p:sp>
    </p:spTree>
    <p:extLst>
      <p:ext uri="{BB962C8B-B14F-4D97-AF65-F5344CB8AC3E}">
        <p14:creationId xmlns:p14="http://schemas.microsoft.com/office/powerpoint/2010/main" val="189048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11</a:t>
            </a:fld>
            <a:endParaRPr lang="en-US"/>
          </a:p>
        </p:txBody>
      </p:sp>
    </p:spTree>
    <p:extLst>
      <p:ext uri="{BB962C8B-B14F-4D97-AF65-F5344CB8AC3E}">
        <p14:creationId xmlns:p14="http://schemas.microsoft.com/office/powerpoint/2010/main" val="340626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12</a:t>
            </a:fld>
            <a:endParaRPr lang="en-US"/>
          </a:p>
        </p:txBody>
      </p:sp>
    </p:spTree>
    <p:extLst>
      <p:ext uri="{BB962C8B-B14F-4D97-AF65-F5344CB8AC3E}">
        <p14:creationId xmlns:p14="http://schemas.microsoft.com/office/powerpoint/2010/main" val="147090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13</a:t>
            </a:fld>
            <a:endParaRPr lang="en-US"/>
          </a:p>
        </p:txBody>
      </p:sp>
    </p:spTree>
    <p:extLst>
      <p:ext uri="{BB962C8B-B14F-4D97-AF65-F5344CB8AC3E}">
        <p14:creationId xmlns:p14="http://schemas.microsoft.com/office/powerpoint/2010/main" val="71516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5751C-61E5-4AB9-A43A-FC67E15FA0A8}" type="slidenum">
              <a:rPr lang="en-US" smtClean="0"/>
              <a:t>2</a:t>
            </a:fld>
            <a:endParaRPr lang="en-US"/>
          </a:p>
        </p:txBody>
      </p:sp>
    </p:spTree>
    <p:extLst>
      <p:ext uri="{BB962C8B-B14F-4D97-AF65-F5344CB8AC3E}">
        <p14:creationId xmlns:p14="http://schemas.microsoft.com/office/powerpoint/2010/main" val="355675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5751C-61E5-4AB9-A43A-FC67E15FA0A8}" type="slidenum">
              <a:rPr lang="en-US" smtClean="0"/>
              <a:t>3</a:t>
            </a:fld>
            <a:endParaRPr lang="en-US"/>
          </a:p>
        </p:txBody>
      </p:sp>
    </p:spTree>
    <p:extLst>
      <p:ext uri="{BB962C8B-B14F-4D97-AF65-F5344CB8AC3E}">
        <p14:creationId xmlns:p14="http://schemas.microsoft.com/office/powerpoint/2010/main" val="261833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4</a:t>
            </a:fld>
            <a:endParaRPr lang="en-US"/>
          </a:p>
        </p:txBody>
      </p:sp>
    </p:spTree>
    <p:extLst>
      <p:ext uri="{BB962C8B-B14F-4D97-AF65-F5344CB8AC3E}">
        <p14:creationId xmlns:p14="http://schemas.microsoft.com/office/powerpoint/2010/main" val="3821689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5</a:t>
            </a:fld>
            <a:endParaRPr lang="en-US"/>
          </a:p>
        </p:txBody>
      </p:sp>
    </p:spTree>
    <p:extLst>
      <p:ext uri="{BB962C8B-B14F-4D97-AF65-F5344CB8AC3E}">
        <p14:creationId xmlns:p14="http://schemas.microsoft.com/office/powerpoint/2010/main" val="428700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4E159A4-F895-428F-9008-9ACF13E10C61}" type="slidenum">
              <a:rPr lang="en-US" smtClean="0"/>
              <a:t>6</a:t>
            </a:fld>
            <a:endParaRPr lang="en-US"/>
          </a:p>
        </p:txBody>
      </p:sp>
    </p:spTree>
    <p:extLst>
      <p:ext uri="{BB962C8B-B14F-4D97-AF65-F5344CB8AC3E}">
        <p14:creationId xmlns:p14="http://schemas.microsoft.com/office/powerpoint/2010/main" val="181020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7</a:t>
            </a:fld>
            <a:endParaRPr lang="en-US"/>
          </a:p>
        </p:txBody>
      </p:sp>
    </p:spTree>
    <p:extLst>
      <p:ext uri="{BB962C8B-B14F-4D97-AF65-F5344CB8AC3E}">
        <p14:creationId xmlns:p14="http://schemas.microsoft.com/office/powerpoint/2010/main" val="327962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8</a:t>
            </a:fld>
            <a:endParaRPr lang="en-US"/>
          </a:p>
        </p:txBody>
      </p:sp>
    </p:spTree>
    <p:extLst>
      <p:ext uri="{BB962C8B-B14F-4D97-AF65-F5344CB8AC3E}">
        <p14:creationId xmlns:p14="http://schemas.microsoft.com/office/powerpoint/2010/main" val="3736488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59A4-F895-428F-9008-9ACF13E10C61}" type="slidenum">
              <a:rPr lang="en-US" smtClean="0"/>
              <a:t>9</a:t>
            </a:fld>
            <a:endParaRPr lang="en-US"/>
          </a:p>
        </p:txBody>
      </p:sp>
    </p:spTree>
    <p:extLst>
      <p:ext uri="{BB962C8B-B14F-4D97-AF65-F5344CB8AC3E}">
        <p14:creationId xmlns:p14="http://schemas.microsoft.com/office/powerpoint/2010/main" val="195419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519AEB6-5A5C-4DB2-9D46-98EABA38A501}" type="datetimeFigureOut">
              <a:rPr lang="en-US" smtClean="0"/>
              <a:t>11/15/2020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D6E8413-8B64-46A0-A043-DA7FCA8C4DD3}"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33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3043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48362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89855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16642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71526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15506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45807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17350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8175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519AEB6-5A5C-4DB2-9D46-98EABA38A501}" type="datetimeFigureOut">
              <a:rPr lang="en-US" smtClean="0"/>
              <a:t>11/15/2020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207361963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notesSlide" Target="../notesSlides/notesSlide2.xml"/><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wmf"/><Relationship Id="rId4" Type="http://schemas.openxmlformats.org/officeDocument/2006/relationships/diagramData" Target="../diagrams/data1.xml"/><Relationship Id="rId9" Type="http://schemas.openxmlformats.org/officeDocument/2006/relationships/oleObject" Target="../embeddings/oleObject1.bin"/><Relationship Id="rId14"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9.jpeg"/><Relationship Id="rId12" Type="http://schemas.microsoft.com/office/2017/06/relationships/model3d" Target="../media/model3d2.glb"/><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image" Target="../media/image7.png"/><Relationship Id="rId10" Type="http://schemas.microsoft.com/office/2017/06/relationships/model3d" Target="../media/model3d1.glb"/><Relationship Id="rId4" Type="http://schemas.openxmlformats.org/officeDocument/2006/relationships/image" Target="../media/image6.jpeg"/><Relationship Id="rId9" Type="http://schemas.openxmlformats.org/officeDocument/2006/relationships/image" Target="../media/image11.jp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18789"/>
            <a:ext cx="12192000" cy="2739211"/>
          </a:xfrm>
          <a:prstGeom prst="rect">
            <a:avLst/>
          </a:prstGeom>
          <a:solidFill>
            <a:schemeClr val="bg1"/>
          </a:solidFill>
        </p:spPr>
        <p:txBody>
          <a:bodyPr wrap="square" rtlCol="0">
            <a:spAutoFit/>
          </a:bodyPr>
          <a:lstStyle/>
          <a:p>
            <a:pPr algn="ctr"/>
            <a:endParaRPr lang="fr-FR" sz="3200" dirty="0">
              <a:latin typeface="Palatino Linotype" panose="02040502050505030304" pitchFamily="18" charset="0"/>
            </a:endParaRPr>
          </a:p>
          <a:p>
            <a:pPr algn="ctr">
              <a:spcAft>
                <a:spcPts val="600"/>
              </a:spcAft>
            </a:pPr>
            <a:r>
              <a:rPr lang="en-GB" sz="3200" b="1" dirty="0"/>
              <a:t>A Novel Intensification Strategy for Wet Media Milling of Drug Suspensions: Bead Mixtures</a:t>
            </a:r>
            <a:endPar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spcAft>
                <a:spcPts val="600"/>
              </a:spcAft>
            </a:pP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Gulenay Guner, Manisha Kannan, Matthew Berrios, Nathaniel Parker, and Ecevit </a:t>
            </a:r>
            <a:r>
              <a:rPr lang="en-US" b="1"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Bilgili</a:t>
            </a: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p>
          <a:p>
            <a:endParaRPr lang="it-IT" b="1" baseline="30000" dirty="0">
              <a:latin typeface="Palatino Linotype" panose="02040502050505030304" pitchFamily="18" charset="0"/>
            </a:endParaRPr>
          </a:p>
          <a:p>
            <a:r>
              <a:rPr lang="en-US" dirty="0"/>
              <a:t>Otto H. York Department of Chemical and Materials Engineering New Jersey Institute of Technology, Newark, NJ, United States</a:t>
            </a:r>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dirty="0"/>
              <a:t>bilgece@njit.edu; Tel.: +1-973-596-2998</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8458200" y="6356351"/>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943"/>
            <a:ext cx="12192000" cy="4380732"/>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0FE878ED-09C1-4E28-A55C-9B416A569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150" y="1191768"/>
            <a:ext cx="5943600" cy="4474464"/>
          </a:xfrm>
          <a:prstGeom prst="rect">
            <a:avLst/>
          </a:prstGeom>
        </p:spPr>
      </p:pic>
      <p:sp>
        <p:nvSpPr>
          <p:cNvPr id="2" name="Title 1">
            <a:extLst>
              <a:ext uri="{FF2B5EF4-FFF2-40B4-BE49-F238E27FC236}">
                <a16:creationId xmlns:a16="http://schemas.microsoft.com/office/drawing/2014/main" id="{53870B5B-374D-4CED-AEB5-F3D631C4DCB0}"/>
              </a:ext>
            </a:extLst>
          </p:cNvPr>
          <p:cNvSpPr>
            <a:spLocks noGrp="1"/>
          </p:cNvSpPr>
          <p:nvPr>
            <p:ph type="title"/>
          </p:nvPr>
        </p:nvSpPr>
        <p:spPr>
          <a:xfrm>
            <a:off x="886524" y="869615"/>
            <a:ext cx="5199926" cy="1443269"/>
          </a:xfrm>
        </p:spPr>
        <p:txBody>
          <a:bodyPr>
            <a:normAutofit/>
          </a:bodyPr>
          <a:lstStyle/>
          <a:p>
            <a:r>
              <a:rPr lang="en-US" sz="4000" dirty="0"/>
              <a:t>Power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F0CA8F-7FE5-4B31-A6E5-E6E358AAE83F}"/>
                  </a:ext>
                </a:extLst>
              </p:cNvPr>
              <p:cNvSpPr>
                <a:spLocks noGrp="1"/>
              </p:cNvSpPr>
              <p:nvPr>
                <p:ph idx="1"/>
              </p:nvPr>
            </p:nvSpPr>
            <p:spPr>
              <a:xfrm>
                <a:off x="830769" y="1966570"/>
                <a:ext cx="4629148" cy="3549570"/>
              </a:xfrm>
            </p:spPr>
            <p:txBody>
              <a:bodyPr>
                <a:normAutofit fontScale="92500"/>
              </a:bodyPr>
              <a:lstStyle/>
              <a:p>
                <a:r>
                  <a:rPr lang="en-US" sz="2400" dirty="0">
                    <a:solidFill>
                      <a:schemeClr val="tx2"/>
                    </a:solidFill>
                  </a:rPr>
                  <a:t>Power (P) was found by dividing the cumulative energy consumption read from the control panel of the mill by the milling time</a:t>
                </a:r>
              </a:p>
              <a:p>
                <a:r>
                  <a:rPr lang="en-US" sz="2400" dirty="0">
                    <a:solidFill>
                      <a:schemeClr val="tx2"/>
                    </a:solidFill>
                  </a:rPr>
                  <a:t>The average stirrer power per unit volume was found</a:t>
                </a:r>
              </a:p>
              <a:p>
                <a:pPr marL="45720" indent="0">
                  <a:buNone/>
                </a:pPr>
                <a14:m>
                  <m:oMathPara xmlns:m="http://schemas.openxmlformats.org/officeDocument/2006/math">
                    <m:oMathParaPr>
                      <m:jc m:val="centerGroup"/>
                    </m:oMathParaPr>
                    <m:oMath xmlns:m="http://schemas.openxmlformats.org/officeDocument/2006/math">
                      <m:sSub>
                        <m:sSubPr>
                          <m:ctrlPr>
                            <a:rPr lang="en-US" sz="2400" b="0" i="1">
                              <a:solidFill>
                                <a:schemeClr val="tx2"/>
                              </a:solidFill>
                              <a:latin typeface="Cambria Math" panose="02040503050406030204" pitchFamily="18" charset="0"/>
                            </a:rPr>
                          </m:ctrlPr>
                        </m:sSubPr>
                        <m:e>
                          <m:r>
                            <a:rPr lang="en-US" sz="2400" b="0" i="1">
                              <a:solidFill>
                                <a:schemeClr val="tx2"/>
                              </a:solidFill>
                              <a:latin typeface="Cambria Math" panose="02040503050406030204" pitchFamily="18" charset="0"/>
                            </a:rPr>
                            <m:t>𝑃</m:t>
                          </m:r>
                        </m:e>
                        <m:sub>
                          <m:r>
                            <a:rPr lang="en-US" sz="2400" b="0" i="1">
                              <a:solidFill>
                                <a:schemeClr val="tx2"/>
                              </a:solidFill>
                              <a:latin typeface="Cambria Math" panose="02040503050406030204" pitchFamily="18" charset="0"/>
                            </a:rPr>
                            <m:t>𝑤</m:t>
                          </m:r>
                        </m:sub>
                      </m:sSub>
                      <m:r>
                        <a:rPr lang="en-US" sz="2400" b="0" i="1">
                          <a:solidFill>
                            <a:schemeClr val="tx2"/>
                          </a:solidFill>
                          <a:latin typeface="Cambria Math" panose="02040503050406030204" pitchFamily="18" charset="0"/>
                        </a:rPr>
                        <m:t>=</m:t>
                      </m:r>
                      <m:f>
                        <m:fPr>
                          <m:ctrlPr>
                            <a:rPr lang="en-US" sz="2400" b="0" i="1">
                              <a:solidFill>
                                <a:schemeClr val="tx2"/>
                              </a:solidFill>
                              <a:latin typeface="Cambria Math" panose="02040503050406030204" pitchFamily="18" charset="0"/>
                            </a:rPr>
                          </m:ctrlPr>
                        </m:fPr>
                        <m:num>
                          <m:r>
                            <a:rPr lang="en-US" sz="2400" b="0" i="1">
                              <a:solidFill>
                                <a:schemeClr val="tx2"/>
                              </a:solidFill>
                              <a:latin typeface="Cambria Math" panose="02040503050406030204" pitchFamily="18" charset="0"/>
                            </a:rPr>
                            <m:t>𝑃</m:t>
                          </m:r>
                        </m:num>
                        <m:den>
                          <m:r>
                            <a:rPr lang="en-US" sz="2400" b="0" i="1">
                              <a:solidFill>
                                <a:schemeClr val="tx2"/>
                              </a:solidFill>
                              <a:latin typeface="Cambria Math" panose="02040503050406030204" pitchFamily="18" charset="0"/>
                            </a:rPr>
                            <m:t>𝑉</m:t>
                          </m:r>
                        </m:den>
                      </m:f>
                    </m:oMath>
                  </m:oMathPara>
                </a14:m>
                <a:endParaRPr lang="en-US" sz="2400" dirty="0">
                  <a:solidFill>
                    <a:schemeClr val="tx2"/>
                  </a:solidFill>
                </a:endParaRPr>
              </a:p>
              <a:p>
                <a:r>
                  <a:rPr lang="en-US" sz="2400" dirty="0">
                    <a:solidFill>
                      <a:schemeClr val="accent2"/>
                    </a:solidFill>
                  </a:rPr>
                  <a:t>The more YSZ in the mixture, the more power required</a:t>
                </a:r>
              </a:p>
            </p:txBody>
          </p:sp>
        </mc:Choice>
        <mc:Fallback xmlns="">
          <p:sp>
            <p:nvSpPr>
              <p:cNvPr id="3" name="Content Placeholder 2">
                <a:extLst>
                  <a:ext uri="{FF2B5EF4-FFF2-40B4-BE49-F238E27FC236}">
                    <a16:creationId xmlns:a16="http://schemas.microsoft.com/office/drawing/2014/main" id="{1DF0CA8F-7FE5-4B31-A6E5-E6E358AAE83F}"/>
                  </a:ext>
                </a:extLst>
              </p:cNvPr>
              <p:cNvSpPr>
                <a:spLocks noGrp="1" noRot="1" noChangeAspect="1" noMove="1" noResize="1" noEditPoints="1" noAdjustHandles="1" noChangeArrowheads="1" noChangeShapeType="1" noTextEdit="1"/>
              </p:cNvSpPr>
              <p:nvPr>
                <p:ph idx="1"/>
              </p:nvPr>
            </p:nvSpPr>
            <p:spPr>
              <a:xfrm>
                <a:off x="830769" y="1966570"/>
                <a:ext cx="4629148" cy="3549570"/>
              </a:xfrm>
              <a:blipFill>
                <a:blip r:embed="rId4"/>
                <a:stretch>
                  <a:fillRect t="-2234" r="-395"/>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ADB0B450-BBDF-4718-8D1A-7BA115BA625A}"/>
              </a:ext>
            </a:extLst>
          </p:cNvPr>
          <p:cNvSpPr/>
          <p:nvPr/>
        </p:nvSpPr>
        <p:spPr>
          <a:xfrm>
            <a:off x="6867523" y="2666763"/>
            <a:ext cx="1333500" cy="295275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48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0DC886E4-8C4B-4C20-8E23-33202DE9C5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191768"/>
            <a:ext cx="5815584" cy="4474464"/>
          </a:xfrm>
          <a:prstGeom prst="rect">
            <a:avLst/>
          </a:prstGeom>
        </p:spPr>
      </p:pic>
      <p:sp>
        <p:nvSpPr>
          <p:cNvPr id="2" name="Title 1">
            <a:extLst>
              <a:ext uri="{FF2B5EF4-FFF2-40B4-BE49-F238E27FC236}">
                <a16:creationId xmlns:a16="http://schemas.microsoft.com/office/drawing/2014/main" id="{9292A0B5-B9BC-4463-8993-F8A3C540A0E3}"/>
              </a:ext>
            </a:extLst>
          </p:cNvPr>
          <p:cNvSpPr>
            <a:spLocks noGrp="1"/>
          </p:cNvSpPr>
          <p:nvPr>
            <p:ph type="title"/>
          </p:nvPr>
        </p:nvSpPr>
        <p:spPr>
          <a:xfrm>
            <a:off x="1143001" y="1070335"/>
            <a:ext cx="5199926" cy="1443269"/>
          </a:xfrm>
        </p:spPr>
        <p:txBody>
          <a:bodyPr>
            <a:normAutofit/>
          </a:bodyPr>
          <a:lstStyle/>
          <a:p>
            <a:r>
              <a:rPr lang="en-US" sz="4000"/>
              <a:t>Energy consumption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8CF3BF-E0DB-48E3-8AD3-3773CC1151DD}"/>
                  </a:ext>
                </a:extLst>
              </p:cNvPr>
              <p:cNvSpPr>
                <a:spLocks noGrp="1"/>
              </p:cNvSpPr>
              <p:nvPr>
                <p:ph idx="1"/>
              </p:nvPr>
            </p:nvSpPr>
            <p:spPr>
              <a:xfrm>
                <a:off x="1143002" y="2546430"/>
                <a:ext cx="5084178" cy="3549570"/>
              </a:xfrm>
            </p:spPr>
            <p:txBody>
              <a:bodyPr>
                <a:normAutofit/>
              </a:bodyPr>
              <a:lstStyle/>
              <a:p>
                <a:r>
                  <a:rPr lang="en-US" sz="2400" dirty="0">
                    <a:solidFill>
                      <a:schemeClr val="tx2"/>
                    </a:solidFill>
                  </a:rPr>
                  <a:t>Specific energy consumption during d50 reaches 0.25 µm was found</a:t>
                </a:r>
              </a:p>
              <a:p>
                <a14:m>
                  <m:oMath xmlns:m="http://schemas.openxmlformats.org/officeDocument/2006/math">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𝐸</m:t>
                        </m:r>
                      </m:e>
                      <m:sub>
                        <m:r>
                          <a:rPr lang="en-US" sz="2400" i="1">
                            <a:solidFill>
                              <a:schemeClr val="tx2"/>
                            </a:solidFill>
                            <a:latin typeface="Cambria Math" panose="02040503050406030204" pitchFamily="18" charset="0"/>
                          </a:rPr>
                          <m:t>𝑡𝑑</m:t>
                        </m:r>
                        <m:r>
                          <a:rPr lang="en-US" sz="2400" i="1">
                            <a:solidFill>
                              <a:schemeClr val="tx2"/>
                            </a:solidFill>
                            <a:latin typeface="Cambria Math" panose="02040503050406030204" pitchFamily="18" charset="0"/>
                          </a:rPr>
                          <m:t>50</m:t>
                        </m:r>
                      </m:sub>
                    </m:sSub>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𝑃</m:t>
                            </m:r>
                          </m:e>
                          <m:sub>
                            <m:r>
                              <a:rPr lang="en-US" sz="2400" i="1">
                                <a:solidFill>
                                  <a:schemeClr val="tx2"/>
                                </a:solidFill>
                                <a:latin typeface="Cambria Math" panose="02040503050406030204" pitchFamily="18" charset="0"/>
                              </a:rPr>
                              <m:t>𝑤</m:t>
                            </m:r>
                          </m:sub>
                        </m:sSub>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𝑉</m:t>
                            </m:r>
                          </m:e>
                          <m:sub>
                            <m:r>
                              <a:rPr lang="en-US" sz="2400" i="1">
                                <a:solidFill>
                                  <a:schemeClr val="tx2"/>
                                </a:solidFill>
                                <a:latin typeface="Cambria Math" panose="02040503050406030204" pitchFamily="18" charset="0"/>
                              </a:rPr>
                              <m:t>𝑚</m:t>
                            </m:r>
                          </m:sub>
                        </m:sSub>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𝑡</m:t>
                            </m:r>
                          </m:e>
                          <m:sub>
                            <m:r>
                              <a:rPr lang="en-US" sz="2400" i="1">
                                <a:solidFill>
                                  <a:schemeClr val="tx2"/>
                                </a:solidFill>
                                <a:latin typeface="Cambria Math" panose="02040503050406030204" pitchFamily="18" charset="0"/>
                              </a:rPr>
                              <m:t>𝑑</m:t>
                            </m:r>
                            <m:r>
                              <a:rPr lang="en-US" sz="2400" i="1">
                                <a:solidFill>
                                  <a:schemeClr val="tx2"/>
                                </a:solidFill>
                                <a:latin typeface="Cambria Math" panose="02040503050406030204" pitchFamily="18" charset="0"/>
                              </a:rPr>
                              <m:t>50</m:t>
                            </m:r>
                          </m:sub>
                        </m:sSub>
                      </m:num>
                      <m:den>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𝑚</m:t>
                            </m:r>
                          </m:e>
                          <m:sub>
                            <m:r>
                              <a:rPr lang="en-US" sz="2400" i="1">
                                <a:solidFill>
                                  <a:schemeClr val="tx2"/>
                                </a:solidFill>
                                <a:latin typeface="Cambria Math" panose="02040503050406030204" pitchFamily="18" charset="0"/>
                              </a:rPr>
                              <m:t>𝐷</m:t>
                            </m:r>
                          </m:sub>
                        </m:sSub>
                      </m:den>
                    </m:f>
                  </m:oMath>
                </a14:m>
                <a:endParaRPr lang="en-US" sz="2400" dirty="0">
                  <a:solidFill>
                    <a:schemeClr val="tx2"/>
                  </a:solidFill>
                </a:endParaRPr>
              </a:p>
              <a:p>
                <a:r>
                  <a:rPr lang="en-US" sz="2400" dirty="0">
                    <a:solidFill>
                      <a:schemeClr val="accent2"/>
                    </a:solidFill>
                  </a:rPr>
                  <a:t>Higher YSZ concentration caused higher energy consumption</a:t>
                </a:r>
              </a:p>
              <a:p>
                <a:r>
                  <a:rPr lang="en-US" sz="2400" dirty="0">
                    <a:solidFill>
                      <a:schemeClr val="tx1"/>
                    </a:solidFill>
                  </a:rPr>
                  <a:t>The increase in energy consumption was less pronounced than that in power.</a:t>
                </a:r>
              </a:p>
            </p:txBody>
          </p:sp>
        </mc:Choice>
        <mc:Fallback xmlns="">
          <p:sp>
            <p:nvSpPr>
              <p:cNvPr id="3" name="Content Placeholder 2">
                <a:extLst>
                  <a:ext uri="{FF2B5EF4-FFF2-40B4-BE49-F238E27FC236}">
                    <a16:creationId xmlns:a16="http://schemas.microsoft.com/office/drawing/2014/main" id="{D98CF3BF-E0DB-48E3-8AD3-3773CC1151DD}"/>
                  </a:ext>
                </a:extLst>
              </p:cNvPr>
              <p:cNvSpPr>
                <a:spLocks noGrp="1" noRot="1" noChangeAspect="1" noMove="1" noResize="1" noEditPoints="1" noAdjustHandles="1" noChangeArrowheads="1" noChangeShapeType="1" noTextEdit="1"/>
              </p:cNvSpPr>
              <p:nvPr>
                <p:ph idx="1"/>
              </p:nvPr>
            </p:nvSpPr>
            <p:spPr>
              <a:xfrm>
                <a:off x="1143002" y="2546430"/>
                <a:ext cx="5084178" cy="3549570"/>
              </a:xfrm>
              <a:blipFill>
                <a:blip r:embed="rId4"/>
                <a:stretch>
                  <a:fillRect l="-240" t="-2405" r="-240" b="-687"/>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69FBAB8B-A756-44F9-9898-36321224FE3B}"/>
              </a:ext>
            </a:extLst>
          </p:cNvPr>
          <p:cNvSpPr/>
          <p:nvPr/>
        </p:nvSpPr>
        <p:spPr>
          <a:xfrm>
            <a:off x="7085876" y="2513604"/>
            <a:ext cx="1333500" cy="295275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30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BBED2E00-3D57-413F-9580-BDC2D0DA1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191768"/>
            <a:ext cx="5654040" cy="4474464"/>
          </a:xfrm>
          <a:prstGeom prst="rect">
            <a:avLst/>
          </a:prstGeom>
        </p:spPr>
      </p:pic>
      <p:sp>
        <p:nvSpPr>
          <p:cNvPr id="2" name="Title 1">
            <a:extLst>
              <a:ext uri="{FF2B5EF4-FFF2-40B4-BE49-F238E27FC236}">
                <a16:creationId xmlns:a16="http://schemas.microsoft.com/office/drawing/2014/main" id="{AC9C8711-CDA0-4CC3-B3BA-4561B9DDFFBD}"/>
              </a:ext>
            </a:extLst>
          </p:cNvPr>
          <p:cNvSpPr>
            <a:spLocks noGrp="1"/>
          </p:cNvSpPr>
          <p:nvPr>
            <p:ph type="title"/>
          </p:nvPr>
        </p:nvSpPr>
        <p:spPr>
          <a:xfrm>
            <a:off x="1143001" y="1070335"/>
            <a:ext cx="5199926" cy="1443269"/>
          </a:xfrm>
        </p:spPr>
        <p:txBody>
          <a:bodyPr>
            <a:normAutofit/>
          </a:bodyPr>
          <a:lstStyle/>
          <a:p>
            <a:r>
              <a:rPr lang="en-US" sz="4000" dirty="0"/>
              <a:t>Merit Score for an Optimum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61D030-8560-4D06-8CB3-1D60257B7F1B}"/>
                  </a:ext>
                </a:extLst>
              </p:cNvPr>
              <p:cNvSpPr>
                <a:spLocks noGrp="1"/>
              </p:cNvSpPr>
              <p:nvPr>
                <p:ph idx="1"/>
              </p:nvPr>
            </p:nvSpPr>
            <p:spPr>
              <a:xfrm>
                <a:off x="1143002" y="2546430"/>
                <a:ext cx="5084178" cy="3549570"/>
              </a:xfrm>
            </p:spPr>
            <p:txBody>
              <a:bodyPr>
                <a:normAutofit/>
              </a:bodyPr>
              <a:lstStyle/>
              <a:p>
                <a:r>
                  <a:rPr lang="en-US" sz="2400" dirty="0">
                    <a:solidFill>
                      <a:schemeClr val="tx2"/>
                    </a:solidFill>
                  </a:rPr>
                  <a:t>Both breakage kinetics and energy consumption is considered</a:t>
                </a:r>
              </a:p>
              <a:p>
                <a14:m>
                  <m:oMath xmlns:m="http://schemas.openxmlformats.org/officeDocument/2006/math">
                    <m:acc>
                      <m:accPr>
                        <m:chr m:val="̅"/>
                        <m:ctrlPr>
                          <a:rPr lang="en-US" sz="2400" i="1">
                            <a:solidFill>
                              <a:schemeClr val="tx2"/>
                            </a:solidFill>
                            <a:latin typeface="Cambria Math" panose="02040503050406030204" pitchFamily="18" charset="0"/>
                          </a:rPr>
                        </m:ctrlPr>
                      </m:accPr>
                      <m:e>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𝑡</m:t>
                            </m:r>
                          </m:e>
                          <m:sub>
                            <m:r>
                              <a:rPr lang="en-US" sz="2400" i="1">
                                <a:solidFill>
                                  <a:schemeClr val="tx2"/>
                                </a:solidFill>
                                <a:latin typeface="Cambria Math" panose="02040503050406030204" pitchFamily="18" charset="0"/>
                              </a:rPr>
                              <m:t>𝑑</m:t>
                            </m:r>
                            <m:r>
                              <a:rPr lang="en-US" sz="2400" i="1">
                                <a:solidFill>
                                  <a:schemeClr val="tx2"/>
                                </a:solidFill>
                                <a:latin typeface="Cambria Math" panose="02040503050406030204" pitchFamily="18" charset="0"/>
                              </a:rPr>
                              <m:t>50</m:t>
                            </m:r>
                          </m:sub>
                        </m:sSub>
                      </m:e>
                    </m:acc>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𝑡</m:t>
                            </m:r>
                          </m:e>
                          <m:sub>
                            <m:r>
                              <a:rPr lang="en-US" sz="2400" i="1">
                                <a:solidFill>
                                  <a:schemeClr val="tx2"/>
                                </a:solidFill>
                                <a:latin typeface="Cambria Math" panose="02040503050406030204" pitchFamily="18" charset="0"/>
                              </a:rPr>
                              <m:t>𝑑</m:t>
                            </m:r>
                            <m:r>
                              <a:rPr lang="en-US" sz="2400" i="1">
                                <a:solidFill>
                                  <a:schemeClr val="tx2"/>
                                </a:solidFill>
                                <a:latin typeface="Cambria Math" panose="02040503050406030204" pitchFamily="18" charset="0"/>
                              </a:rPr>
                              <m:t>50</m:t>
                            </m:r>
                          </m:sub>
                        </m:sSub>
                      </m:num>
                      <m:den>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𝑡</m:t>
                            </m:r>
                          </m:e>
                          <m:sub>
                            <m:r>
                              <a:rPr lang="en-US" sz="2400" i="1">
                                <a:solidFill>
                                  <a:schemeClr val="tx2"/>
                                </a:solidFill>
                                <a:latin typeface="Cambria Math" panose="02040503050406030204" pitchFamily="18" charset="0"/>
                              </a:rPr>
                              <m:t>𝑑</m:t>
                            </m:r>
                            <m:r>
                              <a:rPr lang="en-US" sz="2400" i="1">
                                <a:solidFill>
                                  <a:schemeClr val="tx2"/>
                                </a:solidFill>
                                <a:latin typeface="Cambria Math" panose="02040503050406030204" pitchFamily="18" charset="0"/>
                              </a:rPr>
                              <m:t>50,</m:t>
                            </m:r>
                            <m:r>
                              <a:rPr lang="en-US" sz="2400" i="1">
                                <a:solidFill>
                                  <a:schemeClr val="tx2"/>
                                </a:solidFill>
                                <a:latin typeface="Cambria Math" panose="02040503050406030204" pitchFamily="18" charset="0"/>
                              </a:rPr>
                              <m:t>𝑚𝑎𝑥</m:t>
                            </m:r>
                          </m:sub>
                        </m:sSub>
                        <m:r>
                          <a:rPr lang="en-US" sz="2400" i="1">
                            <a:solidFill>
                              <a:schemeClr val="tx2"/>
                            </a:solidFill>
                            <a:latin typeface="Cambria Math" panose="02040503050406030204" pitchFamily="18" charset="0"/>
                          </a:rPr>
                          <m:t>−</m:t>
                        </m:r>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𝑡</m:t>
                            </m:r>
                          </m:e>
                          <m:sub>
                            <m:r>
                              <a:rPr lang="en-US" sz="2400" i="1">
                                <a:solidFill>
                                  <a:schemeClr val="tx2"/>
                                </a:solidFill>
                                <a:latin typeface="Cambria Math" panose="02040503050406030204" pitchFamily="18" charset="0"/>
                              </a:rPr>
                              <m:t>𝑑</m:t>
                            </m:r>
                            <m:r>
                              <a:rPr lang="en-US" sz="2400" i="1">
                                <a:solidFill>
                                  <a:schemeClr val="tx2"/>
                                </a:solidFill>
                                <a:latin typeface="Cambria Math" panose="02040503050406030204" pitchFamily="18" charset="0"/>
                              </a:rPr>
                              <m:t>50,</m:t>
                            </m:r>
                            <m:r>
                              <a:rPr lang="en-US" sz="2400" i="1">
                                <a:solidFill>
                                  <a:schemeClr val="tx2"/>
                                </a:solidFill>
                                <a:latin typeface="Cambria Math" panose="02040503050406030204" pitchFamily="18" charset="0"/>
                              </a:rPr>
                              <m:t>𝑚𝑖𝑛</m:t>
                            </m:r>
                          </m:sub>
                        </m:sSub>
                      </m:den>
                    </m:f>
                  </m:oMath>
                </a14:m>
                <a:endParaRPr lang="en-US" sz="2400" dirty="0">
                  <a:solidFill>
                    <a:schemeClr val="tx2"/>
                  </a:solidFill>
                </a:endParaRPr>
              </a:p>
              <a:p>
                <a14:m>
                  <m:oMath xmlns:m="http://schemas.openxmlformats.org/officeDocument/2006/math">
                    <m:acc>
                      <m:accPr>
                        <m:chr m:val="̅"/>
                        <m:ctrlPr>
                          <a:rPr lang="en-US" sz="2400" i="1">
                            <a:solidFill>
                              <a:schemeClr val="tx2"/>
                            </a:solidFill>
                            <a:latin typeface="Cambria Math" panose="02040503050406030204" pitchFamily="18" charset="0"/>
                          </a:rPr>
                        </m:ctrlPr>
                      </m:accPr>
                      <m:e>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𝐸</m:t>
                            </m:r>
                          </m:e>
                          <m:sub>
                            <m:r>
                              <a:rPr lang="en-US" sz="2400" i="1">
                                <a:solidFill>
                                  <a:schemeClr val="tx2"/>
                                </a:solidFill>
                                <a:latin typeface="Cambria Math" panose="02040503050406030204" pitchFamily="18" charset="0"/>
                              </a:rPr>
                              <m:t>𝑡𝑑</m:t>
                            </m:r>
                            <m:r>
                              <a:rPr lang="en-US" sz="2400" i="1">
                                <a:solidFill>
                                  <a:schemeClr val="tx2"/>
                                </a:solidFill>
                                <a:latin typeface="Cambria Math" panose="02040503050406030204" pitchFamily="18" charset="0"/>
                              </a:rPr>
                              <m:t>50</m:t>
                            </m:r>
                          </m:sub>
                        </m:sSub>
                      </m:e>
                    </m:acc>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𝐸</m:t>
                            </m:r>
                          </m:e>
                          <m:sub>
                            <m:r>
                              <a:rPr lang="en-US" sz="2400" i="1">
                                <a:solidFill>
                                  <a:schemeClr val="tx2"/>
                                </a:solidFill>
                                <a:latin typeface="Cambria Math" panose="02040503050406030204" pitchFamily="18" charset="0"/>
                              </a:rPr>
                              <m:t>𝑡𝑑</m:t>
                            </m:r>
                            <m:r>
                              <a:rPr lang="en-US" sz="2400" i="1">
                                <a:solidFill>
                                  <a:schemeClr val="tx2"/>
                                </a:solidFill>
                                <a:latin typeface="Cambria Math" panose="02040503050406030204" pitchFamily="18" charset="0"/>
                              </a:rPr>
                              <m:t>50</m:t>
                            </m:r>
                          </m:sub>
                        </m:sSub>
                      </m:num>
                      <m:den>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𝐸</m:t>
                            </m:r>
                          </m:e>
                          <m:sub>
                            <m:r>
                              <a:rPr lang="en-US" sz="2400" i="1">
                                <a:solidFill>
                                  <a:schemeClr val="tx2"/>
                                </a:solidFill>
                                <a:latin typeface="Cambria Math" panose="02040503050406030204" pitchFamily="18" charset="0"/>
                              </a:rPr>
                              <m:t>𝑡𝑑</m:t>
                            </m:r>
                            <m:r>
                              <a:rPr lang="en-US" sz="2400" i="1">
                                <a:solidFill>
                                  <a:schemeClr val="tx2"/>
                                </a:solidFill>
                                <a:latin typeface="Cambria Math" panose="02040503050406030204" pitchFamily="18" charset="0"/>
                              </a:rPr>
                              <m:t>50,</m:t>
                            </m:r>
                            <m:r>
                              <a:rPr lang="en-US" sz="2400" i="1">
                                <a:solidFill>
                                  <a:schemeClr val="tx2"/>
                                </a:solidFill>
                                <a:latin typeface="Cambria Math" panose="02040503050406030204" pitchFamily="18" charset="0"/>
                              </a:rPr>
                              <m:t>𝑚𝑎𝑥</m:t>
                            </m:r>
                          </m:sub>
                        </m:sSub>
                        <m:r>
                          <a:rPr lang="en-US" sz="2400" i="1">
                            <a:solidFill>
                              <a:schemeClr val="tx2"/>
                            </a:solidFill>
                            <a:latin typeface="Cambria Math" panose="02040503050406030204" pitchFamily="18" charset="0"/>
                          </a:rPr>
                          <m:t>−</m:t>
                        </m:r>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𝐸</m:t>
                            </m:r>
                          </m:e>
                          <m:sub>
                            <m:r>
                              <a:rPr lang="en-US" sz="2400" i="1">
                                <a:solidFill>
                                  <a:schemeClr val="tx2"/>
                                </a:solidFill>
                                <a:latin typeface="Cambria Math" panose="02040503050406030204" pitchFamily="18" charset="0"/>
                              </a:rPr>
                              <m:t>𝑡𝑑</m:t>
                            </m:r>
                            <m:r>
                              <a:rPr lang="en-US" sz="2400" i="1">
                                <a:solidFill>
                                  <a:schemeClr val="tx2"/>
                                </a:solidFill>
                                <a:latin typeface="Cambria Math" panose="02040503050406030204" pitchFamily="18" charset="0"/>
                              </a:rPr>
                              <m:t>50,</m:t>
                            </m:r>
                            <m:r>
                              <a:rPr lang="en-US" sz="2400" i="1">
                                <a:solidFill>
                                  <a:schemeClr val="tx2"/>
                                </a:solidFill>
                                <a:latin typeface="Cambria Math" panose="02040503050406030204" pitchFamily="18" charset="0"/>
                              </a:rPr>
                              <m:t>𝑚𝑖𝑛</m:t>
                            </m:r>
                          </m:sub>
                        </m:sSub>
                      </m:den>
                    </m:f>
                  </m:oMath>
                </a14:m>
                <a:endParaRPr lang="en-US" sz="2400" dirty="0">
                  <a:solidFill>
                    <a:schemeClr val="tx2"/>
                  </a:solidFill>
                </a:endParaRPr>
              </a:p>
              <a:p>
                <a14:m>
                  <m:oMath xmlns:m="http://schemas.openxmlformats.org/officeDocument/2006/math">
                    <m:r>
                      <a:rPr lang="en-US" sz="2400" i="1">
                        <a:solidFill>
                          <a:schemeClr val="tx2"/>
                        </a:solidFill>
                        <a:latin typeface="Cambria Math" panose="02040503050406030204" pitchFamily="18" charset="0"/>
                      </a:rPr>
                      <m:t>𝑀𝑒𝑟𝑖𝑡</m:t>
                    </m:r>
                    <m:r>
                      <a:rPr lang="en-US" sz="2400" i="1">
                        <a:solidFill>
                          <a:schemeClr val="tx2"/>
                        </a:solidFill>
                        <a:latin typeface="Cambria Math" panose="02040503050406030204" pitchFamily="18" charset="0"/>
                      </a:rPr>
                      <m:t> </m:t>
                    </m:r>
                    <m:r>
                      <a:rPr lang="en-US" sz="2400" i="1">
                        <a:solidFill>
                          <a:schemeClr val="tx2"/>
                        </a:solidFill>
                        <a:latin typeface="Cambria Math" panose="02040503050406030204" pitchFamily="18" charset="0"/>
                      </a:rPr>
                      <m:t>𝑠𝑐𝑜𝑟𝑒</m:t>
                    </m:r>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2</m:t>
                        </m:r>
                      </m:num>
                      <m:den>
                        <m:acc>
                          <m:accPr>
                            <m:chr m:val="̅"/>
                            <m:ctrlPr>
                              <a:rPr lang="en-US" sz="2400" i="1">
                                <a:solidFill>
                                  <a:schemeClr val="tx2"/>
                                </a:solidFill>
                                <a:latin typeface="Cambria Math" panose="02040503050406030204" pitchFamily="18" charset="0"/>
                              </a:rPr>
                            </m:ctrlPr>
                          </m:accPr>
                          <m:e>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𝑡</m:t>
                                </m:r>
                              </m:e>
                              <m:sub>
                                <m:r>
                                  <a:rPr lang="en-US" sz="2400" i="1">
                                    <a:solidFill>
                                      <a:schemeClr val="tx2"/>
                                    </a:solidFill>
                                    <a:latin typeface="Cambria Math" panose="02040503050406030204" pitchFamily="18" charset="0"/>
                                  </a:rPr>
                                  <m:t>𝑑</m:t>
                                </m:r>
                                <m:r>
                                  <a:rPr lang="en-US" sz="2400" i="1">
                                    <a:solidFill>
                                      <a:schemeClr val="tx2"/>
                                    </a:solidFill>
                                    <a:latin typeface="Cambria Math" panose="02040503050406030204" pitchFamily="18" charset="0"/>
                                  </a:rPr>
                                  <m:t>50</m:t>
                                </m:r>
                              </m:sub>
                            </m:sSub>
                          </m:e>
                        </m:acc>
                        <m:r>
                          <a:rPr lang="en-US" sz="2400" i="1">
                            <a:solidFill>
                              <a:schemeClr val="tx2"/>
                            </a:solidFill>
                            <a:latin typeface="Cambria Math" panose="02040503050406030204" pitchFamily="18" charset="0"/>
                          </a:rPr>
                          <m:t>+</m:t>
                        </m:r>
                        <m:acc>
                          <m:accPr>
                            <m:chr m:val="̅"/>
                            <m:ctrlPr>
                              <a:rPr lang="en-US" sz="2400" i="1">
                                <a:solidFill>
                                  <a:schemeClr val="tx2"/>
                                </a:solidFill>
                                <a:latin typeface="Cambria Math" panose="02040503050406030204" pitchFamily="18" charset="0"/>
                              </a:rPr>
                            </m:ctrlPr>
                          </m:accPr>
                          <m:e>
                            <m:sSub>
                              <m:sSubPr>
                                <m:ctrlPr>
                                  <a:rPr lang="en-US" sz="2400" i="1">
                                    <a:solidFill>
                                      <a:schemeClr val="tx2"/>
                                    </a:solidFill>
                                    <a:latin typeface="Cambria Math" panose="02040503050406030204" pitchFamily="18" charset="0"/>
                                  </a:rPr>
                                </m:ctrlPr>
                              </m:sSubPr>
                              <m:e>
                                <m:r>
                                  <a:rPr lang="en-US" sz="2400" i="1">
                                    <a:solidFill>
                                      <a:schemeClr val="tx2"/>
                                    </a:solidFill>
                                    <a:latin typeface="Cambria Math" panose="02040503050406030204" pitchFamily="18" charset="0"/>
                                  </a:rPr>
                                  <m:t>𝐸</m:t>
                                </m:r>
                              </m:e>
                              <m:sub>
                                <m:r>
                                  <a:rPr lang="en-US" sz="2400" i="1">
                                    <a:solidFill>
                                      <a:schemeClr val="tx2"/>
                                    </a:solidFill>
                                    <a:latin typeface="Cambria Math" panose="02040503050406030204" pitchFamily="18" charset="0"/>
                                  </a:rPr>
                                  <m:t>𝑡𝑑</m:t>
                                </m:r>
                                <m:r>
                                  <a:rPr lang="en-US" sz="2400" i="1">
                                    <a:solidFill>
                                      <a:schemeClr val="tx2"/>
                                    </a:solidFill>
                                    <a:latin typeface="Cambria Math" panose="02040503050406030204" pitchFamily="18" charset="0"/>
                                  </a:rPr>
                                  <m:t>50</m:t>
                                </m:r>
                              </m:sub>
                            </m:sSub>
                          </m:e>
                        </m:acc>
                      </m:den>
                    </m:f>
                  </m:oMath>
                </a14:m>
                <a:endParaRPr lang="en-US" sz="2400" dirty="0">
                  <a:solidFill>
                    <a:schemeClr val="tx2"/>
                  </a:solidFill>
                </a:endParaRPr>
              </a:p>
              <a:p>
                <a:r>
                  <a:rPr lang="en-US" sz="2400" dirty="0">
                    <a:solidFill>
                      <a:schemeClr val="accent2"/>
                    </a:solidFill>
                  </a:rPr>
                  <a:t>Optimum was found in a mixture!</a:t>
                </a:r>
              </a:p>
              <a:p>
                <a:endParaRPr lang="en-US" sz="2400" dirty="0">
                  <a:solidFill>
                    <a:schemeClr val="tx2"/>
                  </a:solidFill>
                </a:endParaRPr>
              </a:p>
            </p:txBody>
          </p:sp>
        </mc:Choice>
        <mc:Fallback xmlns="">
          <p:sp>
            <p:nvSpPr>
              <p:cNvPr id="3" name="Content Placeholder 2">
                <a:extLst>
                  <a:ext uri="{FF2B5EF4-FFF2-40B4-BE49-F238E27FC236}">
                    <a16:creationId xmlns:a16="http://schemas.microsoft.com/office/drawing/2014/main" id="{FB61D030-8560-4D06-8CB3-1D60257B7F1B}"/>
                  </a:ext>
                </a:extLst>
              </p:cNvPr>
              <p:cNvSpPr>
                <a:spLocks noGrp="1" noRot="1" noChangeAspect="1" noMove="1" noResize="1" noEditPoints="1" noAdjustHandles="1" noChangeArrowheads="1" noChangeShapeType="1" noTextEdit="1"/>
              </p:cNvSpPr>
              <p:nvPr>
                <p:ph idx="1"/>
              </p:nvPr>
            </p:nvSpPr>
            <p:spPr>
              <a:xfrm>
                <a:off x="1143002" y="2546430"/>
                <a:ext cx="5084178" cy="3549570"/>
              </a:xfrm>
              <a:blipFill>
                <a:blip r:embed="rId4"/>
                <a:stretch>
                  <a:fillRect l="-240" t="-2405"/>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C430D936-B89A-4028-B0C8-D824C5444A15}"/>
              </a:ext>
            </a:extLst>
          </p:cNvPr>
          <p:cNvSpPr/>
          <p:nvPr/>
        </p:nvSpPr>
        <p:spPr>
          <a:xfrm>
            <a:off x="7774404" y="1466850"/>
            <a:ext cx="1333500" cy="3999504"/>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44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067E-E130-4A6D-A3AB-BBAE3C38C44E}"/>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13EB9AD-22E4-49AB-8163-91530EC2E9EA}"/>
              </a:ext>
            </a:extLst>
          </p:cNvPr>
          <p:cNvSpPr>
            <a:spLocks noGrp="1"/>
          </p:cNvSpPr>
          <p:nvPr>
            <p:ph idx="1"/>
          </p:nvPr>
        </p:nvSpPr>
        <p:spPr/>
        <p:txBody>
          <a:bodyPr>
            <a:normAutofit/>
          </a:bodyPr>
          <a:lstStyle/>
          <a:p>
            <a:r>
              <a:rPr lang="en-US" sz="2400" dirty="0">
                <a:solidFill>
                  <a:schemeClr val="tx1"/>
                </a:solidFill>
              </a:rPr>
              <a:t>CPS beads are favorable for energy efficiency (lower utility costs)</a:t>
            </a:r>
          </a:p>
          <a:p>
            <a:r>
              <a:rPr lang="en-US" sz="2400" dirty="0">
                <a:solidFill>
                  <a:schemeClr val="tx1"/>
                </a:solidFill>
              </a:rPr>
              <a:t>YSZ beads are favorable for fast production (reduced cycle time)</a:t>
            </a:r>
          </a:p>
          <a:p>
            <a:r>
              <a:rPr lang="en-US" sz="2400" dirty="0">
                <a:solidFill>
                  <a:schemeClr val="tx1"/>
                </a:solidFill>
              </a:rPr>
              <a:t>When the process is designed to reduce both, mixture of beads appears to enable optimization.</a:t>
            </a:r>
          </a:p>
          <a:p>
            <a:r>
              <a:rPr lang="en-US" sz="2400" dirty="0">
                <a:solidFill>
                  <a:schemeClr val="tx1"/>
                </a:solidFill>
              </a:rPr>
              <a:t>Different operating conditions will be studied in future work.</a:t>
            </a:r>
          </a:p>
          <a:p>
            <a:endParaRPr lang="en-US" sz="2400" dirty="0">
              <a:solidFill>
                <a:schemeClr val="tx1"/>
              </a:solidFill>
            </a:endParaRPr>
          </a:p>
        </p:txBody>
      </p:sp>
    </p:spTree>
    <p:extLst>
      <p:ext uri="{BB962C8B-B14F-4D97-AF65-F5344CB8AC3E}">
        <p14:creationId xmlns:p14="http://schemas.microsoft.com/office/powerpoint/2010/main" val="376360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5C86-401D-4E56-83F2-A80B2D5235FF}"/>
              </a:ext>
            </a:extLst>
          </p:cNvPr>
          <p:cNvSpPr>
            <a:spLocks noGrp="1"/>
          </p:cNvSpPr>
          <p:nvPr>
            <p:ph type="title"/>
          </p:nvPr>
        </p:nvSpPr>
        <p:spPr>
          <a:xfrm>
            <a:off x="1143000" y="96645"/>
            <a:ext cx="9875520" cy="1356360"/>
          </a:xfrm>
        </p:spPr>
        <p:txBody>
          <a:bodyPr/>
          <a:lstStyle/>
          <a:p>
            <a:r>
              <a:rPr lang="en-US" dirty="0"/>
              <a:t>References</a:t>
            </a:r>
          </a:p>
        </p:txBody>
      </p:sp>
      <p:sp>
        <p:nvSpPr>
          <p:cNvPr id="3" name="Content Placeholder 2">
            <a:extLst>
              <a:ext uri="{FF2B5EF4-FFF2-40B4-BE49-F238E27FC236}">
                <a16:creationId xmlns:a16="http://schemas.microsoft.com/office/drawing/2014/main" id="{757DB5D7-657A-4438-ADFC-693063461BFC}"/>
              </a:ext>
            </a:extLst>
          </p:cNvPr>
          <p:cNvSpPr>
            <a:spLocks noGrp="1"/>
          </p:cNvSpPr>
          <p:nvPr>
            <p:ph idx="1"/>
          </p:nvPr>
        </p:nvSpPr>
        <p:spPr>
          <a:xfrm>
            <a:off x="1143000" y="1187606"/>
            <a:ext cx="9872871" cy="4038600"/>
          </a:xfrm>
        </p:spPr>
        <p:txBody>
          <a:bodyPr>
            <a:normAutofit fontScale="25000" lnSpcReduction="20000"/>
          </a:bodyPr>
          <a:lstStyle/>
          <a:p>
            <a:pPr marL="45720" indent="0">
              <a:buNone/>
            </a:pPr>
            <a:r>
              <a:rPr lang="de-DE" sz="5600" dirty="0">
                <a:solidFill>
                  <a:schemeClr val="tx1"/>
                </a:solidFill>
              </a:rPr>
              <a:t>1. Lipinski C. Poor aqueous solubility—an industry wide problem in drug discovery. Am Pharm Rev. 2002;5(3):82-85.</a:t>
            </a:r>
            <a:endParaRPr lang="en-US" sz="5600" dirty="0">
              <a:solidFill>
                <a:schemeClr val="tx1"/>
              </a:solidFill>
            </a:endParaRPr>
          </a:p>
          <a:p>
            <a:pPr marL="45720" indent="0">
              <a:buNone/>
            </a:pPr>
            <a:r>
              <a:rPr lang="de-DE" sz="5600" dirty="0">
                <a:solidFill>
                  <a:schemeClr val="tx1"/>
                </a:solidFill>
              </a:rPr>
              <a:t>2. Kesisoglou F, Panmai S, Wu Y. Nanosizing — Oral formulation development and biopharmaceutical evaluation. Advanced Drug Delivery Reviews. 2007;59(7):631-644.</a:t>
            </a:r>
            <a:endParaRPr lang="en-US" sz="5600" dirty="0">
              <a:solidFill>
                <a:schemeClr val="tx1"/>
              </a:solidFill>
            </a:endParaRPr>
          </a:p>
          <a:p>
            <a:pPr marL="45720" indent="0">
              <a:buNone/>
            </a:pPr>
            <a:r>
              <a:rPr lang="de-DE" sz="5600" dirty="0">
                <a:solidFill>
                  <a:schemeClr val="tx1"/>
                </a:solidFill>
              </a:rPr>
              <a:t>3. Bhakay A, Merwade M, Bilgili E, Dave RN. Novel aspects of wet milling for the production of microsuspensions and nanosuspensions of poorly water-soluble drugs. Drug Development and Industrial Pharmacy. 2011;37(8):963-976.</a:t>
            </a:r>
            <a:endParaRPr lang="en-US" sz="5600" dirty="0">
              <a:solidFill>
                <a:schemeClr val="tx1"/>
              </a:solidFill>
            </a:endParaRPr>
          </a:p>
          <a:p>
            <a:pPr marL="45720" indent="0">
              <a:buNone/>
            </a:pPr>
            <a:r>
              <a:rPr lang="de-DE" sz="5600" dirty="0">
                <a:solidFill>
                  <a:schemeClr val="tx1"/>
                </a:solidFill>
              </a:rPr>
              <a:t>4. Malamatari M, Taylor KMG, Malamataris S, Douroumis D, Kachrimanis K. Pharmaceutical nanocrystals: production by wet milling and applications. Drug Discovery Today. 2018;23(3):534-547.</a:t>
            </a:r>
            <a:endParaRPr lang="en-US" sz="5600" dirty="0">
              <a:solidFill>
                <a:schemeClr val="tx1"/>
              </a:solidFill>
            </a:endParaRPr>
          </a:p>
          <a:p>
            <a:pPr marL="45720" indent="0">
              <a:buNone/>
            </a:pPr>
            <a:r>
              <a:rPr lang="de-DE" sz="5600" dirty="0">
                <a:solidFill>
                  <a:schemeClr val="tx1"/>
                </a:solidFill>
              </a:rPr>
              <a:t>5. Chen H, Khemtong C, Yang X, Chang X, Gao J. Nanonization strategies for poorly water-soluble drugs. Drug Discovery Today. 2011;16(7):354-360.</a:t>
            </a:r>
            <a:endParaRPr lang="en-US" sz="5600" dirty="0">
              <a:solidFill>
                <a:schemeClr val="tx1"/>
              </a:solidFill>
            </a:endParaRPr>
          </a:p>
          <a:p>
            <a:pPr marL="45720" indent="0">
              <a:buNone/>
            </a:pPr>
            <a:r>
              <a:rPr lang="de-DE" sz="5600" dirty="0">
                <a:solidFill>
                  <a:schemeClr val="tx1"/>
                </a:solidFill>
              </a:rPr>
              <a:t>6. Mohammad IS, Hu H, Yin L, He W. Drug nanocrystals: Fabrication methods and promising therapeutic applications. International Journal of Pharmaceutics. 2019;562:187-202.</a:t>
            </a:r>
            <a:endParaRPr lang="en-US" sz="5600" dirty="0">
              <a:solidFill>
                <a:schemeClr val="tx1"/>
              </a:solidFill>
            </a:endParaRPr>
          </a:p>
          <a:p>
            <a:pPr marL="45720" indent="0">
              <a:buNone/>
            </a:pPr>
            <a:r>
              <a:rPr lang="de-DE" sz="5600" dirty="0">
                <a:solidFill>
                  <a:schemeClr val="tx1"/>
                </a:solidFill>
              </a:rPr>
              <a:t>7. Bhakay A, Rahman M, Dave RN, Bilgili E. Bioavailability Enhancement of Poorly Water-Soluble Drugs via Nanocomposites: Formulation⁻Processing Aspects and Challenges. Pharmaceutics. 2018;10(3):86.</a:t>
            </a:r>
            <a:endParaRPr lang="en-US" sz="5600" dirty="0">
              <a:solidFill>
                <a:schemeClr val="tx1"/>
              </a:solidFill>
            </a:endParaRPr>
          </a:p>
          <a:p>
            <a:pPr marL="45720" indent="0">
              <a:buNone/>
            </a:pPr>
            <a:r>
              <a:rPr lang="de-DE" sz="5600" dirty="0">
                <a:solidFill>
                  <a:schemeClr val="tx1"/>
                </a:solidFill>
              </a:rPr>
              <a:t>8. Li M, Azad M, Davé R, Bilgili E. Nanomilling of Drugs for Bioavailability Enhancement: A Holistic Formulation-Process Perspective. In.Pharmaceutics; 2016. p. 17.</a:t>
            </a:r>
            <a:endParaRPr lang="en-US" sz="5600" dirty="0">
              <a:solidFill>
                <a:schemeClr val="tx1"/>
              </a:solidFill>
            </a:endParaRPr>
          </a:p>
          <a:p>
            <a:pPr marL="45720" indent="0">
              <a:buNone/>
            </a:pPr>
            <a:r>
              <a:rPr lang="de-DE" sz="5600" dirty="0">
                <a:solidFill>
                  <a:schemeClr val="tx1"/>
                </a:solidFill>
              </a:rPr>
              <a:t>9. Peltonen L. Design Space and QbD Approach for Production of Drug Nanocrystals by Wet Media Milling Techniques. Pharmaceutics. 2018;10(3):104.</a:t>
            </a:r>
            <a:endParaRPr lang="en-US" sz="5600" dirty="0">
              <a:solidFill>
                <a:schemeClr val="tx1"/>
              </a:solidFill>
            </a:endParaRPr>
          </a:p>
          <a:p>
            <a:pPr marL="45720" indent="0">
              <a:buNone/>
            </a:pPr>
            <a:r>
              <a:rPr lang="de-DE" sz="5600" dirty="0">
                <a:solidFill>
                  <a:schemeClr val="tx1"/>
                </a:solidFill>
              </a:rPr>
              <a:t>10. Li M, Yaragudi N, Afolabi A, Dave R, Bilgili E. Sub-100nm drug particle suspensions prepared via wet milling with low bead contamination through novel process intensification. Chemical Engineering Science. 2015;130:207-220.</a:t>
            </a:r>
            <a:endParaRPr lang="en-US" sz="5600" dirty="0">
              <a:solidFill>
                <a:schemeClr val="tx1"/>
              </a:solidFill>
            </a:endParaRPr>
          </a:p>
          <a:p>
            <a:pPr marL="45720" indent="0">
              <a:buNone/>
            </a:pPr>
            <a:r>
              <a:rPr lang="de-DE" sz="5600" dirty="0">
                <a:solidFill>
                  <a:schemeClr val="tx1"/>
                </a:solidFill>
              </a:rPr>
              <a:t>11. Kawatra SK. Advances in comminution. Littleton, Colorado: Society for Mining, Metallurgy, and Exploration; 2006.</a:t>
            </a:r>
            <a:endParaRPr lang="en-US" sz="5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8711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5C86-401D-4E56-83F2-A80B2D5235FF}"/>
              </a:ext>
            </a:extLst>
          </p:cNvPr>
          <p:cNvSpPr>
            <a:spLocks noGrp="1"/>
          </p:cNvSpPr>
          <p:nvPr>
            <p:ph type="title"/>
          </p:nvPr>
        </p:nvSpPr>
        <p:spPr>
          <a:xfrm>
            <a:off x="1143000" y="130097"/>
            <a:ext cx="9875520" cy="1356360"/>
          </a:xfrm>
        </p:spPr>
        <p:txBody>
          <a:bodyPr/>
          <a:lstStyle/>
          <a:p>
            <a:r>
              <a:rPr lang="en-US" dirty="0"/>
              <a:t>References</a:t>
            </a:r>
          </a:p>
        </p:txBody>
      </p:sp>
      <p:sp>
        <p:nvSpPr>
          <p:cNvPr id="3" name="Content Placeholder 2">
            <a:extLst>
              <a:ext uri="{FF2B5EF4-FFF2-40B4-BE49-F238E27FC236}">
                <a16:creationId xmlns:a16="http://schemas.microsoft.com/office/drawing/2014/main" id="{757DB5D7-657A-4438-ADFC-693063461BFC}"/>
              </a:ext>
            </a:extLst>
          </p:cNvPr>
          <p:cNvSpPr>
            <a:spLocks noGrp="1"/>
          </p:cNvSpPr>
          <p:nvPr>
            <p:ph idx="1"/>
          </p:nvPr>
        </p:nvSpPr>
        <p:spPr>
          <a:xfrm>
            <a:off x="1143000" y="1282391"/>
            <a:ext cx="9872871" cy="4512527"/>
          </a:xfrm>
        </p:spPr>
        <p:txBody>
          <a:bodyPr>
            <a:normAutofit fontScale="25000" lnSpcReduction="20000"/>
          </a:bodyPr>
          <a:lstStyle/>
          <a:p>
            <a:pPr marL="45720" indent="0">
              <a:buNone/>
            </a:pPr>
            <a:r>
              <a:rPr lang="de-DE" sz="5600" dirty="0">
                <a:solidFill>
                  <a:schemeClr val="tx1"/>
                </a:solidFill>
              </a:rPr>
              <a:t>12.  Afolabi A, Akinlabi O, Bilgili E. Impact of process parameters on the breakage kinetics of poorly water-soluble drugs during wet stirred media milling: A microhydrodynamic view. European Journal of Pharmaceutical Sciences. 2014;51:75-86.</a:t>
            </a:r>
            <a:endParaRPr lang="en-US" sz="5600" dirty="0">
              <a:solidFill>
                <a:schemeClr val="tx1"/>
              </a:solidFill>
            </a:endParaRPr>
          </a:p>
          <a:p>
            <a:pPr marL="45720" indent="0">
              <a:buNone/>
            </a:pPr>
            <a:r>
              <a:rPr lang="de-DE" sz="5600" dirty="0">
                <a:solidFill>
                  <a:schemeClr val="tx1"/>
                </a:solidFill>
              </a:rPr>
              <a:t>13. Bilgili E, Capece M, Afolabi A. Modeling of milling processes via DEM, PBM, and microhydrodynamics. In: Pandey P, Bharadwaj R, editors. Predictive Modeling of Pharmaceutical Unit Operations: Woodhead Publishing; 2017. p. 159-203.</a:t>
            </a:r>
            <a:endParaRPr lang="en-US" sz="5600" dirty="0">
              <a:solidFill>
                <a:schemeClr val="tx1"/>
              </a:solidFill>
            </a:endParaRPr>
          </a:p>
          <a:p>
            <a:pPr marL="45720" indent="0">
              <a:buNone/>
            </a:pPr>
            <a:r>
              <a:rPr lang="de-DE" sz="5600" dirty="0">
                <a:solidFill>
                  <a:schemeClr val="tx1"/>
                </a:solidFill>
              </a:rPr>
              <a:t>14. Li M, Alvarez P, Bilgili E. A microhydrodynamic rationale for selection of bead size in preparation of drug nanosuspensions via wet stirred media milling. International Journal of Pharmaceutics. 2017;524(1):178-192.</a:t>
            </a:r>
            <a:endParaRPr lang="en-US" sz="5600" dirty="0">
              <a:solidFill>
                <a:schemeClr val="tx1"/>
              </a:solidFill>
            </a:endParaRPr>
          </a:p>
          <a:p>
            <a:pPr marL="45720" indent="0">
              <a:buNone/>
            </a:pPr>
            <a:r>
              <a:rPr lang="de-DE" sz="5600" dirty="0">
                <a:solidFill>
                  <a:schemeClr val="tx1"/>
                </a:solidFill>
              </a:rPr>
              <a:t>15. Parker N, Rahman M, Bilgili E. Impact of media material and process parameters on breakage kinetics–energy consumption during wet media milling of drugs. European Journal of Pharmaceutics and Biopharmaceutics. 2020;153:52-67.</a:t>
            </a:r>
            <a:endParaRPr lang="en-US" sz="5600" dirty="0">
              <a:solidFill>
                <a:schemeClr val="tx1"/>
              </a:solidFill>
            </a:endParaRPr>
          </a:p>
          <a:p>
            <a:pPr marL="45720" indent="0">
              <a:buNone/>
            </a:pPr>
            <a:r>
              <a:rPr lang="de-DE" sz="5600" dirty="0">
                <a:solidFill>
                  <a:schemeClr val="tx1"/>
                </a:solidFill>
              </a:rPr>
              <a:t>16. Rahman M, Arevalo F, Coelho A, Bilgili E. Hybrid nanocrystal–amorphous solid dispersions (HyNASDs) as alternative to ASDs for enhanced release of BCS Class II drugs. European Journal of Pharmaceutics and Biopharmaceutics. 2019;145:12-26.</a:t>
            </a:r>
            <a:endParaRPr lang="en-US" sz="5600" dirty="0">
              <a:solidFill>
                <a:schemeClr val="tx1"/>
              </a:solidFill>
            </a:endParaRPr>
          </a:p>
          <a:p>
            <a:pPr marL="45720" indent="0">
              <a:buNone/>
            </a:pPr>
            <a:r>
              <a:rPr lang="de-DE" sz="5600" dirty="0">
                <a:solidFill>
                  <a:schemeClr val="tx1"/>
                </a:solidFill>
              </a:rPr>
              <a:t>17. Rahman M, Ahmad S, Tarabokija J, Bilgili E. Roles of surfactant and polymer in drug release from spray-dried hybrid nanocrystal-amorphous solid dispersions (HyNASDs). Powder Technology. 2020;361:663-678.</a:t>
            </a:r>
            <a:endParaRPr lang="en-US" sz="5600" dirty="0">
              <a:solidFill>
                <a:schemeClr val="tx1"/>
              </a:solidFill>
            </a:endParaRPr>
          </a:p>
          <a:p>
            <a:pPr marL="45720" indent="0">
              <a:buNone/>
            </a:pPr>
            <a:r>
              <a:rPr lang="de-DE" sz="5600" dirty="0">
                <a:solidFill>
                  <a:schemeClr val="tx1"/>
                </a:solidFill>
              </a:rPr>
              <a:t>18. Jamzad S, Fassihi R. Role of surfactant and pH on dissolution properties of fenofibrate and glipizide—A technical note. AAPS PharmSciTech. 2006;7(2):17-22.</a:t>
            </a:r>
            <a:endParaRPr lang="en-US" sz="5600" dirty="0">
              <a:solidFill>
                <a:schemeClr val="tx1"/>
              </a:solidFill>
            </a:endParaRPr>
          </a:p>
          <a:p>
            <a:pPr marL="45720" indent="0">
              <a:buNone/>
            </a:pPr>
            <a:r>
              <a:rPr lang="de-DE" sz="5600" dirty="0">
                <a:solidFill>
                  <a:schemeClr val="tx1"/>
                </a:solidFill>
              </a:rPr>
              <a:t>19. Azad M, Afolabi A, Bhakay A, Leonardi J, Davé R, Bilgili E. Enhanced physical stabilization of fenofibrate nanosuspensions via wet co-milling with a superdisintegrant and an adsorbing polymer. European Journal of Pharmaceutics and Biopharmaceutics. 2015;94:372-385.</a:t>
            </a:r>
            <a:endParaRPr lang="en-US" sz="5600" dirty="0">
              <a:solidFill>
                <a:schemeClr val="tx1"/>
              </a:solidFill>
            </a:endParaRPr>
          </a:p>
          <a:p>
            <a:pPr marL="45720" indent="0">
              <a:buNone/>
            </a:pPr>
            <a:r>
              <a:rPr lang="de-DE" sz="5600" dirty="0">
                <a:solidFill>
                  <a:schemeClr val="tx1"/>
                </a:solidFill>
              </a:rPr>
              <a:t>20. Bilgili E, Li M, Afolabi A. Is the combination of cellulosic polymers and anionic surfactants a good strategy for ensuring physical stability of BCS Class II drug nanosuspensions? Pharmaceutical Development and Technology. 2016;21(4):499-510.</a:t>
            </a:r>
            <a:endParaRPr lang="en-US" sz="5600" dirty="0">
              <a:solidFill>
                <a:schemeClr val="tx1"/>
              </a:solidFill>
            </a:endParaRPr>
          </a:p>
          <a:p>
            <a:pPr marL="45720" indent="0">
              <a:buNone/>
            </a:pPr>
            <a:r>
              <a:rPr lang="de-DE" sz="5600" dirty="0">
                <a:solidFill>
                  <a:schemeClr val="tx1"/>
                </a:solidFill>
              </a:rPr>
              <a:t>21. Knieke C, Azad MA, Davé RN, Bilgili E. A study of the physical stability of wet media-milled fenofibrate suspensions using dynamic equilibrium curves. Chemical Engineering Research and Design. 2013;91(7):1245-1258.</a:t>
            </a:r>
            <a:endParaRPr lang="en-US" sz="5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3475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F984-8C70-4B11-AEB8-ED414ACBE876}"/>
              </a:ext>
            </a:extLst>
          </p:cNvPr>
          <p:cNvSpPr>
            <a:spLocks noGrp="1"/>
          </p:cNvSpPr>
          <p:nvPr>
            <p:ph type="title"/>
          </p:nvPr>
        </p:nvSpPr>
        <p:spPr>
          <a:xfrm>
            <a:off x="2392680" y="1716156"/>
            <a:ext cx="7406640" cy="3425688"/>
          </a:xfrm>
        </p:spPr>
        <p:txBody>
          <a:bodyPr>
            <a:noAutofit/>
          </a:bodyPr>
          <a:lstStyle/>
          <a:p>
            <a:pPr algn="ctr"/>
            <a:r>
              <a:rPr lang="en-US" sz="7200" dirty="0"/>
              <a:t>Thank you, </a:t>
            </a:r>
            <a:br>
              <a:rPr lang="en-US" sz="7200" dirty="0"/>
            </a:br>
            <a:r>
              <a:rPr lang="en-US" sz="7200" dirty="0"/>
              <a:t>Any Questions?</a:t>
            </a:r>
          </a:p>
        </p:txBody>
      </p:sp>
    </p:spTree>
    <p:extLst>
      <p:ext uri="{BB962C8B-B14F-4D97-AF65-F5344CB8AC3E}">
        <p14:creationId xmlns:p14="http://schemas.microsoft.com/office/powerpoint/2010/main" val="175390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BFF7-26FE-41DD-9C16-A13402D1F660}"/>
              </a:ext>
            </a:extLst>
          </p:cNvPr>
          <p:cNvSpPr>
            <a:spLocks noGrp="1"/>
          </p:cNvSpPr>
          <p:nvPr>
            <p:ph type="title"/>
          </p:nvPr>
        </p:nvSpPr>
        <p:spPr>
          <a:xfrm>
            <a:off x="738125" y="405915"/>
            <a:ext cx="10910203" cy="692659"/>
          </a:xfrm>
        </p:spPr>
        <p:txBody>
          <a:bodyPr>
            <a:normAutofit fontScale="90000"/>
          </a:bodyPr>
          <a:lstStyle/>
          <a:p>
            <a:r>
              <a:rPr lang="en-US" cap="none" dirty="0"/>
              <a:t>Motivation</a:t>
            </a:r>
          </a:p>
        </p:txBody>
      </p:sp>
      <p:sp>
        <p:nvSpPr>
          <p:cNvPr id="3" name="Content Placeholder 2">
            <a:extLst>
              <a:ext uri="{FF2B5EF4-FFF2-40B4-BE49-F238E27FC236}">
                <a16:creationId xmlns:a16="http://schemas.microsoft.com/office/drawing/2014/main" id="{D9EFAB8C-24E3-44FF-8FD5-9CB19F06D381}"/>
              </a:ext>
            </a:extLst>
          </p:cNvPr>
          <p:cNvSpPr>
            <a:spLocks noGrp="1"/>
          </p:cNvSpPr>
          <p:nvPr>
            <p:ph idx="1"/>
          </p:nvPr>
        </p:nvSpPr>
        <p:spPr>
          <a:xfrm>
            <a:off x="699246" y="1185763"/>
            <a:ext cx="10910203" cy="3101983"/>
          </a:xfrm>
        </p:spPr>
        <p:txBody>
          <a:bodyPr>
            <a:normAutofit/>
          </a:bodyPr>
          <a:lstStyle/>
          <a:p>
            <a:r>
              <a:rPr lang="en-US" sz="2400" dirty="0">
                <a:solidFill>
                  <a:schemeClr val="accent2"/>
                </a:solidFill>
                <a:latin typeface="Times New Roman" panose="02020603050405020304" pitchFamily="18" charset="0"/>
                <a:ea typeface="Cambria" panose="02040503050406030204" pitchFamily="18" charset="0"/>
                <a:cs typeface="Times New Roman" panose="02020603050405020304" pitchFamily="18" charset="0"/>
              </a:rPr>
              <a:t>Delivery of poorly water-soluble drugs remains a significant challenge (</a:t>
            </a:r>
            <a:r>
              <a:rPr lang="en-US" sz="2400" dirty="0" err="1">
                <a:solidFill>
                  <a:schemeClr val="accent2"/>
                </a:solidFill>
                <a:latin typeface="Times New Roman" panose="02020603050405020304" pitchFamily="18" charset="0"/>
                <a:ea typeface="Cambria" panose="02040503050406030204" pitchFamily="18" charset="0"/>
                <a:cs typeface="Times New Roman" panose="02020603050405020304" pitchFamily="18" charset="0"/>
              </a:rPr>
              <a:t>Kipp</a:t>
            </a:r>
            <a:r>
              <a:rPr lang="en-US" sz="2400" dirty="0">
                <a:solidFill>
                  <a:schemeClr val="accent2"/>
                </a:solidFill>
                <a:latin typeface="Times New Roman" panose="02020603050405020304" pitchFamily="18" charset="0"/>
                <a:ea typeface="Cambria" panose="02040503050406030204" pitchFamily="18" charset="0"/>
                <a:cs typeface="Times New Roman" panose="02020603050405020304" pitchFamily="18" charset="0"/>
              </a:rPr>
              <a:t>, 2004; Lipinski, 2002)</a:t>
            </a:r>
          </a:p>
          <a:p>
            <a:pPr lvl="1"/>
            <a:r>
              <a:rPr lang="en-US" sz="2000" dirty="0">
                <a:solidFill>
                  <a:schemeClr val="accent6"/>
                </a:solidFill>
                <a:latin typeface="Times New Roman" panose="02020603050405020304" pitchFamily="18" charset="0"/>
                <a:ea typeface="Cambria" panose="02040503050406030204" pitchFamily="18" charset="0"/>
                <a:cs typeface="Times New Roman" panose="02020603050405020304" pitchFamily="18" charset="0"/>
              </a:rPr>
              <a:t>Up to 80-90% of drugs in pipeline are poorly water-soluble </a:t>
            </a:r>
            <a:r>
              <a:rPr lang="en-US"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(Chawla and Bansal, 2007; Shah et al., 2006)</a:t>
            </a:r>
          </a:p>
          <a:p>
            <a:pPr lvl="1"/>
            <a:r>
              <a:rPr lang="en-US" sz="2000" dirty="0">
                <a:solidFill>
                  <a:schemeClr val="accent6"/>
                </a:solidFill>
                <a:latin typeface="Times New Roman" panose="02020603050405020304" pitchFamily="18" charset="0"/>
                <a:ea typeface="Cambria" panose="02040503050406030204" pitchFamily="18" charset="0"/>
                <a:cs typeface="Times New Roman" panose="02020603050405020304" pitchFamily="18" charset="0"/>
              </a:rPr>
              <a:t>Require some form of bioavailability enhancement </a:t>
            </a:r>
            <a:r>
              <a:rPr lang="en-US"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(Brough and Williams III, 2013)</a:t>
            </a:r>
          </a:p>
          <a:p>
            <a:pPr lvl="1"/>
            <a:endParaRPr lang="en-US"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marL="342891" indent="-342891">
              <a:spcBef>
                <a:spcPct val="20000"/>
              </a:spcBef>
              <a:buClrTx/>
              <a:buSzPct val="100000"/>
            </a:pPr>
            <a:r>
              <a:rPr lang="en-US" sz="2400" dirty="0">
                <a:solidFill>
                  <a:schemeClr val="accent2"/>
                </a:solidFill>
                <a:latin typeface="Times New Roman" panose="02020603050405020304" pitchFamily="18" charset="0"/>
                <a:ea typeface="Cambria" panose="02040503050406030204" pitchFamily="18" charset="0"/>
                <a:cs typeface="Times New Roman" panose="02020603050405020304" pitchFamily="18" charset="0"/>
              </a:rPr>
              <a:t>Available approaches to enhance the bioavailability:</a:t>
            </a:r>
          </a:p>
          <a:p>
            <a:pPr lvl="1"/>
            <a:endParaRPr lang="en-US"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22097386-BEEA-4CC7-BC97-32ED397291C5}"/>
              </a:ext>
            </a:extLst>
          </p:cNvPr>
          <p:cNvSpPr>
            <a:spLocks noGrp="1"/>
          </p:cNvSpPr>
          <p:nvPr>
            <p:ph type="sldNum" sz="quarter" idx="12"/>
          </p:nvPr>
        </p:nvSpPr>
        <p:spPr>
          <a:xfrm>
            <a:off x="11648328" y="6333584"/>
            <a:ext cx="365760" cy="365760"/>
          </a:xfrm>
        </p:spPr>
        <p:txBody>
          <a:bodyPr/>
          <a:lstStyle/>
          <a:p>
            <a:fld id="{2D79E7E6-C50F-424D-996A-BA35ACDFD2CF}" type="slidenum">
              <a:rPr lang="en-US" smtClean="0"/>
              <a:t>2</a:t>
            </a:fld>
            <a:endParaRPr lang="en-US" dirty="0"/>
          </a:p>
        </p:txBody>
      </p:sp>
      <p:graphicFrame>
        <p:nvGraphicFramePr>
          <p:cNvPr id="11" name="Diagram 10">
            <a:extLst>
              <a:ext uri="{FF2B5EF4-FFF2-40B4-BE49-F238E27FC236}">
                <a16:creationId xmlns:a16="http://schemas.microsoft.com/office/drawing/2014/main" id="{1E9661AA-6FD5-4C3B-AA4A-70395414FFDF}"/>
              </a:ext>
            </a:extLst>
          </p:cNvPr>
          <p:cNvGraphicFramePr/>
          <p:nvPr/>
        </p:nvGraphicFramePr>
        <p:xfrm>
          <a:off x="50597" y="4276104"/>
          <a:ext cx="7866603" cy="2423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Object 1">
            <a:extLst>
              <a:ext uri="{FF2B5EF4-FFF2-40B4-BE49-F238E27FC236}">
                <a16:creationId xmlns:a16="http://schemas.microsoft.com/office/drawing/2014/main" id="{F36100D0-C60D-4BAD-8809-B1B074D6FB7B}"/>
              </a:ext>
            </a:extLst>
          </p:cNvPr>
          <p:cNvGraphicFramePr>
            <a:graphicFrameLocks noChangeAspect="1"/>
          </p:cNvGraphicFramePr>
          <p:nvPr>
            <p:extLst>
              <p:ext uri="{D42A27DB-BD31-4B8C-83A1-F6EECF244321}">
                <p14:modId xmlns:p14="http://schemas.microsoft.com/office/powerpoint/2010/main" val="950160051"/>
              </p:ext>
            </p:extLst>
          </p:nvPr>
        </p:nvGraphicFramePr>
        <p:xfrm>
          <a:off x="9291638" y="5511800"/>
          <a:ext cx="2063750" cy="657225"/>
        </p:xfrm>
        <a:graphic>
          <a:graphicData uri="http://schemas.openxmlformats.org/presentationml/2006/ole">
            <mc:AlternateContent xmlns:mc="http://schemas.openxmlformats.org/markup-compatibility/2006">
              <mc:Choice xmlns:v="urn:schemas-microsoft-com:vml" Requires="v">
                <p:oleObj spid="_x0000_s4118" name="Equation" r:id="rId9" imgW="1155700" imgH="393700" progId="">
                  <p:embed/>
                </p:oleObj>
              </mc:Choice>
              <mc:Fallback>
                <p:oleObj name="Equation" r:id="rId9" imgW="1155700" imgH="393700" progId="">
                  <p:embed/>
                  <p:pic>
                    <p:nvPicPr>
                      <p:cNvPr id="12" name="Object 1">
                        <a:extLst>
                          <a:ext uri="{FF2B5EF4-FFF2-40B4-BE49-F238E27FC236}">
                            <a16:creationId xmlns:a16="http://schemas.microsoft.com/office/drawing/2014/main" id="{F36100D0-C60D-4BAD-8809-B1B074D6FB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1638" y="5511800"/>
                        <a:ext cx="2063750" cy="657225"/>
                      </a:xfrm>
                      <a:prstGeom prst="rect">
                        <a:avLst/>
                      </a:prstGeom>
                      <a:noFill/>
                      <a:ln w="12700">
                        <a:solidFill>
                          <a:schemeClr val="accent6"/>
                        </a:solidFill>
                        <a:miter lim="800000"/>
                        <a:headEnd/>
                        <a:tailEnd/>
                      </a:ln>
                    </p:spPr>
                  </p:pic>
                </p:oleObj>
              </mc:Fallback>
            </mc:AlternateContent>
          </a:graphicData>
        </a:graphic>
      </p:graphicFrame>
      <p:sp>
        <p:nvSpPr>
          <p:cNvPr id="13" name="TextBox 12">
            <a:extLst>
              <a:ext uri="{FF2B5EF4-FFF2-40B4-BE49-F238E27FC236}">
                <a16:creationId xmlns:a16="http://schemas.microsoft.com/office/drawing/2014/main" id="{C35B3E76-4FD5-404D-B248-E2D81CD91CA8}"/>
              </a:ext>
            </a:extLst>
          </p:cNvPr>
          <p:cNvSpPr txBox="1"/>
          <p:nvPr/>
        </p:nvSpPr>
        <p:spPr>
          <a:xfrm>
            <a:off x="8950276" y="5076987"/>
            <a:ext cx="2882520" cy="400110"/>
          </a:xfrm>
          <a:prstGeom prst="rect">
            <a:avLst/>
          </a:prstGeom>
          <a:noFill/>
        </p:spPr>
        <p:txBody>
          <a:bodyPr wrap="none" rtlCol="0">
            <a:spAutoFit/>
          </a:bodyPr>
          <a:lstStyle/>
          <a:p>
            <a:r>
              <a:rPr lang="en-US" sz="2000" b="1" dirty="0">
                <a:solidFill>
                  <a:schemeClr val="accent1"/>
                </a:solidFill>
                <a:latin typeface="Times New Roman" panose="02020603050405020304" pitchFamily="18" charset="0"/>
                <a:cs typeface="Times New Roman" panose="02020603050405020304" pitchFamily="18" charset="0"/>
              </a:rPr>
              <a:t>Noyes-Whitney equation</a:t>
            </a:r>
          </a:p>
        </p:txBody>
      </p:sp>
      <p:graphicFrame>
        <p:nvGraphicFramePr>
          <p:cNvPr id="9" name="Diagram 8">
            <a:extLst>
              <a:ext uri="{FF2B5EF4-FFF2-40B4-BE49-F238E27FC236}">
                <a16:creationId xmlns:a16="http://schemas.microsoft.com/office/drawing/2014/main" id="{82DF5857-6A24-4AD6-9121-B4A5C7CBB8B4}"/>
              </a:ext>
            </a:extLst>
          </p:cNvPr>
          <p:cNvGraphicFramePr/>
          <p:nvPr>
            <p:extLst>
              <p:ext uri="{D42A27DB-BD31-4B8C-83A1-F6EECF244321}">
                <p14:modId xmlns:p14="http://schemas.microsoft.com/office/powerpoint/2010/main" val="1118947038"/>
              </p:ext>
            </p:extLst>
          </p:nvPr>
        </p:nvGraphicFramePr>
        <p:xfrm>
          <a:off x="734951" y="4262976"/>
          <a:ext cx="8239760" cy="202813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03701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BFF7-26FE-41DD-9C16-A13402D1F660}"/>
              </a:ext>
            </a:extLst>
          </p:cNvPr>
          <p:cNvSpPr>
            <a:spLocks noGrp="1"/>
          </p:cNvSpPr>
          <p:nvPr>
            <p:ph type="title"/>
          </p:nvPr>
        </p:nvSpPr>
        <p:spPr>
          <a:xfrm>
            <a:off x="582236" y="522723"/>
            <a:ext cx="10910203" cy="692658"/>
          </a:xfrm>
        </p:spPr>
        <p:txBody>
          <a:bodyPr>
            <a:normAutofit fontScale="90000"/>
          </a:bodyPr>
          <a:lstStyle/>
          <a:p>
            <a:r>
              <a:rPr lang="en-US" cap="none" dirty="0">
                <a:cs typeface="Times New Roman" pitchFamily="18" charset="0"/>
              </a:rPr>
              <a:t>Platform Approach: Nanocomposites Containing Drug Nanoparticles</a:t>
            </a:r>
            <a:endParaRPr lang="en-US" cap="none" dirty="0"/>
          </a:p>
        </p:txBody>
      </p:sp>
      <p:sp>
        <p:nvSpPr>
          <p:cNvPr id="21" name="Text Box 15">
            <a:extLst>
              <a:ext uri="{FF2B5EF4-FFF2-40B4-BE49-F238E27FC236}">
                <a16:creationId xmlns:a16="http://schemas.microsoft.com/office/drawing/2014/main" id="{A7D930EA-5FC8-41CE-BD58-EA603D120F3F}"/>
              </a:ext>
            </a:extLst>
          </p:cNvPr>
          <p:cNvSpPr txBox="1">
            <a:spLocks noChangeArrowheads="1"/>
          </p:cNvSpPr>
          <p:nvPr/>
        </p:nvSpPr>
        <p:spPr bwMode="auto">
          <a:xfrm>
            <a:off x="9288703" y="2608108"/>
            <a:ext cx="3101592" cy="338554"/>
          </a:xfrm>
          <a:prstGeom prst="rect">
            <a:avLst/>
          </a:prstGeom>
          <a:noFill/>
          <a:ln w="9525">
            <a:noFill/>
            <a:miter lim="800000"/>
            <a:headEnd/>
            <a:tailEnd/>
          </a:ln>
        </p:spPr>
        <p:txBody>
          <a:bodyPr wrap="square">
            <a:spAutoFit/>
          </a:bodyPr>
          <a:lstStyle/>
          <a:p>
            <a:r>
              <a:rPr lang="en-US" sz="1600"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 Matrix type nanocomposite </a:t>
            </a:r>
          </a:p>
        </p:txBody>
      </p:sp>
      <p:sp>
        <p:nvSpPr>
          <p:cNvPr id="23" name="TextBox 22">
            <a:extLst>
              <a:ext uri="{FF2B5EF4-FFF2-40B4-BE49-F238E27FC236}">
                <a16:creationId xmlns:a16="http://schemas.microsoft.com/office/drawing/2014/main" id="{E064107B-4577-4B9E-9550-7E57E59310F5}"/>
              </a:ext>
            </a:extLst>
          </p:cNvPr>
          <p:cNvSpPr txBox="1"/>
          <p:nvPr/>
        </p:nvSpPr>
        <p:spPr>
          <a:xfrm>
            <a:off x="616431" y="3918945"/>
            <a:ext cx="1139655" cy="307777"/>
          </a:xfrm>
          <a:prstGeom prst="rect">
            <a:avLst/>
          </a:prstGeom>
          <a:noFill/>
        </p:spPr>
        <p:txBody>
          <a:bodyPr wrap="square" rtlCol="0">
            <a:spAutoFit/>
          </a:bodyPr>
          <a:lstStyle/>
          <a:p>
            <a:r>
              <a:rPr lang="en-US" sz="1400" b="1" dirty="0">
                <a:solidFill>
                  <a:schemeClr val="accent2"/>
                </a:solidFill>
                <a:latin typeface="Times New Roman" panose="02020603050405020304" pitchFamily="18" charset="0"/>
                <a:cs typeface="Times New Roman" panose="02020603050405020304" pitchFamily="18" charset="0"/>
              </a:rPr>
              <a:t>Suspension</a:t>
            </a:r>
          </a:p>
        </p:txBody>
      </p:sp>
      <p:sp>
        <p:nvSpPr>
          <p:cNvPr id="603" name="Text Box 15">
            <a:extLst>
              <a:ext uri="{FF2B5EF4-FFF2-40B4-BE49-F238E27FC236}">
                <a16:creationId xmlns:a16="http://schemas.microsoft.com/office/drawing/2014/main" id="{629985B1-1C8B-40C4-BC30-896AA0CD8064}"/>
              </a:ext>
            </a:extLst>
          </p:cNvPr>
          <p:cNvSpPr txBox="1">
            <a:spLocks noChangeArrowheads="1"/>
          </p:cNvSpPr>
          <p:nvPr/>
        </p:nvSpPr>
        <p:spPr bwMode="auto">
          <a:xfrm>
            <a:off x="8658545" y="3956300"/>
            <a:ext cx="3101592" cy="338554"/>
          </a:xfrm>
          <a:prstGeom prst="rect">
            <a:avLst/>
          </a:prstGeom>
          <a:noFill/>
          <a:ln w="9525">
            <a:noFill/>
            <a:miter lim="800000"/>
            <a:headEnd/>
            <a:tailEnd/>
          </a:ln>
        </p:spPr>
        <p:txBody>
          <a:bodyPr wrap="square">
            <a:spAutoFit/>
          </a:bodyPr>
          <a:lstStyle/>
          <a:p>
            <a:r>
              <a:rPr lang="en-US" sz="1600"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              Noodle shape extrudates</a:t>
            </a:r>
          </a:p>
        </p:txBody>
      </p:sp>
      <p:sp>
        <p:nvSpPr>
          <p:cNvPr id="17" name="Content Placeholder 2">
            <a:extLst>
              <a:ext uri="{FF2B5EF4-FFF2-40B4-BE49-F238E27FC236}">
                <a16:creationId xmlns:a16="http://schemas.microsoft.com/office/drawing/2014/main" id="{5960D3A3-AE71-4D82-BE63-89F2FAFD432E}"/>
              </a:ext>
            </a:extLst>
          </p:cNvPr>
          <p:cNvSpPr txBox="1">
            <a:spLocks/>
          </p:cNvSpPr>
          <p:nvPr/>
        </p:nvSpPr>
        <p:spPr>
          <a:xfrm>
            <a:off x="4219194" y="1701424"/>
            <a:ext cx="6172200" cy="325755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8" name="Picture 7" descr="IMG_0667.jpg">
            <a:extLst>
              <a:ext uri="{FF2B5EF4-FFF2-40B4-BE49-F238E27FC236}">
                <a16:creationId xmlns:a16="http://schemas.microsoft.com/office/drawing/2014/main" id="{0585D900-2F22-44DD-8F4F-123211D6F040}"/>
              </a:ext>
            </a:extLst>
          </p:cNvPr>
          <p:cNvPicPr>
            <a:picLocks noChangeAspect="1"/>
          </p:cNvPicPr>
          <p:nvPr/>
        </p:nvPicPr>
        <p:blipFill>
          <a:blip r:embed="rId3" cstate="print"/>
          <a:srcRect/>
          <a:stretch>
            <a:fillRect/>
          </a:stretch>
        </p:blipFill>
        <p:spPr bwMode="auto">
          <a:xfrm>
            <a:off x="6637719" y="2557563"/>
            <a:ext cx="1331219" cy="1511031"/>
          </a:xfrm>
          <a:prstGeom prst="rect">
            <a:avLst/>
          </a:prstGeom>
          <a:noFill/>
          <a:ln w="9525">
            <a:noFill/>
            <a:miter lim="800000"/>
            <a:headEnd/>
            <a:tailEnd/>
          </a:ln>
        </p:spPr>
      </p:pic>
      <p:sp>
        <p:nvSpPr>
          <p:cNvPr id="19" name="Text Box 15">
            <a:extLst>
              <a:ext uri="{FF2B5EF4-FFF2-40B4-BE49-F238E27FC236}">
                <a16:creationId xmlns:a16="http://schemas.microsoft.com/office/drawing/2014/main" id="{A24326B7-8B4E-418E-8329-A29563835AE6}"/>
              </a:ext>
            </a:extLst>
          </p:cNvPr>
          <p:cNvSpPr txBox="1">
            <a:spLocks noChangeArrowheads="1"/>
          </p:cNvSpPr>
          <p:nvPr/>
        </p:nvSpPr>
        <p:spPr bwMode="auto">
          <a:xfrm>
            <a:off x="2829627" y="1810455"/>
            <a:ext cx="2387391" cy="584775"/>
          </a:xfrm>
          <a:prstGeom prst="rect">
            <a:avLst/>
          </a:prstGeom>
          <a:noFill/>
          <a:ln w="9525">
            <a:noFill/>
            <a:miter lim="800000"/>
            <a:headEnd/>
            <a:tailEnd/>
          </a:ln>
        </p:spPr>
        <p:txBody>
          <a:bodyPr wrap="square">
            <a:spAutoFit/>
          </a:bodyPr>
          <a:lstStyle/>
          <a:p>
            <a:pPr algn="ctr"/>
            <a:r>
              <a:rPr lang="en-US" sz="1600"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Wet stirred media milling</a:t>
            </a:r>
          </a:p>
        </p:txBody>
      </p:sp>
      <p:sp>
        <p:nvSpPr>
          <p:cNvPr id="20" name="Text Box 15">
            <a:extLst>
              <a:ext uri="{FF2B5EF4-FFF2-40B4-BE49-F238E27FC236}">
                <a16:creationId xmlns:a16="http://schemas.microsoft.com/office/drawing/2014/main" id="{FED2DB52-B0C8-4306-9DCB-1F9FB2EBDB95}"/>
              </a:ext>
            </a:extLst>
          </p:cNvPr>
          <p:cNvSpPr txBox="1">
            <a:spLocks noChangeArrowheads="1"/>
          </p:cNvSpPr>
          <p:nvPr/>
        </p:nvSpPr>
        <p:spPr bwMode="auto">
          <a:xfrm>
            <a:off x="6679310" y="2269105"/>
            <a:ext cx="1350391" cy="338554"/>
          </a:xfrm>
          <a:prstGeom prst="rect">
            <a:avLst/>
          </a:prstGeom>
          <a:noFill/>
          <a:ln w="9525">
            <a:noFill/>
            <a:miter lim="800000"/>
            <a:headEnd/>
            <a:tailEnd/>
          </a:ln>
        </p:spPr>
        <p:txBody>
          <a:bodyPr wrap="square">
            <a:spAutoFit/>
          </a:bodyPr>
          <a:lstStyle/>
          <a:p>
            <a:r>
              <a:rPr lang="en-US" sz="1600"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Spray drying</a:t>
            </a:r>
          </a:p>
        </p:txBody>
      </p:sp>
      <p:sp>
        <p:nvSpPr>
          <p:cNvPr id="22" name="Right Arrow 14">
            <a:extLst>
              <a:ext uri="{FF2B5EF4-FFF2-40B4-BE49-F238E27FC236}">
                <a16:creationId xmlns:a16="http://schemas.microsoft.com/office/drawing/2014/main" id="{040FAB36-5850-4B2F-89B9-A6E977AC0BC9}"/>
              </a:ext>
            </a:extLst>
          </p:cNvPr>
          <p:cNvSpPr>
            <a:spLocks noChangeArrowheads="1"/>
          </p:cNvSpPr>
          <p:nvPr/>
        </p:nvSpPr>
        <p:spPr bwMode="auto">
          <a:xfrm>
            <a:off x="8244846" y="1780692"/>
            <a:ext cx="1001447" cy="202744"/>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a:p>
        </p:txBody>
      </p:sp>
      <p:pic>
        <p:nvPicPr>
          <p:cNvPr id="25" name="Content Placeholder 3" descr="NJIT 102.jpg">
            <a:extLst>
              <a:ext uri="{FF2B5EF4-FFF2-40B4-BE49-F238E27FC236}">
                <a16:creationId xmlns:a16="http://schemas.microsoft.com/office/drawing/2014/main" id="{97FAC7B0-6AA9-46A2-A861-8B21738155E1}"/>
              </a:ext>
            </a:extLst>
          </p:cNvPr>
          <p:cNvPicPr>
            <a:picLocks noChangeAspect="1"/>
          </p:cNvPicPr>
          <p:nvPr/>
        </p:nvPicPr>
        <p:blipFill>
          <a:blip r:embed="rId4" cstate="print"/>
          <a:srcRect l="22501" r="6667"/>
          <a:stretch>
            <a:fillRect/>
          </a:stretch>
        </p:blipFill>
        <p:spPr bwMode="auto">
          <a:xfrm>
            <a:off x="2786995" y="2502854"/>
            <a:ext cx="2540704" cy="2204764"/>
          </a:xfrm>
          <a:prstGeom prst="rect">
            <a:avLst/>
          </a:prstGeom>
          <a:noFill/>
          <a:ln w="9525">
            <a:noFill/>
            <a:miter lim="800000"/>
            <a:headEnd/>
            <a:tailEnd/>
          </a:ln>
        </p:spPr>
      </p:pic>
      <p:pic>
        <p:nvPicPr>
          <p:cNvPr id="26" name="Picture 3">
            <a:extLst>
              <a:ext uri="{FF2B5EF4-FFF2-40B4-BE49-F238E27FC236}">
                <a16:creationId xmlns:a16="http://schemas.microsoft.com/office/drawing/2014/main" id="{6E8460A8-6B40-4EC1-8150-99A8AC3886B2}"/>
              </a:ext>
            </a:extLst>
          </p:cNvPr>
          <p:cNvPicPr>
            <a:picLocks noChangeAspect="1" noChangeArrowheads="1"/>
          </p:cNvPicPr>
          <p:nvPr/>
        </p:nvPicPr>
        <p:blipFill>
          <a:blip r:embed="rId5" cstate="print"/>
          <a:srcRect/>
          <a:stretch>
            <a:fillRect/>
          </a:stretch>
        </p:blipFill>
        <p:spPr bwMode="auto">
          <a:xfrm>
            <a:off x="6657057" y="1030105"/>
            <a:ext cx="1119389" cy="1311013"/>
          </a:xfrm>
          <a:prstGeom prst="rect">
            <a:avLst/>
          </a:prstGeom>
          <a:noFill/>
          <a:ln w="9525">
            <a:noFill/>
            <a:miter lim="800000"/>
            <a:headEnd/>
            <a:tailEnd/>
          </a:ln>
        </p:spPr>
      </p:pic>
      <p:grpSp>
        <p:nvGrpSpPr>
          <p:cNvPr id="27" name="Group 448">
            <a:extLst>
              <a:ext uri="{FF2B5EF4-FFF2-40B4-BE49-F238E27FC236}">
                <a16:creationId xmlns:a16="http://schemas.microsoft.com/office/drawing/2014/main" id="{13E04175-D6F6-42F8-BBD0-FC8AFCBDC6E6}"/>
              </a:ext>
            </a:extLst>
          </p:cNvPr>
          <p:cNvGrpSpPr/>
          <p:nvPr/>
        </p:nvGrpSpPr>
        <p:grpSpPr>
          <a:xfrm>
            <a:off x="9586306" y="1256115"/>
            <a:ext cx="1652196" cy="1277689"/>
            <a:chOff x="3352800" y="2999601"/>
            <a:chExt cx="1781745" cy="1496199"/>
          </a:xfrm>
        </p:grpSpPr>
        <p:grpSp>
          <p:nvGrpSpPr>
            <p:cNvPr id="28" name="Group 1147">
              <a:extLst>
                <a:ext uri="{FF2B5EF4-FFF2-40B4-BE49-F238E27FC236}">
                  <a16:creationId xmlns:a16="http://schemas.microsoft.com/office/drawing/2014/main" id="{503A6322-2EA7-4013-A8E8-66765B082513}"/>
                </a:ext>
              </a:extLst>
            </p:cNvPr>
            <p:cNvGrpSpPr/>
            <p:nvPr/>
          </p:nvGrpSpPr>
          <p:grpSpPr>
            <a:xfrm>
              <a:off x="3352800" y="3200400"/>
              <a:ext cx="1371600" cy="1295400"/>
              <a:chOff x="311292" y="4038600"/>
              <a:chExt cx="1683137" cy="1760734"/>
            </a:xfrm>
          </p:grpSpPr>
          <p:sp>
            <p:nvSpPr>
              <p:cNvPr id="33" name="Oval 4">
                <a:extLst>
                  <a:ext uri="{FF2B5EF4-FFF2-40B4-BE49-F238E27FC236}">
                    <a16:creationId xmlns:a16="http://schemas.microsoft.com/office/drawing/2014/main" id="{EFB40D41-C07B-4034-9D7D-2B859E42640B}"/>
                  </a:ext>
                </a:extLst>
              </p:cNvPr>
              <p:cNvSpPr/>
              <p:nvPr/>
            </p:nvSpPr>
            <p:spPr>
              <a:xfrm>
                <a:off x="539892" y="4343400"/>
                <a:ext cx="1066800" cy="10668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51" dirty="0">
                  <a:solidFill>
                    <a:schemeClr val="tx1"/>
                  </a:solidFill>
                  <a:latin typeface="Times New Roman" pitchFamily="18" charset="0"/>
                  <a:cs typeface="Times New Roman" pitchFamily="18" charset="0"/>
                </a:endParaRPr>
              </a:p>
            </p:txBody>
          </p:sp>
          <p:sp>
            <p:nvSpPr>
              <p:cNvPr id="34" name="Oval 5">
                <a:extLst>
                  <a:ext uri="{FF2B5EF4-FFF2-40B4-BE49-F238E27FC236}">
                    <a16:creationId xmlns:a16="http://schemas.microsoft.com/office/drawing/2014/main" id="{F1DD89C5-C9BE-499C-AC95-61F13242A230}"/>
                  </a:ext>
                </a:extLst>
              </p:cNvPr>
              <p:cNvSpPr/>
              <p:nvPr/>
            </p:nvSpPr>
            <p:spPr>
              <a:xfrm>
                <a:off x="360012" y="4099810"/>
                <a:ext cx="1600200" cy="16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5" name="Group 187">
                <a:extLst>
                  <a:ext uri="{FF2B5EF4-FFF2-40B4-BE49-F238E27FC236}">
                    <a16:creationId xmlns:a16="http://schemas.microsoft.com/office/drawing/2014/main" id="{A8E6BAD3-421A-4741-B3B5-15C7E11284DC}"/>
                  </a:ext>
                </a:extLst>
              </p:cNvPr>
              <p:cNvGrpSpPr/>
              <p:nvPr/>
            </p:nvGrpSpPr>
            <p:grpSpPr>
              <a:xfrm>
                <a:off x="920892" y="5486400"/>
                <a:ext cx="241829" cy="236734"/>
                <a:chOff x="3251886" y="1828800"/>
                <a:chExt cx="241829" cy="236734"/>
              </a:xfrm>
            </p:grpSpPr>
            <p:grpSp>
              <p:nvGrpSpPr>
                <p:cNvPr id="225" name="Group 865">
                  <a:extLst>
                    <a:ext uri="{FF2B5EF4-FFF2-40B4-BE49-F238E27FC236}">
                      <a16:creationId xmlns:a16="http://schemas.microsoft.com/office/drawing/2014/main" id="{25534F81-C82C-49A2-803D-C9C88ED47005}"/>
                    </a:ext>
                  </a:extLst>
                </p:cNvPr>
                <p:cNvGrpSpPr/>
                <p:nvPr/>
              </p:nvGrpSpPr>
              <p:grpSpPr>
                <a:xfrm>
                  <a:off x="3276600" y="1828800"/>
                  <a:ext cx="201827" cy="209005"/>
                  <a:chOff x="7265772" y="6420395"/>
                  <a:chExt cx="201827" cy="209005"/>
                </a:xfrm>
              </p:grpSpPr>
              <p:sp>
                <p:nvSpPr>
                  <p:cNvPr id="227" name="Oval 190">
                    <a:extLst>
                      <a:ext uri="{FF2B5EF4-FFF2-40B4-BE49-F238E27FC236}">
                        <a16:creationId xmlns:a16="http://schemas.microsoft.com/office/drawing/2014/main" id="{FC108518-EBED-4D0E-8954-959D1FA46421}"/>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28" name="Freeform 199">
                    <a:extLst>
                      <a:ext uri="{FF2B5EF4-FFF2-40B4-BE49-F238E27FC236}">
                        <a16:creationId xmlns:a16="http://schemas.microsoft.com/office/drawing/2014/main" id="{A11C45C5-5F02-4D64-B627-1BBF92A42B43}"/>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26" name="Freeform 197">
                  <a:extLst>
                    <a:ext uri="{FF2B5EF4-FFF2-40B4-BE49-F238E27FC236}">
                      <a16:creationId xmlns:a16="http://schemas.microsoft.com/office/drawing/2014/main" id="{9E03033D-B878-4019-A860-5413C345D445}"/>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6" name="Group 192">
                <a:extLst>
                  <a:ext uri="{FF2B5EF4-FFF2-40B4-BE49-F238E27FC236}">
                    <a16:creationId xmlns:a16="http://schemas.microsoft.com/office/drawing/2014/main" id="{186669FC-C5AF-4997-A613-4B61B88956A5}"/>
                  </a:ext>
                </a:extLst>
              </p:cNvPr>
              <p:cNvGrpSpPr/>
              <p:nvPr/>
            </p:nvGrpSpPr>
            <p:grpSpPr>
              <a:xfrm>
                <a:off x="311292" y="4830580"/>
                <a:ext cx="241829" cy="236734"/>
                <a:chOff x="3251886" y="1828800"/>
                <a:chExt cx="241829" cy="236734"/>
              </a:xfrm>
            </p:grpSpPr>
            <p:grpSp>
              <p:nvGrpSpPr>
                <p:cNvPr id="221" name="Group 865">
                  <a:extLst>
                    <a:ext uri="{FF2B5EF4-FFF2-40B4-BE49-F238E27FC236}">
                      <a16:creationId xmlns:a16="http://schemas.microsoft.com/office/drawing/2014/main" id="{1D61573C-731C-4EEF-A9DC-42905DEB10C6}"/>
                    </a:ext>
                  </a:extLst>
                </p:cNvPr>
                <p:cNvGrpSpPr/>
                <p:nvPr/>
              </p:nvGrpSpPr>
              <p:grpSpPr>
                <a:xfrm>
                  <a:off x="3276600" y="1828800"/>
                  <a:ext cx="201827" cy="209005"/>
                  <a:chOff x="7265772" y="6420395"/>
                  <a:chExt cx="201827" cy="209005"/>
                </a:xfrm>
              </p:grpSpPr>
              <p:sp>
                <p:nvSpPr>
                  <p:cNvPr id="223" name="Oval 194">
                    <a:extLst>
                      <a:ext uri="{FF2B5EF4-FFF2-40B4-BE49-F238E27FC236}">
                        <a16:creationId xmlns:a16="http://schemas.microsoft.com/office/drawing/2014/main" id="{ABE67645-2988-4065-856E-CEFBAF9E51E9}"/>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24" name="Freeform 195">
                    <a:extLst>
                      <a:ext uri="{FF2B5EF4-FFF2-40B4-BE49-F238E27FC236}">
                        <a16:creationId xmlns:a16="http://schemas.microsoft.com/office/drawing/2014/main" id="{9D22D411-F932-4996-A770-CA2C8898151D}"/>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22" name="Freeform 193">
                  <a:extLst>
                    <a:ext uri="{FF2B5EF4-FFF2-40B4-BE49-F238E27FC236}">
                      <a16:creationId xmlns:a16="http://schemas.microsoft.com/office/drawing/2014/main" id="{8FB47112-AB1C-43C3-9D85-A5DE02D3AE28}"/>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7" name="Group 197">
                <a:extLst>
                  <a:ext uri="{FF2B5EF4-FFF2-40B4-BE49-F238E27FC236}">
                    <a16:creationId xmlns:a16="http://schemas.microsoft.com/office/drawing/2014/main" id="{0108BE8B-E85C-41EA-991B-54B44667849E}"/>
                  </a:ext>
                </a:extLst>
              </p:cNvPr>
              <p:cNvGrpSpPr/>
              <p:nvPr/>
            </p:nvGrpSpPr>
            <p:grpSpPr>
              <a:xfrm>
                <a:off x="418722" y="5136630"/>
                <a:ext cx="241829" cy="236734"/>
                <a:chOff x="3251886" y="1828800"/>
                <a:chExt cx="241829" cy="236734"/>
              </a:xfrm>
            </p:grpSpPr>
            <p:grpSp>
              <p:nvGrpSpPr>
                <p:cNvPr id="217" name="Group 865">
                  <a:extLst>
                    <a:ext uri="{FF2B5EF4-FFF2-40B4-BE49-F238E27FC236}">
                      <a16:creationId xmlns:a16="http://schemas.microsoft.com/office/drawing/2014/main" id="{8E935B97-94DE-420B-885D-A3879336C4A7}"/>
                    </a:ext>
                  </a:extLst>
                </p:cNvPr>
                <p:cNvGrpSpPr/>
                <p:nvPr/>
              </p:nvGrpSpPr>
              <p:grpSpPr>
                <a:xfrm>
                  <a:off x="3276600" y="1828800"/>
                  <a:ext cx="201827" cy="209005"/>
                  <a:chOff x="7265772" y="6420395"/>
                  <a:chExt cx="201827" cy="209005"/>
                </a:xfrm>
              </p:grpSpPr>
              <p:sp>
                <p:nvSpPr>
                  <p:cNvPr id="219" name="Oval 190">
                    <a:extLst>
                      <a:ext uri="{FF2B5EF4-FFF2-40B4-BE49-F238E27FC236}">
                        <a16:creationId xmlns:a16="http://schemas.microsoft.com/office/drawing/2014/main" id="{43192677-8244-4B1C-BEFE-B90F3D75894D}"/>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20" name="Freeform 191">
                    <a:extLst>
                      <a:ext uri="{FF2B5EF4-FFF2-40B4-BE49-F238E27FC236}">
                        <a16:creationId xmlns:a16="http://schemas.microsoft.com/office/drawing/2014/main" id="{9E53C75D-2575-40E3-8F23-ADB1C626739D}"/>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18" name="Freeform 189">
                  <a:extLst>
                    <a:ext uri="{FF2B5EF4-FFF2-40B4-BE49-F238E27FC236}">
                      <a16:creationId xmlns:a16="http://schemas.microsoft.com/office/drawing/2014/main" id="{4EF0AEA9-C2B3-4A0B-B298-B421F696C021}"/>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8" name="Group 202">
                <a:extLst>
                  <a:ext uri="{FF2B5EF4-FFF2-40B4-BE49-F238E27FC236}">
                    <a16:creationId xmlns:a16="http://schemas.microsoft.com/office/drawing/2014/main" id="{75B7443B-E3B3-41A1-A6EC-824E139CC826}"/>
                  </a:ext>
                </a:extLst>
              </p:cNvPr>
              <p:cNvGrpSpPr/>
              <p:nvPr/>
            </p:nvGrpSpPr>
            <p:grpSpPr>
              <a:xfrm>
                <a:off x="311292" y="4648200"/>
                <a:ext cx="241829" cy="236734"/>
                <a:chOff x="3251886" y="1828800"/>
                <a:chExt cx="241829" cy="236734"/>
              </a:xfrm>
            </p:grpSpPr>
            <p:grpSp>
              <p:nvGrpSpPr>
                <p:cNvPr id="213" name="Group 865">
                  <a:extLst>
                    <a:ext uri="{FF2B5EF4-FFF2-40B4-BE49-F238E27FC236}">
                      <a16:creationId xmlns:a16="http://schemas.microsoft.com/office/drawing/2014/main" id="{15472FFB-9385-456E-A6EA-D379FA9610A8}"/>
                    </a:ext>
                  </a:extLst>
                </p:cNvPr>
                <p:cNvGrpSpPr/>
                <p:nvPr/>
              </p:nvGrpSpPr>
              <p:grpSpPr>
                <a:xfrm>
                  <a:off x="3276600" y="1828800"/>
                  <a:ext cx="201827" cy="209005"/>
                  <a:chOff x="7265772" y="6420395"/>
                  <a:chExt cx="201827" cy="209005"/>
                </a:xfrm>
              </p:grpSpPr>
              <p:sp>
                <p:nvSpPr>
                  <p:cNvPr id="215" name="Oval 186">
                    <a:extLst>
                      <a:ext uri="{FF2B5EF4-FFF2-40B4-BE49-F238E27FC236}">
                        <a16:creationId xmlns:a16="http://schemas.microsoft.com/office/drawing/2014/main" id="{EFD97A39-2A9A-4E31-A18D-C71ED417CA71}"/>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16" name="Freeform 187">
                    <a:extLst>
                      <a:ext uri="{FF2B5EF4-FFF2-40B4-BE49-F238E27FC236}">
                        <a16:creationId xmlns:a16="http://schemas.microsoft.com/office/drawing/2014/main" id="{6C7E4160-FA33-431C-841C-7314C78558F8}"/>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14" name="Freeform 185">
                  <a:extLst>
                    <a:ext uri="{FF2B5EF4-FFF2-40B4-BE49-F238E27FC236}">
                      <a16:creationId xmlns:a16="http://schemas.microsoft.com/office/drawing/2014/main" id="{5A477E2E-BBAB-414A-8176-875484316AC2}"/>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9" name="Group 207">
                <a:extLst>
                  <a:ext uri="{FF2B5EF4-FFF2-40B4-BE49-F238E27FC236}">
                    <a16:creationId xmlns:a16="http://schemas.microsoft.com/office/drawing/2014/main" id="{77A0DB19-7652-4BF3-B627-B84F037884C9}"/>
                  </a:ext>
                </a:extLst>
              </p:cNvPr>
              <p:cNvGrpSpPr/>
              <p:nvPr/>
            </p:nvGrpSpPr>
            <p:grpSpPr>
              <a:xfrm>
                <a:off x="1454292" y="4343400"/>
                <a:ext cx="241829" cy="236734"/>
                <a:chOff x="3251886" y="1828800"/>
                <a:chExt cx="241829" cy="236734"/>
              </a:xfrm>
            </p:grpSpPr>
            <p:grpSp>
              <p:nvGrpSpPr>
                <p:cNvPr id="209" name="Group 865">
                  <a:extLst>
                    <a:ext uri="{FF2B5EF4-FFF2-40B4-BE49-F238E27FC236}">
                      <a16:creationId xmlns:a16="http://schemas.microsoft.com/office/drawing/2014/main" id="{5F73CC6D-BB43-4642-85B8-F6BB922DF624}"/>
                    </a:ext>
                  </a:extLst>
                </p:cNvPr>
                <p:cNvGrpSpPr/>
                <p:nvPr/>
              </p:nvGrpSpPr>
              <p:grpSpPr>
                <a:xfrm>
                  <a:off x="3276600" y="1828800"/>
                  <a:ext cx="201827" cy="209005"/>
                  <a:chOff x="7265772" y="6420395"/>
                  <a:chExt cx="201827" cy="209005"/>
                </a:xfrm>
              </p:grpSpPr>
              <p:sp>
                <p:nvSpPr>
                  <p:cNvPr id="211" name="Oval 210">
                    <a:extLst>
                      <a:ext uri="{FF2B5EF4-FFF2-40B4-BE49-F238E27FC236}">
                        <a16:creationId xmlns:a16="http://schemas.microsoft.com/office/drawing/2014/main" id="{63330B70-0D60-4312-BB7E-05E1CC8C98C8}"/>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12" name="Freeform 201">
                    <a:extLst>
                      <a:ext uri="{FF2B5EF4-FFF2-40B4-BE49-F238E27FC236}">
                        <a16:creationId xmlns:a16="http://schemas.microsoft.com/office/drawing/2014/main" id="{C9C05549-375E-43F7-8D9E-465772D811BE}"/>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10" name="Freeform 199">
                  <a:extLst>
                    <a:ext uri="{FF2B5EF4-FFF2-40B4-BE49-F238E27FC236}">
                      <a16:creationId xmlns:a16="http://schemas.microsoft.com/office/drawing/2014/main" id="{358E7EEC-C549-4D85-8AEC-3F243C860C60}"/>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0" name="Group 212">
                <a:extLst>
                  <a:ext uri="{FF2B5EF4-FFF2-40B4-BE49-F238E27FC236}">
                    <a16:creationId xmlns:a16="http://schemas.microsoft.com/office/drawing/2014/main" id="{7A764050-720A-453D-AC6C-D163AC977D2B}"/>
                  </a:ext>
                </a:extLst>
              </p:cNvPr>
              <p:cNvGrpSpPr/>
              <p:nvPr/>
            </p:nvGrpSpPr>
            <p:grpSpPr>
              <a:xfrm>
                <a:off x="1530492" y="5257800"/>
                <a:ext cx="241829" cy="236734"/>
                <a:chOff x="3251886" y="1828800"/>
                <a:chExt cx="241829" cy="236734"/>
              </a:xfrm>
            </p:grpSpPr>
            <p:grpSp>
              <p:nvGrpSpPr>
                <p:cNvPr id="205" name="Group 865">
                  <a:extLst>
                    <a:ext uri="{FF2B5EF4-FFF2-40B4-BE49-F238E27FC236}">
                      <a16:creationId xmlns:a16="http://schemas.microsoft.com/office/drawing/2014/main" id="{62EA9B53-3D87-46D9-B2A4-A16E7A36227D}"/>
                    </a:ext>
                  </a:extLst>
                </p:cNvPr>
                <p:cNvGrpSpPr/>
                <p:nvPr/>
              </p:nvGrpSpPr>
              <p:grpSpPr>
                <a:xfrm>
                  <a:off x="3276600" y="1828800"/>
                  <a:ext cx="201827" cy="209005"/>
                  <a:chOff x="7265772" y="6420395"/>
                  <a:chExt cx="201827" cy="209005"/>
                </a:xfrm>
              </p:grpSpPr>
              <p:sp>
                <p:nvSpPr>
                  <p:cNvPr id="207" name="Oval 178">
                    <a:extLst>
                      <a:ext uri="{FF2B5EF4-FFF2-40B4-BE49-F238E27FC236}">
                        <a16:creationId xmlns:a16="http://schemas.microsoft.com/office/drawing/2014/main" id="{1A81F082-C9F1-4940-83AE-3A9BC2EFE8E3}"/>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8" name="Freeform 197">
                    <a:extLst>
                      <a:ext uri="{FF2B5EF4-FFF2-40B4-BE49-F238E27FC236}">
                        <a16:creationId xmlns:a16="http://schemas.microsoft.com/office/drawing/2014/main" id="{552FBCD9-C783-42B0-8E11-4DCB0CC8C945}"/>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06" name="Freeform 195">
                  <a:extLst>
                    <a:ext uri="{FF2B5EF4-FFF2-40B4-BE49-F238E27FC236}">
                      <a16:creationId xmlns:a16="http://schemas.microsoft.com/office/drawing/2014/main" id="{66BEDB35-F83B-405D-9894-E8E0BD48D33B}"/>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1" name="Group 217">
                <a:extLst>
                  <a:ext uri="{FF2B5EF4-FFF2-40B4-BE49-F238E27FC236}">
                    <a16:creationId xmlns:a16="http://schemas.microsoft.com/office/drawing/2014/main" id="{D08BE1F3-F9F7-457F-B56C-F66838B14B24}"/>
                  </a:ext>
                </a:extLst>
              </p:cNvPr>
              <p:cNvGrpSpPr/>
              <p:nvPr/>
            </p:nvGrpSpPr>
            <p:grpSpPr>
              <a:xfrm>
                <a:off x="1454292" y="5105400"/>
                <a:ext cx="241829" cy="236734"/>
                <a:chOff x="3251886" y="1828800"/>
                <a:chExt cx="241829" cy="236734"/>
              </a:xfrm>
            </p:grpSpPr>
            <p:grpSp>
              <p:nvGrpSpPr>
                <p:cNvPr id="201" name="Group 865">
                  <a:extLst>
                    <a:ext uri="{FF2B5EF4-FFF2-40B4-BE49-F238E27FC236}">
                      <a16:creationId xmlns:a16="http://schemas.microsoft.com/office/drawing/2014/main" id="{8E8A64BA-15AE-4723-963D-A62A4A4F38A9}"/>
                    </a:ext>
                  </a:extLst>
                </p:cNvPr>
                <p:cNvGrpSpPr/>
                <p:nvPr/>
              </p:nvGrpSpPr>
              <p:grpSpPr>
                <a:xfrm>
                  <a:off x="3276600" y="1828800"/>
                  <a:ext cx="201827" cy="209005"/>
                  <a:chOff x="7265772" y="6420395"/>
                  <a:chExt cx="201827" cy="209005"/>
                </a:xfrm>
              </p:grpSpPr>
              <p:sp>
                <p:nvSpPr>
                  <p:cNvPr id="203" name="Oval 174">
                    <a:extLst>
                      <a:ext uri="{FF2B5EF4-FFF2-40B4-BE49-F238E27FC236}">
                        <a16:creationId xmlns:a16="http://schemas.microsoft.com/office/drawing/2014/main" id="{83BECFB5-5855-461C-9D5E-91D2F2F52528}"/>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4" name="Freeform 193">
                    <a:extLst>
                      <a:ext uri="{FF2B5EF4-FFF2-40B4-BE49-F238E27FC236}">
                        <a16:creationId xmlns:a16="http://schemas.microsoft.com/office/drawing/2014/main" id="{FC402B22-2F25-465C-BED2-4B7C4581331C}"/>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02" name="Freeform 191">
                  <a:extLst>
                    <a:ext uri="{FF2B5EF4-FFF2-40B4-BE49-F238E27FC236}">
                      <a16:creationId xmlns:a16="http://schemas.microsoft.com/office/drawing/2014/main" id="{DBE61623-6E57-4905-BC08-CB82CDA25636}"/>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2" name="Group 222">
                <a:extLst>
                  <a:ext uri="{FF2B5EF4-FFF2-40B4-BE49-F238E27FC236}">
                    <a16:creationId xmlns:a16="http://schemas.microsoft.com/office/drawing/2014/main" id="{5DF41DDD-91F8-4216-91EF-8C80A74453AD}"/>
                  </a:ext>
                </a:extLst>
              </p:cNvPr>
              <p:cNvGrpSpPr/>
              <p:nvPr/>
            </p:nvGrpSpPr>
            <p:grpSpPr>
              <a:xfrm>
                <a:off x="1378092" y="5257800"/>
                <a:ext cx="241829" cy="236734"/>
                <a:chOff x="3251886" y="1828800"/>
                <a:chExt cx="241829" cy="236734"/>
              </a:xfrm>
            </p:grpSpPr>
            <p:grpSp>
              <p:nvGrpSpPr>
                <p:cNvPr id="197" name="Group 865">
                  <a:extLst>
                    <a:ext uri="{FF2B5EF4-FFF2-40B4-BE49-F238E27FC236}">
                      <a16:creationId xmlns:a16="http://schemas.microsoft.com/office/drawing/2014/main" id="{0E2F9942-F86C-4974-8F9B-6107E422661F}"/>
                    </a:ext>
                  </a:extLst>
                </p:cNvPr>
                <p:cNvGrpSpPr/>
                <p:nvPr/>
              </p:nvGrpSpPr>
              <p:grpSpPr>
                <a:xfrm>
                  <a:off x="3276600" y="1828800"/>
                  <a:ext cx="201827" cy="209005"/>
                  <a:chOff x="7265772" y="6420395"/>
                  <a:chExt cx="201827" cy="209005"/>
                </a:xfrm>
              </p:grpSpPr>
              <p:sp>
                <p:nvSpPr>
                  <p:cNvPr id="199" name="Oval 170">
                    <a:extLst>
                      <a:ext uri="{FF2B5EF4-FFF2-40B4-BE49-F238E27FC236}">
                        <a16:creationId xmlns:a16="http://schemas.microsoft.com/office/drawing/2014/main" id="{8179203E-7D16-49BB-948C-25362DB708C6}"/>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0" name="Freeform 189">
                    <a:extLst>
                      <a:ext uri="{FF2B5EF4-FFF2-40B4-BE49-F238E27FC236}">
                        <a16:creationId xmlns:a16="http://schemas.microsoft.com/office/drawing/2014/main" id="{B81AA58B-15C1-4E76-A8E7-36112AA42ABE}"/>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98" name="Freeform 187">
                  <a:extLst>
                    <a:ext uri="{FF2B5EF4-FFF2-40B4-BE49-F238E27FC236}">
                      <a16:creationId xmlns:a16="http://schemas.microsoft.com/office/drawing/2014/main" id="{9DE5526B-A436-4206-931F-7168F0AFAC55}"/>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3" name="Group 227">
                <a:extLst>
                  <a:ext uri="{FF2B5EF4-FFF2-40B4-BE49-F238E27FC236}">
                    <a16:creationId xmlns:a16="http://schemas.microsoft.com/office/drawing/2014/main" id="{344ABB69-62E1-4FFD-9F8D-C194D15A2490}"/>
                  </a:ext>
                </a:extLst>
              </p:cNvPr>
              <p:cNvGrpSpPr/>
              <p:nvPr/>
            </p:nvGrpSpPr>
            <p:grpSpPr>
              <a:xfrm>
                <a:off x="1500512" y="4495800"/>
                <a:ext cx="457200" cy="387178"/>
                <a:chOff x="2422961" y="2014151"/>
                <a:chExt cx="472639" cy="348049"/>
              </a:xfrm>
            </p:grpSpPr>
            <p:grpSp>
              <p:nvGrpSpPr>
                <p:cNvPr id="190" name="Group 152">
                  <a:extLst>
                    <a:ext uri="{FF2B5EF4-FFF2-40B4-BE49-F238E27FC236}">
                      <a16:creationId xmlns:a16="http://schemas.microsoft.com/office/drawing/2014/main" id="{4836CC64-3504-4871-95EB-C0AC1D6067CF}"/>
                    </a:ext>
                  </a:extLst>
                </p:cNvPr>
                <p:cNvGrpSpPr/>
                <p:nvPr/>
              </p:nvGrpSpPr>
              <p:grpSpPr>
                <a:xfrm>
                  <a:off x="2514600" y="2057400"/>
                  <a:ext cx="343929" cy="304800"/>
                  <a:chOff x="2209800" y="3962400"/>
                  <a:chExt cx="343929" cy="304800"/>
                </a:xfrm>
              </p:grpSpPr>
              <p:sp>
                <p:nvSpPr>
                  <p:cNvPr id="192" name="Oval 191">
                    <a:extLst>
                      <a:ext uri="{FF2B5EF4-FFF2-40B4-BE49-F238E27FC236}">
                        <a16:creationId xmlns:a16="http://schemas.microsoft.com/office/drawing/2014/main" id="{3B6DF3D0-8383-4383-8ABD-42494B37C6ED}"/>
                      </a:ext>
                    </a:extLst>
                  </p:cNvPr>
                  <p:cNvSpPr/>
                  <p:nvPr/>
                </p:nvSpPr>
                <p:spPr>
                  <a:xfrm>
                    <a:off x="2286000" y="3962400"/>
                    <a:ext cx="152400" cy="152400"/>
                  </a:xfrm>
                  <a:prstGeom prst="ellipse">
                    <a:avLst/>
                  </a:prstGeom>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93" name="Oval 192">
                    <a:extLst>
                      <a:ext uri="{FF2B5EF4-FFF2-40B4-BE49-F238E27FC236}">
                        <a16:creationId xmlns:a16="http://schemas.microsoft.com/office/drawing/2014/main" id="{C7894BA1-108E-42CA-9BFE-E95AE0227684}"/>
                      </a:ext>
                    </a:extLst>
                  </p:cNvPr>
                  <p:cNvSpPr/>
                  <p:nvPr/>
                </p:nvSpPr>
                <p:spPr>
                  <a:xfrm>
                    <a:off x="2401329" y="3987114"/>
                    <a:ext cx="152400" cy="152400"/>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94" name="Oval 193">
                    <a:extLst>
                      <a:ext uri="{FF2B5EF4-FFF2-40B4-BE49-F238E27FC236}">
                        <a16:creationId xmlns:a16="http://schemas.microsoft.com/office/drawing/2014/main" id="{DCB932AB-4DD1-4508-A648-B1B5935A924C}"/>
                      </a:ext>
                    </a:extLst>
                  </p:cNvPr>
                  <p:cNvSpPr/>
                  <p:nvPr/>
                </p:nvSpPr>
                <p:spPr>
                  <a:xfrm>
                    <a:off x="2209800" y="40386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95" name="Oval 166">
                    <a:extLst>
                      <a:ext uri="{FF2B5EF4-FFF2-40B4-BE49-F238E27FC236}">
                        <a16:creationId xmlns:a16="http://schemas.microsoft.com/office/drawing/2014/main" id="{BA674282-5EAE-4079-A65B-FBC31F4230D9}"/>
                      </a:ext>
                    </a:extLst>
                  </p:cNvPr>
                  <p:cNvSpPr/>
                  <p:nvPr/>
                </p:nvSpPr>
                <p:spPr>
                  <a:xfrm>
                    <a:off x="2286000" y="4114800"/>
                    <a:ext cx="152400" cy="152400"/>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96" name="Oval 195">
                    <a:extLst>
                      <a:ext uri="{FF2B5EF4-FFF2-40B4-BE49-F238E27FC236}">
                        <a16:creationId xmlns:a16="http://schemas.microsoft.com/office/drawing/2014/main" id="{ACA157BF-7A3A-4F91-B675-114B803835CF}"/>
                      </a:ext>
                    </a:extLst>
                  </p:cNvPr>
                  <p:cNvSpPr/>
                  <p:nvPr/>
                </p:nvSpPr>
                <p:spPr>
                  <a:xfrm>
                    <a:off x="2376615" y="4077729"/>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191" name="Freeform 162">
                  <a:extLst>
                    <a:ext uri="{FF2B5EF4-FFF2-40B4-BE49-F238E27FC236}">
                      <a16:creationId xmlns:a16="http://schemas.microsoft.com/office/drawing/2014/main" id="{34C5DC51-D2D2-4943-9365-A0D256C65261}"/>
                    </a:ext>
                  </a:extLst>
                </p:cNvPr>
                <p:cNvSpPr/>
                <p:nvPr/>
              </p:nvSpPr>
              <p:spPr>
                <a:xfrm>
                  <a:off x="2422961" y="2014151"/>
                  <a:ext cx="472639" cy="348049"/>
                </a:xfrm>
                <a:custGeom>
                  <a:avLst/>
                  <a:gdLst>
                    <a:gd name="connsiteX0" fmla="*/ 122531 w 487518"/>
                    <a:gd name="connsiteY0" fmla="*/ 98854 h 432487"/>
                    <a:gd name="connsiteX1" fmla="*/ 73104 w 487518"/>
                    <a:gd name="connsiteY1" fmla="*/ 86498 h 432487"/>
                    <a:gd name="connsiteX2" fmla="*/ 110174 w 487518"/>
                    <a:gd name="connsiteY2" fmla="*/ 61784 h 432487"/>
                    <a:gd name="connsiteX3" fmla="*/ 159601 w 487518"/>
                    <a:gd name="connsiteY3" fmla="*/ 74141 h 432487"/>
                    <a:gd name="connsiteX4" fmla="*/ 171958 w 487518"/>
                    <a:gd name="connsiteY4" fmla="*/ 37071 h 432487"/>
                    <a:gd name="connsiteX5" fmla="*/ 196671 w 487518"/>
                    <a:gd name="connsiteY5" fmla="*/ 0 h 432487"/>
                    <a:gd name="connsiteX6" fmla="*/ 270812 w 487518"/>
                    <a:gd name="connsiteY6" fmla="*/ 24714 h 432487"/>
                    <a:gd name="connsiteX7" fmla="*/ 233742 w 487518"/>
                    <a:gd name="connsiteY7" fmla="*/ 49427 h 432487"/>
                    <a:gd name="connsiteX8" fmla="*/ 246098 w 487518"/>
                    <a:gd name="connsiteY8" fmla="*/ 0 h 432487"/>
                    <a:gd name="connsiteX9" fmla="*/ 270812 w 487518"/>
                    <a:gd name="connsiteY9" fmla="*/ 37071 h 432487"/>
                    <a:gd name="connsiteX10" fmla="*/ 344953 w 487518"/>
                    <a:gd name="connsiteY10" fmla="*/ 61784 h 432487"/>
                    <a:gd name="connsiteX11" fmla="*/ 320239 w 487518"/>
                    <a:gd name="connsiteY11" fmla="*/ 98854 h 432487"/>
                    <a:gd name="connsiteX12" fmla="*/ 295525 w 487518"/>
                    <a:gd name="connsiteY12" fmla="*/ 24714 h 432487"/>
                    <a:gd name="connsiteX13" fmla="*/ 332596 w 487518"/>
                    <a:gd name="connsiteY13" fmla="*/ 37071 h 432487"/>
                    <a:gd name="connsiteX14" fmla="*/ 382023 w 487518"/>
                    <a:gd name="connsiteY14" fmla="*/ 61784 h 432487"/>
                    <a:gd name="connsiteX15" fmla="*/ 456163 w 487518"/>
                    <a:gd name="connsiteY15" fmla="*/ 74141 h 432487"/>
                    <a:gd name="connsiteX16" fmla="*/ 480877 w 487518"/>
                    <a:gd name="connsiteY16" fmla="*/ 111211 h 432487"/>
                    <a:gd name="connsiteX17" fmla="*/ 443807 w 487518"/>
                    <a:gd name="connsiteY17" fmla="*/ 98854 h 432487"/>
                    <a:gd name="connsiteX18" fmla="*/ 431450 w 487518"/>
                    <a:gd name="connsiteY18" fmla="*/ 61784 h 432487"/>
                    <a:gd name="connsiteX19" fmla="*/ 468520 w 487518"/>
                    <a:gd name="connsiteY19" fmla="*/ 74141 h 432487"/>
                    <a:gd name="connsiteX20" fmla="*/ 456163 w 487518"/>
                    <a:gd name="connsiteY20" fmla="*/ 185352 h 432487"/>
                    <a:gd name="connsiteX21" fmla="*/ 443807 w 487518"/>
                    <a:gd name="connsiteY21" fmla="*/ 210065 h 432487"/>
                    <a:gd name="connsiteX22" fmla="*/ 406736 w 487518"/>
                    <a:gd name="connsiteY22" fmla="*/ 234779 h 432487"/>
                    <a:gd name="connsiteX23" fmla="*/ 419093 w 487518"/>
                    <a:gd name="connsiteY23" fmla="*/ 197708 h 432487"/>
                    <a:gd name="connsiteX24" fmla="*/ 357309 w 487518"/>
                    <a:gd name="connsiteY24" fmla="*/ 271849 h 432487"/>
                    <a:gd name="connsiteX25" fmla="*/ 394380 w 487518"/>
                    <a:gd name="connsiteY25" fmla="*/ 185352 h 432487"/>
                    <a:gd name="connsiteX26" fmla="*/ 431450 w 487518"/>
                    <a:gd name="connsiteY26" fmla="*/ 197708 h 432487"/>
                    <a:gd name="connsiteX27" fmla="*/ 419093 w 487518"/>
                    <a:gd name="connsiteY27" fmla="*/ 321276 h 432487"/>
                    <a:gd name="connsiteX28" fmla="*/ 369666 w 487518"/>
                    <a:gd name="connsiteY28" fmla="*/ 345990 h 432487"/>
                    <a:gd name="connsiteX29" fmla="*/ 332596 w 487518"/>
                    <a:gd name="connsiteY29" fmla="*/ 321276 h 432487"/>
                    <a:gd name="connsiteX30" fmla="*/ 382023 w 487518"/>
                    <a:gd name="connsiteY30" fmla="*/ 333633 h 432487"/>
                    <a:gd name="connsiteX31" fmla="*/ 357309 w 487518"/>
                    <a:gd name="connsiteY31" fmla="*/ 271849 h 432487"/>
                    <a:gd name="connsiteX32" fmla="*/ 344953 w 487518"/>
                    <a:gd name="connsiteY32" fmla="*/ 308919 h 432487"/>
                    <a:gd name="connsiteX33" fmla="*/ 233742 w 487518"/>
                    <a:gd name="connsiteY33" fmla="*/ 395417 h 432487"/>
                    <a:gd name="connsiteX34" fmla="*/ 196671 w 487518"/>
                    <a:gd name="connsiteY34" fmla="*/ 383060 h 432487"/>
                    <a:gd name="connsiteX35" fmla="*/ 221385 w 487518"/>
                    <a:gd name="connsiteY35" fmla="*/ 333633 h 432487"/>
                    <a:gd name="connsiteX36" fmla="*/ 209028 w 487518"/>
                    <a:gd name="connsiteY36" fmla="*/ 321276 h 432487"/>
                    <a:gd name="connsiteX37" fmla="*/ 97817 w 487518"/>
                    <a:gd name="connsiteY37" fmla="*/ 308919 h 432487"/>
                    <a:gd name="connsiteX38" fmla="*/ 11320 w 487518"/>
                    <a:gd name="connsiteY38" fmla="*/ 296563 h 432487"/>
                    <a:gd name="connsiteX39" fmla="*/ 48390 w 487518"/>
                    <a:gd name="connsiteY39" fmla="*/ 271849 h 432487"/>
                    <a:gd name="connsiteX40" fmla="*/ 85461 w 487518"/>
                    <a:gd name="connsiteY40" fmla="*/ 259492 h 432487"/>
                    <a:gd name="connsiteX41" fmla="*/ 73104 w 487518"/>
                    <a:gd name="connsiteY41" fmla="*/ 222422 h 432487"/>
                    <a:gd name="connsiteX42" fmla="*/ 110174 w 487518"/>
                    <a:gd name="connsiteY42" fmla="*/ 210065 h 432487"/>
                    <a:gd name="connsiteX43" fmla="*/ 122531 w 487518"/>
                    <a:gd name="connsiteY43" fmla="*/ 247135 h 432487"/>
                    <a:gd name="connsiteX44" fmla="*/ 73104 w 487518"/>
                    <a:gd name="connsiteY44" fmla="*/ 259492 h 432487"/>
                    <a:gd name="connsiteX45" fmla="*/ 23677 w 487518"/>
                    <a:gd name="connsiteY45" fmla="*/ 234779 h 432487"/>
                    <a:gd name="connsiteX46" fmla="*/ 73104 w 487518"/>
                    <a:gd name="connsiteY46" fmla="*/ 135925 h 432487"/>
                    <a:gd name="connsiteX47" fmla="*/ 48390 w 487518"/>
                    <a:gd name="connsiteY47" fmla="*/ 172995 h 432487"/>
                    <a:gd name="connsiteX48" fmla="*/ 23677 w 487518"/>
                    <a:gd name="connsiteY48" fmla="*/ 284206 h 432487"/>
                    <a:gd name="connsiteX49" fmla="*/ 73104 w 487518"/>
                    <a:gd name="connsiteY49" fmla="*/ 284206 h 432487"/>
                    <a:gd name="connsiteX50" fmla="*/ 122531 w 487518"/>
                    <a:gd name="connsiteY50" fmla="*/ 296563 h 432487"/>
                    <a:gd name="connsiteX51" fmla="*/ 159601 w 487518"/>
                    <a:gd name="connsiteY51" fmla="*/ 321276 h 432487"/>
                    <a:gd name="connsiteX52" fmla="*/ 184315 w 487518"/>
                    <a:gd name="connsiteY52" fmla="*/ 395417 h 432487"/>
                    <a:gd name="connsiteX53" fmla="*/ 196671 w 487518"/>
                    <a:gd name="connsiteY53" fmla="*/ 432487 h 432487"/>
                    <a:gd name="connsiteX54" fmla="*/ 209028 w 487518"/>
                    <a:gd name="connsiteY54" fmla="*/ 395417 h 432487"/>
                    <a:gd name="connsiteX55" fmla="*/ 295525 w 487518"/>
                    <a:gd name="connsiteY55" fmla="*/ 370703 h 432487"/>
                    <a:gd name="connsiteX56" fmla="*/ 258455 w 487518"/>
                    <a:gd name="connsiteY56" fmla="*/ 358346 h 432487"/>
                    <a:gd name="connsiteX57" fmla="*/ 221385 w 487518"/>
                    <a:gd name="connsiteY57" fmla="*/ 370703 h 432487"/>
                    <a:gd name="connsiteX58" fmla="*/ 283169 w 487518"/>
                    <a:gd name="connsiteY58" fmla="*/ 358346 h 432487"/>
                    <a:gd name="connsiteX59" fmla="*/ 357309 w 487518"/>
                    <a:gd name="connsiteY59" fmla="*/ 333633 h 432487"/>
                    <a:gd name="connsiteX60" fmla="*/ 246098 w 487518"/>
                    <a:gd name="connsiteY60" fmla="*/ 345990 h 432487"/>
                    <a:gd name="connsiteX61" fmla="*/ 283169 w 487518"/>
                    <a:gd name="connsiteY61" fmla="*/ 333633 h 432487"/>
                    <a:gd name="connsiteX62" fmla="*/ 431450 w 487518"/>
                    <a:gd name="connsiteY62" fmla="*/ 296563 h 432487"/>
                    <a:gd name="connsiteX63" fmla="*/ 456163 w 487518"/>
                    <a:gd name="connsiteY63" fmla="*/ 259492 h 432487"/>
                    <a:gd name="connsiteX64" fmla="*/ 382023 w 487518"/>
                    <a:gd name="connsiteY64" fmla="*/ 271849 h 432487"/>
                    <a:gd name="connsiteX65" fmla="*/ 419093 w 487518"/>
                    <a:gd name="connsiteY65" fmla="*/ 284206 h 432487"/>
                    <a:gd name="connsiteX66" fmla="*/ 431450 w 487518"/>
                    <a:gd name="connsiteY66" fmla="*/ 234779 h 432487"/>
                    <a:gd name="connsiteX67" fmla="*/ 394380 w 487518"/>
                    <a:gd name="connsiteY67" fmla="*/ 259492 h 432487"/>
                    <a:gd name="connsiteX68" fmla="*/ 406736 w 487518"/>
                    <a:gd name="connsiteY68" fmla="*/ 185352 h 432487"/>
                    <a:gd name="connsiteX69" fmla="*/ 431450 w 487518"/>
                    <a:gd name="connsiteY69" fmla="*/ 148281 h 432487"/>
                    <a:gd name="connsiteX70" fmla="*/ 456163 w 487518"/>
                    <a:gd name="connsiteY70" fmla="*/ 98854 h 432487"/>
                    <a:gd name="connsiteX71" fmla="*/ 468520 w 487518"/>
                    <a:gd name="connsiteY71" fmla="*/ 160638 h 432487"/>
                    <a:gd name="connsiteX72" fmla="*/ 456163 w 487518"/>
                    <a:gd name="connsiteY72" fmla="*/ 111211 h 432487"/>
                    <a:gd name="connsiteX73" fmla="*/ 419093 w 487518"/>
                    <a:gd name="connsiteY73" fmla="*/ 86498 h 432487"/>
                    <a:gd name="connsiteX74" fmla="*/ 369666 w 487518"/>
                    <a:gd name="connsiteY74" fmla="*/ 61784 h 432487"/>
                    <a:gd name="connsiteX75" fmla="*/ 295525 w 487518"/>
                    <a:gd name="connsiteY75" fmla="*/ 24714 h 432487"/>
                    <a:gd name="connsiteX76" fmla="*/ 122531 w 487518"/>
                    <a:gd name="connsiteY76" fmla="*/ 37071 h 432487"/>
                    <a:gd name="connsiteX77" fmla="*/ 110174 w 487518"/>
                    <a:gd name="connsiteY77" fmla="*/ 74141 h 432487"/>
                    <a:gd name="connsiteX78" fmla="*/ 147244 w 487518"/>
                    <a:gd name="connsiteY78" fmla="*/ 98854 h 432487"/>
                    <a:gd name="connsiteX79" fmla="*/ 97817 w 487518"/>
                    <a:gd name="connsiteY79" fmla="*/ 111211 h 432487"/>
                    <a:gd name="connsiteX80" fmla="*/ 134888 w 487518"/>
                    <a:gd name="connsiteY80" fmla="*/ 98854 h 432487"/>
                    <a:gd name="connsiteX81" fmla="*/ 85461 w 487518"/>
                    <a:gd name="connsiteY81" fmla="*/ 123568 h 432487"/>
                    <a:gd name="connsiteX82" fmla="*/ 85461 w 487518"/>
                    <a:gd name="connsiteY82" fmla="*/ 86498 h 432487"/>
                    <a:gd name="connsiteX83" fmla="*/ 73104 w 487518"/>
                    <a:gd name="connsiteY83" fmla="*/ 148281 h 432487"/>
                    <a:gd name="connsiteX84" fmla="*/ 110174 w 487518"/>
                    <a:gd name="connsiteY84" fmla="*/ 111211 h 432487"/>
                    <a:gd name="connsiteX85" fmla="*/ 159601 w 487518"/>
                    <a:gd name="connsiteY85" fmla="*/ 98854 h 432487"/>
                    <a:gd name="connsiteX86" fmla="*/ 122531 w 487518"/>
                    <a:gd name="connsiteY86" fmla="*/ 123568 h 432487"/>
                    <a:gd name="connsiteX87" fmla="*/ 85461 w 487518"/>
                    <a:gd name="connsiteY87" fmla="*/ 135925 h 432487"/>
                    <a:gd name="connsiteX88" fmla="*/ 60747 w 487518"/>
                    <a:gd name="connsiteY88" fmla="*/ 210065 h 432487"/>
                    <a:gd name="connsiteX89" fmla="*/ 110174 w 487518"/>
                    <a:gd name="connsiteY89" fmla="*/ 222422 h 432487"/>
                    <a:gd name="connsiteX90" fmla="*/ 97817 w 487518"/>
                    <a:gd name="connsiteY90" fmla="*/ 259492 h 432487"/>
                    <a:gd name="connsiteX91" fmla="*/ 134888 w 487518"/>
                    <a:gd name="connsiteY91" fmla="*/ 284206 h 432487"/>
                    <a:gd name="connsiteX92" fmla="*/ 147244 w 487518"/>
                    <a:gd name="connsiteY92" fmla="*/ 370703 h 432487"/>
                    <a:gd name="connsiteX93" fmla="*/ 184315 w 487518"/>
                    <a:gd name="connsiteY93" fmla="*/ 358346 h 432487"/>
                    <a:gd name="connsiteX94" fmla="*/ 159601 w 487518"/>
                    <a:gd name="connsiteY94" fmla="*/ 321276 h 432487"/>
                    <a:gd name="connsiteX95" fmla="*/ 134888 w 487518"/>
                    <a:gd name="connsiteY95" fmla="*/ 247135 h 432487"/>
                    <a:gd name="connsiteX96" fmla="*/ 36034 w 487518"/>
                    <a:gd name="connsiteY96" fmla="*/ 271849 h 432487"/>
                    <a:gd name="connsiteX97" fmla="*/ 48390 w 487518"/>
                    <a:gd name="connsiteY97" fmla="*/ 321276 h 432487"/>
                    <a:gd name="connsiteX98" fmla="*/ 147244 w 487518"/>
                    <a:gd name="connsiteY98" fmla="*/ 308919 h 432487"/>
                    <a:gd name="connsiteX99" fmla="*/ 122531 w 487518"/>
                    <a:gd name="connsiteY99" fmla="*/ 271849 h 432487"/>
                    <a:gd name="connsiteX100" fmla="*/ 159601 w 487518"/>
                    <a:gd name="connsiteY100" fmla="*/ 308919 h 432487"/>
                    <a:gd name="connsiteX101" fmla="*/ 171958 w 487518"/>
                    <a:gd name="connsiteY101" fmla="*/ 345990 h 432487"/>
                    <a:gd name="connsiteX102" fmla="*/ 196671 w 487518"/>
                    <a:gd name="connsiteY102" fmla="*/ 345990 h 43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87518" h="432487">
                      <a:moveTo>
                        <a:pt x="122531" y="98854"/>
                      </a:moveTo>
                      <a:cubicBezTo>
                        <a:pt x="106055" y="94735"/>
                        <a:pt x="78475" y="102609"/>
                        <a:pt x="73104" y="86498"/>
                      </a:cubicBezTo>
                      <a:cubicBezTo>
                        <a:pt x="68408" y="72409"/>
                        <a:pt x="95472" y="63884"/>
                        <a:pt x="110174" y="61784"/>
                      </a:cubicBezTo>
                      <a:cubicBezTo>
                        <a:pt x="126986" y="59382"/>
                        <a:pt x="143125" y="70022"/>
                        <a:pt x="159601" y="74141"/>
                      </a:cubicBezTo>
                      <a:cubicBezTo>
                        <a:pt x="159601" y="74141"/>
                        <a:pt x="166133" y="48721"/>
                        <a:pt x="171958" y="37071"/>
                      </a:cubicBezTo>
                      <a:cubicBezTo>
                        <a:pt x="178600" y="23788"/>
                        <a:pt x="188433" y="12357"/>
                        <a:pt x="196671" y="0"/>
                      </a:cubicBezTo>
                      <a:cubicBezTo>
                        <a:pt x="221385" y="8238"/>
                        <a:pt x="255181" y="3874"/>
                        <a:pt x="270812" y="24714"/>
                      </a:cubicBezTo>
                      <a:cubicBezTo>
                        <a:pt x="279723" y="36595"/>
                        <a:pt x="244243" y="59928"/>
                        <a:pt x="233742" y="49427"/>
                      </a:cubicBezTo>
                      <a:cubicBezTo>
                        <a:pt x="221733" y="37418"/>
                        <a:pt x="241979" y="16476"/>
                        <a:pt x="246098" y="0"/>
                      </a:cubicBezTo>
                      <a:cubicBezTo>
                        <a:pt x="254336" y="12357"/>
                        <a:pt x="258218" y="29200"/>
                        <a:pt x="270812" y="37071"/>
                      </a:cubicBezTo>
                      <a:cubicBezTo>
                        <a:pt x="292903" y="50878"/>
                        <a:pt x="344953" y="61784"/>
                        <a:pt x="344953" y="61784"/>
                      </a:cubicBezTo>
                      <a:cubicBezTo>
                        <a:pt x="336715" y="74141"/>
                        <a:pt x="332120" y="107764"/>
                        <a:pt x="320239" y="98854"/>
                      </a:cubicBezTo>
                      <a:cubicBezTo>
                        <a:pt x="299399" y="83224"/>
                        <a:pt x="270812" y="16476"/>
                        <a:pt x="295525" y="24714"/>
                      </a:cubicBezTo>
                      <a:cubicBezTo>
                        <a:pt x="307882" y="28833"/>
                        <a:pt x="320624" y="31940"/>
                        <a:pt x="332596" y="37071"/>
                      </a:cubicBezTo>
                      <a:cubicBezTo>
                        <a:pt x="349527" y="44327"/>
                        <a:pt x="364380" y="56491"/>
                        <a:pt x="382023" y="61784"/>
                      </a:cubicBezTo>
                      <a:cubicBezTo>
                        <a:pt x="406021" y="68983"/>
                        <a:pt x="431450" y="70022"/>
                        <a:pt x="456163" y="74141"/>
                      </a:cubicBezTo>
                      <a:cubicBezTo>
                        <a:pt x="464401" y="86498"/>
                        <a:pt x="487518" y="97928"/>
                        <a:pt x="480877" y="111211"/>
                      </a:cubicBezTo>
                      <a:cubicBezTo>
                        <a:pt x="475052" y="122861"/>
                        <a:pt x="447926" y="111211"/>
                        <a:pt x="443807" y="98854"/>
                      </a:cubicBezTo>
                      <a:cubicBezTo>
                        <a:pt x="439688" y="86497"/>
                        <a:pt x="419093" y="57665"/>
                        <a:pt x="431450" y="61784"/>
                      </a:cubicBezTo>
                      <a:lnTo>
                        <a:pt x="468520" y="74141"/>
                      </a:lnTo>
                      <a:cubicBezTo>
                        <a:pt x="464401" y="111211"/>
                        <a:pt x="472843" y="151991"/>
                        <a:pt x="456163" y="185352"/>
                      </a:cubicBezTo>
                      <a:cubicBezTo>
                        <a:pt x="439111" y="219457"/>
                        <a:pt x="372980" y="103828"/>
                        <a:pt x="443807" y="210065"/>
                      </a:cubicBezTo>
                      <a:cubicBezTo>
                        <a:pt x="431450" y="218303"/>
                        <a:pt x="420019" y="241421"/>
                        <a:pt x="406736" y="234779"/>
                      </a:cubicBezTo>
                      <a:cubicBezTo>
                        <a:pt x="395086" y="228954"/>
                        <a:pt x="428303" y="188498"/>
                        <a:pt x="419093" y="197708"/>
                      </a:cubicBezTo>
                      <a:cubicBezTo>
                        <a:pt x="293671" y="323130"/>
                        <a:pt x="485548" y="186356"/>
                        <a:pt x="357309" y="271849"/>
                      </a:cubicBezTo>
                      <a:cubicBezTo>
                        <a:pt x="361341" y="255721"/>
                        <a:pt x="370675" y="194834"/>
                        <a:pt x="394380" y="185352"/>
                      </a:cubicBezTo>
                      <a:cubicBezTo>
                        <a:pt x="406473" y="180515"/>
                        <a:pt x="419093" y="193589"/>
                        <a:pt x="431450" y="197708"/>
                      </a:cubicBezTo>
                      <a:cubicBezTo>
                        <a:pt x="427331" y="238897"/>
                        <a:pt x="435014" y="283065"/>
                        <a:pt x="419093" y="321276"/>
                      </a:cubicBezTo>
                      <a:cubicBezTo>
                        <a:pt x="412008" y="338279"/>
                        <a:pt x="388086" y="345990"/>
                        <a:pt x="369666" y="345990"/>
                      </a:cubicBezTo>
                      <a:cubicBezTo>
                        <a:pt x="354815" y="345990"/>
                        <a:pt x="322095" y="331777"/>
                        <a:pt x="332596" y="321276"/>
                      </a:cubicBezTo>
                      <a:cubicBezTo>
                        <a:pt x="344605" y="309267"/>
                        <a:pt x="365547" y="329514"/>
                        <a:pt x="382023" y="333633"/>
                      </a:cubicBezTo>
                      <a:cubicBezTo>
                        <a:pt x="385071" y="324491"/>
                        <a:pt x="421187" y="255880"/>
                        <a:pt x="357309" y="271849"/>
                      </a:cubicBezTo>
                      <a:cubicBezTo>
                        <a:pt x="344673" y="275008"/>
                        <a:pt x="352950" y="298638"/>
                        <a:pt x="344953" y="308919"/>
                      </a:cubicBezTo>
                      <a:cubicBezTo>
                        <a:pt x="286608" y="383935"/>
                        <a:pt x="294650" y="375114"/>
                        <a:pt x="233742" y="395417"/>
                      </a:cubicBezTo>
                      <a:cubicBezTo>
                        <a:pt x="221385" y="391298"/>
                        <a:pt x="205881" y="392270"/>
                        <a:pt x="196671" y="383060"/>
                      </a:cubicBezTo>
                      <a:cubicBezTo>
                        <a:pt x="153835" y="340224"/>
                        <a:pt x="198320" y="343518"/>
                        <a:pt x="221385" y="333633"/>
                      </a:cubicBezTo>
                      <a:cubicBezTo>
                        <a:pt x="310913" y="295263"/>
                        <a:pt x="264571" y="310167"/>
                        <a:pt x="209028" y="321276"/>
                      </a:cubicBezTo>
                      <a:cubicBezTo>
                        <a:pt x="160876" y="249047"/>
                        <a:pt x="212336" y="300739"/>
                        <a:pt x="97817" y="308919"/>
                      </a:cubicBezTo>
                      <a:cubicBezTo>
                        <a:pt x="68766" y="310994"/>
                        <a:pt x="40152" y="300682"/>
                        <a:pt x="11320" y="296563"/>
                      </a:cubicBezTo>
                      <a:cubicBezTo>
                        <a:pt x="23677" y="288325"/>
                        <a:pt x="35107" y="278491"/>
                        <a:pt x="48390" y="271849"/>
                      </a:cubicBezTo>
                      <a:cubicBezTo>
                        <a:pt x="60040" y="266024"/>
                        <a:pt x="79636" y="271142"/>
                        <a:pt x="85461" y="259492"/>
                      </a:cubicBezTo>
                      <a:cubicBezTo>
                        <a:pt x="91286" y="247842"/>
                        <a:pt x="77223" y="234779"/>
                        <a:pt x="73104" y="222422"/>
                      </a:cubicBezTo>
                      <a:cubicBezTo>
                        <a:pt x="85461" y="218303"/>
                        <a:pt x="98524" y="204240"/>
                        <a:pt x="110174" y="210065"/>
                      </a:cubicBezTo>
                      <a:cubicBezTo>
                        <a:pt x="121824" y="215890"/>
                        <a:pt x="130346" y="236715"/>
                        <a:pt x="122531" y="247135"/>
                      </a:cubicBezTo>
                      <a:cubicBezTo>
                        <a:pt x="112341" y="260721"/>
                        <a:pt x="89580" y="255373"/>
                        <a:pt x="73104" y="259492"/>
                      </a:cubicBezTo>
                      <a:cubicBezTo>
                        <a:pt x="56628" y="251254"/>
                        <a:pt x="30145" y="252026"/>
                        <a:pt x="23677" y="234779"/>
                      </a:cubicBezTo>
                      <a:cubicBezTo>
                        <a:pt x="0" y="171639"/>
                        <a:pt x="37993" y="159332"/>
                        <a:pt x="73104" y="135925"/>
                      </a:cubicBezTo>
                      <a:cubicBezTo>
                        <a:pt x="64866" y="148282"/>
                        <a:pt x="49735" y="158205"/>
                        <a:pt x="48390" y="172995"/>
                      </a:cubicBezTo>
                      <a:cubicBezTo>
                        <a:pt x="37474" y="293070"/>
                        <a:pt x="102013" y="258093"/>
                        <a:pt x="23677" y="284206"/>
                      </a:cubicBezTo>
                      <a:cubicBezTo>
                        <a:pt x="77596" y="365086"/>
                        <a:pt x="19183" y="302179"/>
                        <a:pt x="73104" y="284206"/>
                      </a:cubicBezTo>
                      <a:cubicBezTo>
                        <a:pt x="89215" y="278836"/>
                        <a:pt x="106055" y="292444"/>
                        <a:pt x="122531" y="296563"/>
                      </a:cubicBezTo>
                      <a:lnTo>
                        <a:pt x="159601" y="321276"/>
                      </a:lnTo>
                      <a:lnTo>
                        <a:pt x="184315" y="395417"/>
                      </a:lnTo>
                      <a:lnTo>
                        <a:pt x="196671" y="432487"/>
                      </a:lnTo>
                      <a:cubicBezTo>
                        <a:pt x="200790" y="420130"/>
                        <a:pt x="196671" y="399536"/>
                        <a:pt x="209028" y="395417"/>
                      </a:cubicBezTo>
                      <a:cubicBezTo>
                        <a:pt x="262209" y="377689"/>
                        <a:pt x="233462" y="386219"/>
                        <a:pt x="295525" y="370703"/>
                      </a:cubicBezTo>
                      <a:cubicBezTo>
                        <a:pt x="283168" y="366584"/>
                        <a:pt x="271480" y="358346"/>
                        <a:pt x="258455" y="358346"/>
                      </a:cubicBezTo>
                      <a:cubicBezTo>
                        <a:pt x="245430" y="358346"/>
                        <a:pt x="208360" y="370703"/>
                        <a:pt x="221385" y="370703"/>
                      </a:cubicBezTo>
                      <a:cubicBezTo>
                        <a:pt x="242388" y="370703"/>
                        <a:pt x="262907" y="363872"/>
                        <a:pt x="283169" y="358346"/>
                      </a:cubicBezTo>
                      <a:cubicBezTo>
                        <a:pt x="308301" y="351492"/>
                        <a:pt x="357309" y="333633"/>
                        <a:pt x="357309" y="333633"/>
                      </a:cubicBezTo>
                      <a:cubicBezTo>
                        <a:pt x="295526" y="313038"/>
                        <a:pt x="332595" y="317157"/>
                        <a:pt x="246098" y="345990"/>
                      </a:cubicBezTo>
                      <a:cubicBezTo>
                        <a:pt x="233741" y="350109"/>
                        <a:pt x="270532" y="336792"/>
                        <a:pt x="283169" y="333633"/>
                      </a:cubicBezTo>
                      <a:lnTo>
                        <a:pt x="431450" y="296563"/>
                      </a:lnTo>
                      <a:cubicBezTo>
                        <a:pt x="439688" y="284206"/>
                        <a:pt x="469446" y="266134"/>
                        <a:pt x="456163" y="259492"/>
                      </a:cubicBezTo>
                      <a:cubicBezTo>
                        <a:pt x="433754" y="248287"/>
                        <a:pt x="402869" y="257951"/>
                        <a:pt x="382023" y="271849"/>
                      </a:cubicBezTo>
                      <a:cubicBezTo>
                        <a:pt x="371186" y="279074"/>
                        <a:pt x="406736" y="280087"/>
                        <a:pt x="419093" y="284206"/>
                      </a:cubicBezTo>
                      <a:cubicBezTo>
                        <a:pt x="423212" y="267730"/>
                        <a:pt x="443458" y="246788"/>
                        <a:pt x="431450" y="234779"/>
                      </a:cubicBezTo>
                      <a:cubicBezTo>
                        <a:pt x="420949" y="224278"/>
                        <a:pt x="394380" y="259492"/>
                        <a:pt x="394380" y="259492"/>
                      </a:cubicBezTo>
                      <a:cubicBezTo>
                        <a:pt x="398499" y="234779"/>
                        <a:pt x="398813" y="209121"/>
                        <a:pt x="406736" y="185352"/>
                      </a:cubicBezTo>
                      <a:cubicBezTo>
                        <a:pt x="411432" y="171263"/>
                        <a:pt x="424082" y="161176"/>
                        <a:pt x="431450" y="148281"/>
                      </a:cubicBezTo>
                      <a:cubicBezTo>
                        <a:pt x="440589" y="132288"/>
                        <a:pt x="447925" y="115330"/>
                        <a:pt x="456163" y="98854"/>
                      </a:cubicBezTo>
                      <a:cubicBezTo>
                        <a:pt x="460282" y="119449"/>
                        <a:pt x="468520" y="139635"/>
                        <a:pt x="468520" y="160638"/>
                      </a:cubicBezTo>
                      <a:cubicBezTo>
                        <a:pt x="468520" y="177621"/>
                        <a:pt x="465583" y="125341"/>
                        <a:pt x="456163" y="111211"/>
                      </a:cubicBezTo>
                      <a:cubicBezTo>
                        <a:pt x="447925" y="98854"/>
                        <a:pt x="431987" y="93866"/>
                        <a:pt x="419093" y="86498"/>
                      </a:cubicBezTo>
                      <a:cubicBezTo>
                        <a:pt x="403100" y="77359"/>
                        <a:pt x="385659" y="70923"/>
                        <a:pt x="369666" y="61784"/>
                      </a:cubicBezTo>
                      <a:cubicBezTo>
                        <a:pt x="302597" y="23459"/>
                        <a:pt x="363490" y="47369"/>
                        <a:pt x="295525" y="24714"/>
                      </a:cubicBezTo>
                      <a:cubicBezTo>
                        <a:pt x="237860" y="28833"/>
                        <a:pt x="178391" y="22175"/>
                        <a:pt x="122531" y="37071"/>
                      </a:cubicBezTo>
                      <a:cubicBezTo>
                        <a:pt x="109946" y="40427"/>
                        <a:pt x="105337" y="62047"/>
                        <a:pt x="110174" y="74141"/>
                      </a:cubicBezTo>
                      <a:cubicBezTo>
                        <a:pt x="115689" y="87930"/>
                        <a:pt x="134887" y="90616"/>
                        <a:pt x="147244" y="98854"/>
                      </a:cubicBezTo>
                      <a:cubicBezTo>
                        <a:pt x="130768" y="102973"/>
                        <a:pt x="81706" y="116581"/>
                        <a:pt x="97817" y="111211"/>
                      </a:cubicBezTo>
                      <a:cubicBezTo>
                        <a:pt x="110174" y="107092"/>
                        <a:pt x="144098" y="89643"/>
                        <a:pt x="134888" y="98854"/>
                      </a:cubicBezTo>
                      <a:cubicBezTo>
                        <a:pt x="121863" y="111880"/>
                        <a:pt x="101937" y="115330"/>
                        <a:pt x="85461" y="123568"/>
                      </a:cubicBezTo>
                      <a:cubicBezTo>
                        <a:pt x="56516" y="326176"/>
                        <a:pt x="85461" y="132262"/>
                        <a:pt x="85461" y="86498"/>
                      </a:cubicBezTo>
                      <a:cubicBezTo>
                        <a:pt x="85461" y="65496"/>
                        <a:pt x="58253" y="133430"/>
                        <a:pt x="73104" y="148281"/>
                      </a:cubicBezTo>
                      <a:cubicBezTo>
                        <a:pt x="85461" y="160638"/>
                        <a:pt x="95001" y="119881"/>
                        <a:pt x="110174" y="111211"/>
                      </a:cubicBezTo>
                      <a:cubicBezTo>
                        <a:pt x="124919" y="102785"/>
                        <a:pt x="143125" y="102973"/>
                        <a:pt x="159601" y="98854"/>
                      </a:cubicBezTo>
                      <a:cubicBezTo>
                        <a:pt x="147244" y="107092"/>
                        <a:pt x="135814" y="116926"/>
                        <a:pt x="122531" y="123568"/>
                      </a:cubicBezTo>
                      <a:cubicBezTo>
                        <a:pt x="110881" y="129393"/>
                        <a:pt x="93032" y="125326"/>
                        <a:pt x="85461" y="135925"/>
                      </a:cubicBezTo>
                      <a:cubicBezTo>
                        <a:pt x="70320" y="157123"/>
                        <a:pt x="60747" y="210065"/>
                        <a:pt x="60747" y="210065"/>
                      </a:cubicBezTo>
                      <a:cubicBezTo>
                        <a:pt x="77223" y="214184"/>
                        <a:pt x="99984" y="208836"/>
                        <a:pt x="110174" y="222422"/>
                      </a:cubicBezTo>
                      <a:cubicBezTo>
                        <a:pt x="117989" y="232842"/>
                        <a:pt x="92980" y="247399"/>
                        <a:pt x="97817" y="259492"/>
                      </a:cubicBezTo>
                      <a:cubicBezTo>
                        <a:pt x="103333" y="273281"/>
                        <a:pt x="122531" y="275968"/>
                        <a:pt x="134888" y="284206"/>
                      </a:cubicBezTo>
                      <a:cubicBezTo>
                        <a:pt x="139007" y="313038"/>
                        <a:pt x="131088" y="346470"/>
                        <a:pt x="147244" y="370703"/>
                      </a:cubicBezTo>
                      <a:cubicBezTo>
                        <a:pt x="154469" y="381541"/>
                        <a:pt x="181156" y="370983"/>
                        <a:pt x="184315" y="358346"/>
                      </a:cubicBezTo>
                      <a:cubicBezTo>
                        <a:pt x="187917" y="343938"/>
                        <a:pt x="165633" y="334847"/>
                        <a:pt x="159601" y="321276"/>
                      </a:cubicBezTo>
                      <a:cubicBezTo>
                        <a:pt x="149021" y="297471"/>
                        <a:pt x="134888" y="247135"/>
                        <a:pt x="134888" y="247135"/>
                      </a:cubicBezTo>
                      <a:cubicBezTo>
                        <a:pt x="101937" y="255373"/>
                        <a:pt x="61823" y="249745"/>
                        <a:pt x="36034" y="271849"/>
                      </a:cubicBezTo>
                      <a:cubicBezTo>
                        <a:pt x="23140" y="282901"/>
                        <a:pt x="32279" y="315906"/>
                        <a:pt x="48390" y="321276"/>
                      </a:cubicBezTo>
                      <a:cubicBezTo>
                        <a:pt x="79894" y="331777"/>
                        <a:pt x="114293" y="313038"/>
                        <a:pt x="147244" y="308919"/>
                      </a:cubicBezTo>
                      <a:cubicBezTo>
                        <a:pt x="139006" y="296562"/>
                        <a:pt x="107680" y="271849"/>
                        <a:pt x="122531" y="271849"/>
                      </a:cubicBezTo>
                      <a:cubicBezTo>
                        <a:pt x="140006" y="271849"/>
                        <a:pt x="149908" y="294379"/>
                        <a:pt x="159601" y="308919"/>
                      </a:cubicBezTo>
                      <a:cubicBezTo>
                        <a:pt x="166826" y="319757"/>
                        <a:pt x="162748" y="336780"/>
                        <a:pt x="171958" y="345990"/>
                      </a:cubicBezTo>
                      <a:cubicBezTo>
                        <a:pt x="177783" y="351815"/>
                        <a:pt x="188433" y="345990"/>
                        <a:pt x="196671" y="345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44" name="Group 259">
                <a:extLst>
                  <a:ext uri="{FF2B5EF4-FFF2-40B4-BE49-F238E27FC236}">
                    <a16:creationId xmlns:a16="http://schemas.microsoft.com/office/drawing/2014/main" id="{84B0D29D-AB81-4506-B922-3657051AD9AA}"/>
                  </a:ext>
                </a:extLst>
              </p:cNvPr>
              <p:cNvGrpSpPr/>
              <p:nvPr/>
            </p:nvGrpSpPr>
            <p:grpSpPr>
              <a:xfrm>
                <a:off x="387492" y="4495800"/>
                <a:ext cx="241829" cy="236734"/>
                <a:chOff x="3251886" y="1828800"/>
                <a:chExt cx="241829" cy="236734"/>
              </a:xfrm>
            </p:grpSpPr>
            <p:grpSp>
              <p:nvGrpSpPr>
                <p:cNvPr id="186" name="Group 865">
                  <a:extLst>
                    <a:ext uri="{FF2B5EF4-FFF2-40B4-BE49-F238E27FC236}">
                      <a16:creationId xmlns:a16="http://schemas.microsoft.com/office/drawing/2014/main" id="{EA5E2DE3-B195-4FC1-9199-DFDCB68917C1}"/>
                    </a:ext>
                  </a:extLst>
                </p:cNvPr>
                <p:cNvGrpSpPr/>
                <p:nvPr/>
              </p:nvGrpSpPr>
              <p:grpSpPr>
                <a:xfrm>
                  <a:off x="3276600" y="1828800"/>
                  <a:ext cx="201827" cy="209005"/>
                  <a:chOff x="7265772" y="6420395"/>
                  <a:chExt cx="201827" cy="209005"/>
                </a:xfrm>
              </p:grpSpPr>
              <p:sp>
                <p:nvSpPr>
                  <p:cNvPr id="188" name="Oval 187">
                    <a:extLst>
                      <a:ext uri="{FF2B5EF4-FFF2-40B4-BE49-F238E27FC236}">
                        <a16:creationId xmlns:a16="http://schemas.microsoft.com/office/drawing/2014/main" id="{A6928FF6-CD2C-4E7A-B768-125453111D5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9" name="Freeform 178">
                    <a:extLst>
                      <a:ext uri="{FF2B5EF4-FFF2-40B4-BE49-F238E27FC236}">
                        <a16:creationId xmlns:a16="http://schemas.microsoft.com/office/drawing/2014/main" id="{935FC9F4-69C1-4D72-9C12-0953DBE39847}"/>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87" name="Freeform 158">
                  <a:extLst>
                    <a:ext uri="{FF2B5EF4-FFF2-40B4-BE49-F238E27FC236}">
                      <a16:creationId xmlns:a16="http://schemas.microsoft.com/office/drawing/2014/main" id="{D5C11FEC-D115-466C-A4F9-E97DB19491FF}"/>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5" name="Group 264">
                <a:extLst>
                  <a:ext uri="{FF2B5EF4-FFF2-40B4-BE49-F238E27FC236}">
                    <a16:creationId xmlns:a16="http://schemas.microsoft.com/office/drawing/2014/main" id="{AD34C160-FFC5-4074-A1F1-33DF978BE6C3}"/>
                  </a:ext>
                </a:extLst>
              </p:cNvPr>
              <p:cNvGrpSpPr/>
              <p:nvPr/>
            </p:nvGrpSpPr>
            <p:grpSpPr>
              <a:xfrm>
                <a:off x="586112" y="4250960"/>
                <a:ext cx="241829" cy="236734"/>
                <a:chOff x="3251886" y="1828800"/>
                <a:chExt cx="241829" cy="236734"/>
              </a:xfrm>
            </p:grpSpPr>
            <p:grpSp>
              <p:nvGrpSpPr>
                <p:cNvPr id="182" name="Group 865">
                  <a:extLst>
                    <a:ext uri="{FF2B5EF4-FFF2-40B4-BE49-F238E27FC236}">
                      <a16:creationId xmlns:a16="http://schemas.microsoft.com/office/drawing/2014/main" id="{803B89E9-0878-4ABB-A679-8625FD58DB8B}"/>
                    </a:ext>
                  </a:extLst>
                </p:cNvPr>
                <p:cNvGrpSpPr/>
                <p:nvPr/>
              </p:nvGrpSpPr>
              <p:grpSpPr>
                <a:xfrm>
                  <a:off x="3276600" y="1828800"/>
                  <a:ext cx="201827" cy="209005"/>
                  <a:chOff x="7265772" y="6420395"/>
                  <a:chExt cx="201827" cy="209005"/>
                </a:xfrm>
              </p:grpSpPr>
              <p:sp>
                <p:nvSpPr>
                  <p:cNvPr id="184" name="Oval 183">
                    <a:extLst>
                      <a:ext uri="{FF2B5EF4-FFF2-40B4-BE49-F238E27FC236}">
                        <a16:creationId xmlns:a16="http://schemas.microsoft.com/office/drawing/2014/main" id="{485AB38D-3B0B-4CAA-BF4A-FE776437CAB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5" name="Freeform 174">
                    <a:extLst>
                      <a:ext uri="{FF2B5EF4-FFF2-40B4-BE49-F238E27FC236}">
                        <a16:creationId xmlns:a16="http://schemas.microsoft.com/office/drawing/2014/main" id="{796FFBFD-BCEA-4A37-AEE9-2BB24D3962CD}"/>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83" name="Freeform 154">
                  <a:extLst>
                    <a:ext uri="{FF2B5EF4-FFF2-40B4-BE49-F238E27FC236}">
                      <a16:creationId xmlns:a16="http://schemas.microsoft.com/office/drawing/2014/main" id="{755872C5-1DE9-4859-925B-8912C0992302}"/>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6" name="Group 269">
                <a:extLst>
                  <a:ext uri="{FF2B5EF4-FFF2-40B4-BE49-F238E27FC236}">
                    <a16:creationId xmlns:a16="http://schemas.microsoft.com/office/drawing/2014/main" id="{77D8DF07-5FBE-4A0B-AC69-A0921D09AB6F}"/>
                  </a:ext>
                </a:extLst>
              </p:cNvPr>
              <p:cNvGrpSpPr/>
              <p:nvPr/>
            </p:nvGrpSpPr>
            <p:grpSpPr>
              <a:xfrm>
                <a:off x="920892" y="4191000"/>
                <a:ext cx="241829" cy="236734"/>
                <a:chOff x="3251886" y="1828800"/>
                <a:chExt cx="241829" cy="236734"/>
              </a:xfrm>
            </p:grpSpPr>
            <p:grpSp>
              <p:nvGrpSpPr>
                <p:cNvPr id="178" name="Group 865">
                  <a:extLst>
                    <a:ext uri="{FF2B5EF4-FFF2-40B4-BE49-F238E27FC236}">
                      <a16:creationId xmlns:a16="http://schemas.microsoft.com/office/drawing/2014/main" id="{1F8800EF-49BC-4764-B566-D8CC89E7FBD2}"/>
                    </a:ext>
                  </a:extLst>
                </p:cNvPr>
                <p:cNvGrpSpPr/>
                <p:nvPr/>
              </p:nvGrpSpPr>
              <p:grpSpPr>
                <a:xfrm>
                  <a:off x="3276600" y="1828800"/>
                  <a:ext cx="201827" cy="209005"/>
                  <a:chOff x="7265772" y="6420395"/>
                  <a:chExt cx="201827" cy="209005"/>
                </a:xfrm>
              </p:grpSpPr>
              <p:sp>
                <p:nvSpPr>
                  <p:cNvPr id="180" name="Oval 179">
                    <a:extLst>
                      <a:ext uri="{FF2B5EF4-FFF2-40B4-BE49-F238E27FC236}">
                        <a16:creationId xmlns:a16="http://schemas.microsoft.com/office/drawing/2014/main" id="{2F5997FC-F73A-4365-B542-6DCA95142E2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1" name="Freeform 170">
                    <a:extLst>
                      <a:ext uri="{FF2B5EF4-FFF2-40B4-BE49-F238E27FC236}">
                        <a16:creationId xmlns:a16="http://schemas.microsoft.com/office/drawing/2014/main" id="{4CB8151E-105F-4613-9D41-7B67BC824E14}"/>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79" name="Freeform 168">
                  <a:extLst>
                    <a:ext uri="{FF2B5EF4-FFF2-40B4-BE49-F238E27FC236}">
                      <a16:creationId xmlns:a16="http://schemas.microsoft.com/office/drawing/2014/main" id="{CB1F1659-11AF-4753-AB7F-F54989E46D6F}"/>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7" name="Group 274">
                <a:extLst>
                  <a:ext uri="{FF2B5EF4-FFF2-40B4-BE49-F238E27FC236}">
                    <a16:creationId xmlns:a16="http://schemas.microsoft.com/office/drawing/2014/main" id="{252068C7-CFD3-4C27-B2C3-3FC594E385AD}"/>
                  </a:ext>
                </a:extLst>
              </p:cNvPr>
              <p:cNvGrpSpPr/>
              <p:nvPr/>
            </p:nvGrpSpPr>
            <p:grpSpPr>
              <a:xfrm>
                <a:off x="1652912" y="5029200"/>
                <a:ext cx="241829" cy="236734"/>
                <a:chOff x="3251886" y="1828800"/>
                <a:chExt cx="241829" cy="236734"/>
              </a:xfrm>
            </p:grpSpPr>
            <p:grpSp>
              <p:nvGrpSpPr>
                <p:cNvPr id="174" name="Group 865">
                  <a:extLst>
                    <a:ext uri="{FF2B5EF4-FFF2-40B4-BE49-F238E27FC236}">
                      <a16:creationId xmlns:a16="http://schemas.microsoft.com/office/drawing/2014/main" id="{F1DE634A-F4B9-4966-9077-E43058D96A8B}"/>
                    </a:ext>
                  </a:extLst>
                </p:cNvPr>
                <p:cNvGrpSpPr/>
                <p:nvPr/>
              </p:nvGrpSpPr>
              <p:grpSpPr>
                <a:xfrm>
                  <a:off x="3276600" y="1828800"/>
                  <a:ext cx="201827" cy="209005"/>
                  <a:chOff x="7265772" y="6420395"/>
                  <a:chExt cx="201827" cy="209005"/>
                </a:xfrm>
              </p:grpSpPr>
              <p:sp>
                <p:nvSpPr>
                  <p:cNvPr id="176" name="Oval 175">
                    <a:extLst>
                      <a:ext uri="{FF2B5EF4-FFF2-40B4-BE49-F238E27FC236}">
                        <a16:creationId xmlns:a16="http://schemas.microsoft.com/office/drawing/2014/main" id="{DB7D4AD0-71B3-4400-AC78-575262B2F40E}"/>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7" name="Freeform 148">
                    <a:extLst>
                      <a:ext uri="{FF2B5EF4-FFF2-40B4-BE49-F238E27FC236}">
                        <a16:creationId xmlns:a16="http://schemas.microsoft.com/office/drawing/2014/main" id="{1B81CF54-B014-4AA8-8740-C83B77DF72A8}"/>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75" name="Freeform 164">
                  <a:extLst>
                    <a:ext uri="{FF2B5EF4-FFF2-40B4-BE49-F238E27FC236}">
                      <a16:creationId xmlns:a16="http://schemas.microsoft.com/office/drawing/2014/main" id="{F0663F11-1BB5-4B51-9AE8-9A73CE438F61}"/>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8" name="Group 279">
                <a:extLst>
                  <a:ext uri="{FF2B5EF4-FFF2-40B4-BE49-F238E27FC236}">
                    <a16:creationId xmlns:a16="http://schemas.microsoft.com/office/drawing/2014/main" id="{78B5FF80-9E0E-48C7-B9FD-A6722A922525}"/>
                  </a:ext>
                </a:extLst>
              </p:cNvPr>
              <p:cNvGrpSpPr/>
              <p:nvPr/>
            </p:nvGrpSpPr>
            <p:grpSpPr>
              <a:xfrm>
                <a:off x="1600200" y="4800600"/>
                <a:ext cx="241829" cy="236734"/>
                <a:chOff x="3251886" y="1828800"/>
                <a:chExt cx="241829" cy="236734"/>
              </a:xfrm>
            </p:grpSpPr>
            <p:grpSp>
              <p:nvGrpSpPr>
                <p:cNvPr id="170" name="Group 865">
                  <a:extLst>
                    <a:ext uri="{FF2B5EF4-FFF2-40B4-BE49-F238E27FC236}">
                      <a16:creationId xmlns:a16="http://schemas.microsoft.com/office/drawing/2014/main" id="{69A55F13-1367-48B7-893A-6E7F87DC67F6}"/>
                    </a:ext>
                  </a:extLst>
                </p:cNvPr>
                <p:cNvGrpSpPr/>
                <p:nvPr/>
              </p:nvGrpSpPr>
              <p:grpSpPr>
                <a:xfrm>
                  <a:off x="3276600" y="1828800"/>
                  <a:ext cx="201827" cy="209005"/>
                  <a:chOff x="7265772" y="6420395"/>
                  <a:chExt cx="201827" cy="209005"/>
                </a:xfrm>
              </p:grpSpPr>
              <p:sp>
                <p:nvSpPr>
                  <p:cNvPr id="172" name="Oval 171">
                    <a:extLst>
                      <a:ext uri="{FF2B5EF4-FFF2-40B4-BE49-F238E27FC236}">
                        <a16:creationId xmlns:a16="http://schemas.microsoft.com/office/drawing/2014/main" id="{8172828B-3284-4634-9A7E-585379CB6A6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3" name="Freeform 144">
                    <a:extLst>
                      <a:ext uri="{FF2B5EF4-FFF2-40B4-BE49-F238E27FC236}">
                        <a16:creationId xmlns:a16="http://schemas.microsoft.com/office/drawing/2014/main" id="{FD604975-7AA7-40A9-AC3C-5D7934768E4F}"/>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71" name="Freeform 160">
                  <a:extLst>
                    <a:ext uri="{FF2B5EF4-FFF2-40B4-BE49-F238E27FC236}">
                      <a16:creationId xmlns:a16="http://schemas.microsoft.com/office/drawing/2014/main" id="{2851F15D-0DA6-4F70-8647-3E26F87570ED}"/>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49" name="Group 284">
                <a:extLst>
                  <a:ext uri="{FF2B5EF4-FFF2-40B4-BE49-F238E27FC236}">
                    <a16:creationId xmlns:a16="http://schemas.microsoft.com/office/drawing/2014/main" id="{03D76817-6A7A-4260-AE13-69CD0B30AFB3}"/>
                  </a:ext>
                </a:extLst>
              </p:cNvPr>
              <p:cNvGrpSpPr/>
              <p:nvPr/>
            </p:nvGrpSpPr>
            <p:grpSpPr>
              <a:xfrm>
                <a:off x="1524000" y="4953000"/>
                <a:ext cx="241829" cy="236734"/>
                <a:chOff x="3251886" y="1828800"/>
                <a:chExt cx="241829" cy="236734"/>
              </a:xfrm>
            </p:grpSpPr>
            <p:grpSp>
              <p:nvGrpSpPr>
                <p:cNvPr id="166" name="Group 865">
                  <a:extLst>
                    <a:ext uri="{FF2B5EF4-FFF2-40B4-BE49-F238E27FC236}">
                      <a16:creationId xmlns:a16="http://schemas.microsoft.com/office/drawing/2014/main" id="{7BF15DE8-910D-466F-9E10-70F6BA2CD2FF}"/>
                    </a:ext>
                  </a:extLst>
                </p:cNvPr>
                <p:cNvGrpSpPr/>
                <p:nvPr/>
              </p:nvGrpSpPr>
              <p:grpSpPr>
                <a:xfrm>
                  <a:off x="3276600" y="1828800"/>
                  <a:ext cx="201827" cy="209005"/>
                  <a:chOff x="7265772" y="6420395"/>
                  <a:chExt cx="201827" cy="209005"/>
                </a:xfrm>
              </p:grpSpPr>
              <p:sp>
                <p:nvSpPr>
                  <p:cNvPr id="168" name="Oval 167">
                    <a:extLst>
                      <a:ext uri="{FF2B5EF4-FFF2-40B4-BE49-F238E27FC236}">
                        <a16:creationId xmlns:a16="http://schemas.microsoft.com/office/drawing/2014/main" id="{EF4146AC-3CC1-49DC-B158-25BC0240540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69" name="Freeform 140">
                    <a:extLst>
                      <a:ext uri="{FF2B5EF4-FFF2-40B4-BE49-F238E27FC236}">
                        <a16:creationId xmlns:a16="http://schemas.microsoft.com/office/drawing/2014/main" id="{34075B31-5B7E-4D5C-89B7-CEA484CC6A5B}"/>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67" name="Freeform 156">
                  <a:extLst>
                    <a:ext uri="{FF2B5EF4-FFF2-40B4-BE49-F238E27FC236}">
                      <a16:creationId xmlns:a16="http://schemas.microsoft.com/office/drawing/2014/main" id="{5F5436F5-7574-4715-B2C1-F7F203BC24DC}"/>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50" name="Oval 49">
                <a:extLst>
                  <a:ext uri="{FF2B5EF4-FFF2-40B4-BE49-F238E27FC236}">
                    <a16:creationId xmlns:a16="http://schemas.microsoft.com/office/drawing/2014/main" id="{6A8E05DF-48A8-42B3-A552-7DF578AF753C}"/>
                  </a:ext>
                </a:extLst>
              </p:cNvPr>
              <p:cNvSpPr/>
              <p:nvPr/>
            </p:nvSpPr>
            <p:spPr>
              <a:xfrm>
                <a:off x="813462" y="4267200"/>
                <a:ext cx="118872" cy="118872"/>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51" name="Group 293">
                <a:extLst>
                  <a:ext uri="{FF2B5EF4-FFF2-40B4-BE49-F238E27FC236}">
                    <a16:creationId xmlns:a16="http://schemas.microsoft.com/office/drawing/2014/main" id="{0C34EE76-830B-4387-B66E-B8631F445F88}"/>
                  </a:ext>
                </a:extLst>
              </p:cNvPr>
              <p:cNvGrpSpPr/>
              <p:nvPr/>
            </p:nvGrpSpPr>
            <p:grpSpPr>
              <a:xfrm>
                <a:off x="768492" y="5334000"/>
                <a:ext cx="241829" cy="236734"/>
                <a:chOff x="3251886" y="1828800"/>
                <a:chExt cx="241829" cy="236734"/>
              </a:xfrm>
            </p:grpSpPr>
            <p:grpSp>
              <p:nvGrpSpPr>
                <p:cNvPr id="162" name="Group 865">
                  <a:extLst>
                    <a:ext uri="{FF2B5EF4-FFF2-40B4-BE49-F238E27FC236}">
                      <a16:creationId xmlns:a16="http://schemas.microsoft.com/office/drawing/2014/main" id="{520353AE-AA38-4AA1-963D-B8A579C3A1F2}"/>
                    </a:ext>
                  </a:extLst>
                </p:cNvPr>
                <p:cNvGrpSpPr/>
                <p:nvPr/>
              </p:nvGrpSpPr>
              <p:grpSpPr>
                <a:xfrm>
                  <a:off x="3276600" y="1828800"/>
                  <a:ext cx="201827" cy="209005"/>
                  <a:chOff x="7265772" y="6420395"/>
                  <a:chExt cx="201827" cy="209005"/>
                </a:xfrm>
              </p:grpSpPr>
              <p:sp>
                <p:nvSpPr>
                  <p:cNvPr id="164" name="Oval 163">
                    <a:extLst>
                      <a:ext uri="{FF2B5EF4-FFF2-40B4-BE49-F238E27FC236}">
                        <a16:creationId xmlns:a16="http://schemas.microsoft.com/office/drawing/2014/main" id="{E9AE1FD3-E01C-4995-A28E-436FEBACC8C2}"/>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65" name="Freeform 136">
                    <a:extLst>
                      <a:ext uri="{FF2B5EF4-FFF2-40B4-BE49-F238E27FC236}">
                        <a16:creationId xmlns:a16="http://schemas.microsoft.com/office/drawing/2014/main" id="{B04410DC-A381-4AF2-BDE2-68E5DFE63C72}"/>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63" name="Freeform 152">
                  <a:extLst>
                    <a:ext uri="{FF2B5EF4-FFF2-40B4-BE49-F238E27FC236}">
                      <a16:creationId xmlns:a16="http://schemas.microsoft.com/office/drawing/2014/main" id="{4DC9D5BC-23A8-47E8-B4A9-0B3227E5DA7D}"/>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2" name="Group 298">
                <a:extLst>
                  <a:ext uri="{FF2B5EF4-FFF2-40B4-BE49-F238E27FC236}">
                    <a16:creationId xmlns:a16="http://schemas.microsoft.com/office/drawing/2014/main" id="{BF0D4ADC-3B1C-433E-918F-0DF85AB57B64}"/>
                  </a:ext>
                </a:extLst>
              </p:cNvPr>
              <p:cNvGrpSpPr/>
              <p:nvPr/>
            </p:nvGrpSpPr>
            <p:grpSpPr>
              <a:xfrm>
                <a:off x="768492" y="5486400"/>
                <a:ext cx="241829" cy="236734"/>
                <a:chOff x="3251886" y="1828800"/>
                <a:chExt cx="241829" cy="236734"/>
              </a:xfrm>
            </p:grpSpPr>
            <p:grpSp>
              <p:nvGrpSpPr>
                <p:cNvPr id="158" name="Group 865">
                  <a:extLst>
                    <a:ext uri="{FF2B5EF4-FFF2-40B4-BE49-F238E27FC236}">
                      <a16:creationId xmlns:a16="http://schemas.microsoft.com/office/drawing/2014/main" id="{11ECBE46-DB45-4B24-8020-36928734AAE2}"/>
                    </a:ext>
                  </a:extLst>
                </p:cNvPr>
                <p:cNvGrpSpPr/>
                <p:nvPr/>
              </p:nvGrpSpPr>
              <p:grpSpPr>
                <a:xfrm>
                  <a:off x="3276600" y="1828800"/>
                  <a:ext cx="201827" cy="209005"/>
                  <a:chOff x="7265772" y="6420395"/>
                  <a:chExt cx="201827" cy="209005"/>
                </a:xfrm>
              </p:grpSpPr>
              <p:sp>
                <p:nvSpPr>
                  <p:cNvPr id="160" name="Oval 159">
                    <a:extLst>
                      <a:ext uri="{FF2B5EF4-FFF2-40B4-BE49-F238E27FC236}">
                        <a16:creationId xmlns:a16="http://schemas.microsoft.com/office/drawing/2014/main" id="{4D87FD69-1F21-40B5-81D2-FBA2E349130A}"/>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61" name="Freeform 132">
                    <a:extLst>
                      <a:ext uri="{FF2B5EF4-FFF2-40B4-BE49-F238E27FC236}">
                        <a16:creationId xmlns:a16="http://schemas.microsoft.com/office/drawing/2014/main" id="{80857158-79E6-4B34-91E5-2DC560A5C174}"/>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59" name="Freeform 148">
                  <a:extLst>
                    <a:ext uri="{FF2B5EF4-FFF2-40B4-BE49-F238E27FC236}">
                      <a16:creationId xmlns:a16="http://schemas.microsoft.com/office/drawing/2014/main" id="{C82879D1-5630-4A8E-B0C3-FA39B09929EF}"/>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3" name="Group 303">
                <a:extLst>
                  <a:ext uri="{FF2B5EF4-FFF2-40B4-BE49-F238E27FC236}">
                    <a16:creationId xmlns:a16="http://schemas.microsoft.com/office/drawing/2014/main" id="{EAD8ABBD-2A01-4C22-B00C-5C9F1B21A8A5}"/>
                  </a:ext>
                </a:extLst>
              </p:cNvPr>
              <p:cNvGrpSpPr/>
              <p:nvPr/>
            </p:nvGrpSpPr>
            <p:grpSpPr>
              <a:xfrm>
                <a:off x="616092" y="5334000"/>
                <a:ext cx="241829" cy="236734"/>
                <a:chOff x="3251886" y="1828800"/>
                <a:chExt cx="241829" cy="236734"/>
              </a:xfrm>
            </p:grpSpPr>
            <p:grpSp>
              <p:nvGrpSpPr>
                <p:cNvPr id="154" name="Group 865">
                  <a:extLst>
                    <a:ext uri="{FF2B5EF4-FFF2-40B4-BE49-F238E27FC236}">
                      <a16:creationId xmlns:a16="http://schemas.microsoft.com/office/drawing/2014/main" id="{E8D558ED-9CED-4678-8172-7AD44C84CA94}"/>
                    </a:ext>
                  </a:extLst>
                </p:cNvPr>
                <p:cNvGrpSpPr/>
                <p:nvPr/>
              </p:nvGrpSpPr>
              <p:grpSpPr>
                <a:xfrm>
                  <a:off x="3276600" y="1828800"/>
                  <a:ext cx="201827" cy="209005"/>
                  <a:chOff x="7265772" y="6420395"/>
                  <a:chExt cx="201827" cy="209005"/>
                </a:xfrm>
              </p:grpSpPr>
              <p:sp>
                <p:nvSpPr>
                  <p:cNvPr id="156" name="Oval 155">
                    <a:extLst>
                      <a:ext uri="{FF2B5EF4-FFF2-40B4-BE49-F238E27FC236}">
                        <a16:creationId xmlns:a16="http://schemas.microsoft.com/office/drawing/2014/main" id="{AD47D1F1-8C64-4458-AB3A-99F8ECFE9E5F}"/>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57" name="Freeform 128">
                    <a:extLst>
                      <a:ext uri="{FF2B5EF4-FFF2-40B4-BE49-F238E27FC236}">
                        <a16:creationId xmlns:a16="http://schemas.microsoft.com/office/drawing/2014/main" id="{36A31835-050C-45E9-91A8-0A7C371C2673}"/>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55" name="Freeform 144">
                  <a:extLst>
                    <a:ext uri="{FF2B5EF4-FFF2-40B4-BE49-F238E27FC236}">
                      <a16:creationId xmlns:a16="http://schemas.microsoft.com/office/drawing/2014/main" id="{40812255-4947-4A02-A3A4-C50EAA1CF9F0}"/>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4" name="Group 308">
                <a:extLst>
                  <a:ext uri="{FF2B5EF4-FFF2-40B4-BE49-F238E27FC236}">
                    <a16:creationId xmlns:a16="http://schemas.microsoft.com/office/drawing/2014/main" id="{604BF38A-5D43-4EFC-BFCA-760D561A7E68}"/>
                  </a:ext>
                </a:extLst>
              </p:cNvPr>
              <p:cNvGrpSpPr/>
              <p:nvPr/>
            </p:nvGrpSpPr>
            <p:grpSpPr>
              <a:xfrm>
                <a:off x="463692" y="4343400"/>
                <a:ext cx="241829" cy="236734"/>
                <a:chOff x="3251886" y="1828800"/>
                <a:chExt cx="241829" cy="236734"/>
              </a:xfrm>
            </p:grpSpPr>
            <p:grpSp>
              <p:nvGrpSpPr>
                <p:cNvPr id="150" name="Group 865">
                  <a:extLst>
                    <a:ext uri="{FF2B5EF4-FFF2-40B4-BE49-F238E27FC236}">
                      <a16:creationId xmlns:a16="http://schemas.microsoft.com/office/drawing/2014/main" id="{BC4398EB-A155-4DCF-B95E-2FBAB134CB4D}"/>
                    </a:ext>
                  </a:extLst>
                </p:cNvPr>
                <p:cNvGrpSpPr/>
                <p:nvPr/>
              </p:nvGrpSpPr>
              <p:grpSpPr>
                <a:xfrm>
                  <a:off x="3276600" y="1828800"/>
                  <a:ext cx="201827" cy="209005"/>
                  <a:chOff x="7265772" y="6420395"/>
                  <a:chExt cx="201827" cy="209005"/>
                </a:xfrm>
              </p:grpSpPr>
              <p:sp>
                <p:nvSpPr>
                  <p:cNvPr id="152" name="Oval 151">
                    <a:extLst>
                      <a:ext uri="{FF2B5EF4-FFF2-40B4-BE49-F238E27FC236}">
                        <a16:creationId xmlns:a16="http://schemas.microsoft.com/office/drawing/2014/main" id="{8EACD75F-6EFD-4732-AAEB-2DF9296FDDDD}"/>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53" name="Freeform 124">
                    <a:extLst>
                      <a:ext uri="{FF2B5EF4-FFF2-40B4-BE49-F238E27FC236}">
                        <a16:creationId xmlns:a16="http://schemas.microsoft.com/office/drawing/2014/main" id="{B449C5BE-4664-42C5-8B8E-B9D6AF0C79A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51" name="Freeform 140">
                  <a:extLst>
                    <a:ext uri="{FF2B5EF4-FFF2-40B4-BE49-F238E27FC236}">
                      <a16:creationId xmlns:a16="http://schemas.microsoft.com/office/drawing/2014/main" id="{B4D5D300-2647-4E69-A192-6D6024B21675}"/>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5" name="Group 313">
                <a:extLst>
                  <a:ext uri="{FF2B5EF4-FFF2-40B4-BE49-F238E27FC236}">
                    <a16:creationId xmlns:a16="http://schemas.microsoft.com/office/drawing/2014/main" id="{A78E8477-F645-4029-9BAE-EE588260501C}"/>
                  </a:ext>
                </a:extLst>
              </p:cNvPr>
              <p:cNvGrpSpPr/>
              <p:nvPr/>
            </p:nvGrpSpPr>
            <p:grpSpPr>
              <a:xfrm>
                <a:off x="1301892" y="5334000"/>
                <a:ext cx="241829" cy="236734"/>
                <a:chOff x="3251886" y="1828800"/>
                <a:chExt cx="241829" cy="236734"/>
              </a:xfrm>
            </p:grpSpPr>
            <p:grpSp>
              <p:nvGrpSpPr>
                <p:cNvPr id="146" name="Group 865">
                  <a:extLst>
                    <a:ext uri="{FF2B5EF4-FFF2-40B4-BE49-F238E27FC236}">
                      <a16:creationId xmlns:a16="http://schemas.microsoft.com/office/drawing/2014/main" id="{BA81FBFE-223B-440E-AE47-E73CF9A2F557}"/>
                    </a:ext>
                  </a:extLst>
                </p:cNvPr>
                <p:cNvGrpSpPr/>
                <p:nvPr/>
              </p:nvGrpSpPr>
              <p:grpSpPr>
                <a:xfrm>
                  <a:off x="3276600" y="1828800"/>
                  <a:ext cx="201827" cy="209005"/>
                  <a:chOff x="7265772" y="6420395"/>
                  <a:chExt cx="201827" cy="209005"/>
                </a:xfrm>
              </p:grpSpPr>
              <p:sp>
                <p:nvSpPr>
                  <p:cNvPr id="148" name="Oval 147">
                    <a:extLst>
                      <a:ext uri="{FF2B5EF4-FFF2-40B4-BE49-F238E27FC236}">
                        <a16:creationId xmlns:a16="http://schemas.microsoft.com/office/drawing/2014/main" id="{2D9355D6-102B-4A93-B1F5-591B3927B74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9" name="Freeform 120">
                    <a:extLst>
                      <a:ext uri="{FF2B5EF4-FFF2-40B4-BE49-F238E27FC236}">
                        <a16:creationId xmlns:a16="http://schemas.microsoft.com/office/drawing/2014/main" id="{8E0B9D96-318D-4044-A67C-33FA29E9C32D}"/>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47" name="Freeform 136">
                  <a:extLst>
                    <a:ext uri="{FF2B5EF4-FFF2-40B4-BE49-F238E27FC236}">
                      <a16:creationId xmlns:a16="http://schemas.microsoft.com/office/drawing/2014/main" id="{4319A86D-4E92-42F8-A913-FBA75991FC77}"/>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6" name="Group 318">
                <a:extLst>
                  <a:ext uri="{FF2B5EF4-FFF2-40B4-BE49-F238E27FC236}">
                    <a16:creationId xmlns:a16="http://schemas.microsoft.com/office/drawing/2014/main" id="{EEF09057-48EE-4490-B250-60F83D3A7964}"/>
                  </a:ext>
                </a:extLst>
              </p:cNvPr>
              <p:cNvGrpSpPr/>
              <p:nvPr/>
            </p:nvGrpSpPr>
            <p:grpSpPr>
              <a:xfrm>
                <a:off x="1104522" y="5334000"/>
                <a:ext cx="241829" cy="236734"/>
                <a:chOff x="3251886" y="1828800"/>
                <a:chExt cx="241829" cy="236734"/>
              </a:xfrm>
            </p:grpSpPr>
            <p:grpSp>
              <p:nvGrpSpPr>
                <p:cNvPr id="142" name="Group 865">
                  <a:extLst>
                    <a:ext uri="{FF2B5EF4-FFF2-40B4-BE49-F238E27FC236}">
                      <a16:creationId xmlns:a16="http://schemas.microsoft.com/office/drawing/2014/main" id="{CC7602D1-EE33-44E7-8A0F-BC701421DD88}"/>
                    </a:ext>
                  </a:extLst>
                </p:cNvPr>
                <p:cNvGrpSpPr/>
                <p:nvPr/>
              </p:nvGrpSpPr>
              <p:grpSpPr>
                <a:xfrm>
                  <a:off x="3276600" y="1828800"/>
                  <a:ext cx="201827" cy="209005"/>
                  <a:chOff x="7265772" y="6420395"/>
                  <a:chExt cx="201827" cy="209005"/>
                </a:xfrm>
              </p:grpSpPr>
              <p:sp>
                <p:nvSpPr>
                  <p:cNvPr id="144" name="Oval 143">
                    <a:extLst>
                      <a:ext uri="{FF2B5EF4-FFF2-40B4-BE49-F238E27FC236}">
                        <a16:creationId xmlns:a16="http://schemas.microsoft.com/office/drawing/2014/main" id="{757580C7-CABD-4E83-9FBD-626C2EC7568C}"/>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5" name="Freeform 116">
                    <a:extLst>
                      <a:ext uri="{FF2B5EF4-FFF2-40B4-BE49-F238E27FC236}">
                        <a16:creationId xmlns:a16="http://schemas.microsoft.com/office/drawing/2014/main" id="{50ADDAC1-D123-4922-AD9F-1902E62A022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43" name="Freeform 132">
                  <a:extLst>
                    <a:ext uri="{FF2B5EF4-FFF2-40B4-BE49-F238E27FC236}">
                      <a16:creationId xmlns:a16="http://schemas.microsoft.com/office/drawing/2014/main" id="{E64FA617-2A75-4209-B170-C79D603CE16A}"/>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7" name="Group 323">
                <a:extLst>
                  <a:ext uri="{FF2B5EF4-FFF2-40B4-BE49-F238E27FC236}">
                    <a16:creationId xmlns:a16="http://schemas.microsoft.com/office/drawing/2014/main" id="{4A0FD2FA-2D1D-4BF8-B59D-B0A67911DAC1}"/>
                  </a:ext>
                </a:extLst>
              </p:cNvPr>
              <p:cNvGrpSpPr/>
              <p:nvPr/>
            </p:nvGrpSpPr>
            <p:grpSpPr>
              <a:xfrm>
                <a:off x="1348112" y="4267200"/>
                <a:ext cx="241829" cy="236734"/>
                <a:chOff x="3251886" y="1828800"/>
                <a:chExt cx="241829" cy="236734"/>
              </a:xfrm>
            </p:grpSpPr>
            <p:grpSp>
              <p:nvGrpSpPr>
                <p:cNvPr id="138" name="Group 865">
                  <a:extLst>
                    <a:ext uri="{FF2B5EF4-FFF2-40B4-BE49-F238E27FC236}">
                      <a16:creationId xmlns:a16="http://schemas.microsoft.com/office/drawing/2014/main" id="{2F50040A-72F3-47CB-A91F-4AE2AFC63F06}"/>
                    </a:ext>
                  </a:extLst>
                </p:cNvPr>
                <p:cNvGrpSpPr/>
                <p:nvPr/>
              </p:nvGrpSpPr>
              <p:grpSpPr>
                <a:xfrm>
                  <a:off x="3276600" y="1828800"/>
                  <a:ext cx="201827" cy="209005"/>
                  <a:chOff x="7265772" y="6420395"/>
                  <a:chExt cx="201827" cy="209005"/>
                </a:xfrm>
              </p:grpSpPr>
              <p:sp>
                <p:nvSpPr>
                  <p:cNvPr id="140" name="Oval 139">
                    <a:extLst>
                      <a:ext uri="{FF2B5EF4-FFF2-40B4-BE49-F238E27FC236}">
                        <a16:creationId xmlns:a16="http://schemas.microsoft.com/office/drawing/2014/main" id="{5D1B5191-00CB-4AEE-8F8A-F61527FD771D}"/>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1" name="Freeform 112">
                    <a:extLst>
                      <a:ext uri="{FF2B5EF4-FFF2-40B4-BE49-F238E27FC236}">
                        <a16:creationId xmlns:a16="http://schemas.microsoft.com/office/drawing/2014/main" id="{78D613D6-1AD7-4A01-ADF1-37187E56E471}"/>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39" name="Freeform 128">
                  <a:extLst>
                    <a:ext uri="{FF2B5EF4-FFF2-40B4-BE49-F238E27FC236}">
                      <a16:creationId xmlns:a16="http://schemas.microsoft.com/office/drawing/2014/main" id="{982163DC-7295-4CA1-BAB8-B5ADF067BD4C}"/>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8" name="Group 328">
                <a:extLst>
                  <a:ext uri="{FF2B5EF4-FFF2-40B4-BE49-F238E27FC236}">
                    <a16:creationId xmlns:a16="http://schemas.microsoft.com/office/drawing/2014/main" id="{7F20BA5C-1A51-40A6-86F2-DEC78F38F4D1}"/>
                  </a:ext>
                </a:extLst>
              </p:cNvPr>
              <p:cNvGrpSpPr/>
              <p:nvPr/>
            </p:nvGrpSpPr>
            <p:grpSpPr>
              <a:xfrm>
                <a:off x="1149492" y="4191000"/>
                <a:ext cx="241829" cy="236734"/>
                <a:chOff x="3251886" y="1828800"/>
                <a:chExt cx="241829" cy="236734"/>
              </a:xfrm>
            </p:grpSpPr>
            <p:grpSp>
              <p:nvGrpSpPr>
                <p:cNvPr id="134" name="Group 865">
                  <a:extLst>
                    <a:ext uri="{FF2B5EF4-FFF2-40B4-BE49-F238E27FC236}">
                      <a16:creationId xmlns:a16="http://schemas.microsoft.com/office/drawing/2014/main" id="{F6485019-64D1-47B0-953C-9C9A869C9599}"/>
                    </a:ext>
                  </a:extLst>
                </p:cNvPr>
                <p:cNvGrpSpPr/>
                <p:nvPr/>
              </p:nvGrpSpPr>
              <p:grpSpPr>
                <a:xfrm>
                  <a:off x="3276600" y="1828800"/>
                  <a:ext cx="201827" cy="209005"/>
                  <a:chOff x="7265772" y="6420395"/>
                  <a:chExt cx="201827" cy="209005"/>
                </a:xfrm>
              </p:grpSpPr>
              <p:sp>
                <p:nvSpPr>
                  <p:cNvPr id="136" name="Oval 135">
                    <a:extLst>
                      <a:ext uri="{FF2B5EF4-FFF2-40B4-BE49-F238E27FC236}">
                        <a16:creationId xmlns:a16="http://schemas.microsoft.com/office/drawing/2014/main" id="{7CB51005-0D08-4E0A-A858-83B3CE23D39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7" name="Freeform 108">
                    <a:extLst>
                      <a:ext uri="{FF2B5EF4-FFF2-40B4-BE49-F238E27FC236}">
                        <a16:creationId xmlns:a16="http://schemas.microsoft.com/office/drawing/2014/main" id="{6A8C3943-99FA-4B0F-8E46-80E7EA2AE33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35" name="Freeform 124">
                  <a:extLst>
                    <a:ext uri="{FF2B5EF4-FFF2-40B4-BE49-F238E27FC236}">
                      <a16:creationId xmlns:a16="http://schemas.microsoft.com/office/drawing/2014/main" id="{60FD6AC3-1684-47E9-9629-5F9718E62C26}"/>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9" name="Group 354">
                <a:extLst>
                  <a:ext uri="{FF2B5EF4-FFF2-40B4-BE49-F238E27FC236}">
                    <a16:creationId xmlns:a16="http://schemas.microsoft.com/office/drawing/2014/main" id="{65259F1A-E29B-4BCE-A46E-DF9360347C1D}"/>
                  </a:ext>
                </a:extLst>
              </p:cNvPr>
              <p:cNvGrpSpPr/>
              <p:nvPr/>
            </p:nvGrpSpPr>
            <p:grpSpPr>
              <a:xfrm>
                <a:off x="1225692" y="5486400"/>
                <a:ext cx="241829" cy="236734"/>
                <a:chOff x="3251886" y="1828800"/>
                <a:chExt cx="241829" cy="236734"/>
              </a:xfrm>
            </p:grpSpPr>
            <p:grpSp>
              <p:nvGrpSpPr>
                <p:cNvPr id="130" name="Group 865">
                  <a:extLst>
                    <a:ext uri="{FF2B5EF4-FFF2-40B4-BE49-F238E27FC236}">
                      <a16:creationId xmlns:a16="http://schemas.microsoft.com/office/drawing/2014/main" id="{1C30B246-C179-427E-8C5F-BE5819EC568E}"/>
                    </a:ext>
                  </a:extLst>
                </p:cNvPr>
                <p:cNvGrpSpPr/>
                <p:nvPr/>
              </p:nvGrpSpPr>
              <p:grpSpPr>
                <a:xfrm>
                  <a:off x="3276600" y="1828800"/>
                  <a:ext cx="201827" cy="209005"/>
                  <a:chOff x="7265772" y="6420395"/>
                  <a:chExt cx="201827" cy="209005"/>
                </a:xfrm>
              </p:grpSpPr>
              <p:sp>
                <p:nvSpPr>
                  <p:cNvPr id="132" name="Oval 131">
                    <a:extLst>
                      <a:ext uri="{FF2B5EF4-FFF2-40B4-BE49-F238E27FC236}">
                        <a16:creationId xmlns:a16="http://schemas.microsoft.com/office/drawing/2014/main" id="{AD5D2297-E093-438A-9938-0ADAC8DB8EB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3" name="Freeform 104">
                    <a:extLst>
                      <a:ext uri="{FF2B5EF4-FFF2-40B4-BE49-F238E27FC236}">
                        <a16:creationId xmlns:a16="http://schemas.microsoft.com/office/drawing/2014/main" id="{57536E01-4216-46FD-99F2-28DC1E997D7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31" name="Freeform 120">
                  <a:extLst>
                    <a:ext uri="{FF2B5EF4-FFF2-40B4-BE49-F238E27FC236}">
                      <a16:creationId xmlns:a16="http://schemas.microsoft.com/office/drawing/2014/main" id="{F96D43FF-0538-41D9-9E8B-F98A4077C5E9}"/>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0" name="Group 359">
                <a:extLst>
                  <a:ext uri="{FF2B5EF4-FFF2-40B4-BE49-F238E27FC236}">
                    <a16:creationId xmlns:a16="http://schemas.microsoft.com/office/drawing/2014/main" id="{ABABC5FD-716D-4E9C-B28B-0F57BEF59F58}"/>
                  </a:ext>
                </a:extLst>
              </p:cNvPr>
              <p:cNvGrpSpPr/>
              <p:nvPr/>
            </p:nvGrpSpPr>
            <p:grpSpPr>
              <a:xfrm>
                <a:off x="1454292" y="4191000"/>
                <a:ext cx="241829" cy="236734"/>
                <a:chOff x="3251886" y="1828800"/>
                <a:chExt cx="241829" cy="236734"/>
              </a:xfrm>
            </p:grpSpPr>
            <p:grpSp>
              <p:nvGrpSpPr>
                <p:cNvPr id="126" name="Group 865">
                  <a:extLst>
                    <a:ext uri="{FF2B5EF4-FFF2-40B4-BE49-F238E27FC236}">
                      <a16:creationId xmlns:a16="http://schemas.microsoft.com/office/drawing/2014/main" id="{DDBF9705-9389-40AB-A654-4C04AC29EA51}"/>
                    </a:ext>
                  </a:extLst>
                </p:cNvPr>
                <p:cNvGrpSpPr/>
                <p:nvPr/>
              </p:nvGrpSpPr>
              <p:grpSpPr>
                <a:xfrm>
                  <a:off x="3276600" y="1828800"/>
                  <a:ext cx="201827" cy="209005"/>
                  <a:chOff x="7265772" y="6420395"/>
                  <a:chExt cx="201827" cy="209005"/>
                </a:xfrm>
              </p:grpSpPr>
              <p:sp>
                <p:nvSpPr>
                  <p:cNvPr id="128" name="Oval 127">
                    <a:extLst>
                      <a:ext uri="{FF2B5EF4-FFF2-40B4-BE49-F238E27FC236}">
                        <a16:creationId xmlns:a16="http://schemas.microsoft.com/office/drawing/2014/main" id="{52F84B86-A8B7-4099-B131-CA7ECF925F48}"/>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9" name="Freeform 100">
                    <a:extLst>
                      <a:ext uri="{FF2B5EF4-FFF2-40B4-BE49-F238E27FC236}">
                        <a16:creationId xmlns:a16="http://schemas.microsoft.com/office/drawing/2014/main" id="{B3CCA24E-3132-40FA-88AD-9EA46E4ED5A8}"/>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27" name="Freeform 116">
                  <a:extLst>
                    <a:ext uri="{FF2B5EF4-FFF2-40B4-BE49-F238E27FC236}">
                      <a16:creationId xmlns:a16="http://schemas.microsoft.com/office/drawing/2014/main" id="{6444CAD3-2C46-449F-A35F-CDA86C452779}"/>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1" name="Group 364">
                <a:extLst>
                  <a:ext uri="{FF2B5EF4-FFF2-40B4-BE49-F238E27FC236}">
                    <a16:creationId xmlns:a16="http://schemas.microsoft.com/office/drawing/2014/main" id="{FF71FD8B-90F9-49F0-B4DE-D57FEF1F4D1E}"/>
                  </a:ext>
                </a:extLst>
              </p:cNvPr>
              <p:cNvGrpSpPr/>
              <p:nvPr/>
            </p:nvGrpSpPr>
            <p:grpSpPr>
              <a:xfrm>
                <a:off x="920892" y="4038600"/>
                <a:ext cx="241829" cy="236734"/>
                <a:chOff x="3251886" y="1828800"/>
                <a:chExt cx="241829" cy="236734"/>
              </a:xfrm>
            </p:grpSpPr>
            <p:grpSp>
              <p:nvGrpSpPr>
                <p:cNvPr id="122" name="Group 865">
                  <a:extLst>
                    <a:ext uri="{FF2B5EF4-FFF2-40B4-BE49-F238E27FC236}">
                      <a16:creationId xmlns:a16="http://schemas.microsoft.com/office/drawing/2014/main" id="{67EEC687-0369-455D-AEED-962676AE7917}"/>
                    </a:ext>
                  </a:extLst>
                </p:cNvPr>
                <p:cNvGrpSpPr/>
                <p:nvPr/>
              </p:nvGrpSpPr>
              <p:grpSpPr>
                <a:xfrm>
                  <a:off x="3276600" y="1828800"/>
                  <a:ext cx="201827" cy="209005"/>
                  <a:chOff x="7265772" y="6420395"/>
                  <a:chExt cx="201827" cy="209005"/>
                </a:xfrm>
              </p:grpSpPr>
              <p:sp>
                <p:nvSpPr>
                  <p:cNvPr id="124" name="Oval 123">
                    <a:extLst>
                      <a:ext uri="{FF2B5EF4-FFF2-40B4-BE49-F238E27FC236}">
                        <a16:creationId xmlns:a16="http://schemas.microsoft.com/office/drawing/2014/main" id="{E160B595-6C62-4B14-9AFD-6F8F62546BC1}"/>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5" name="Freeform 96">
                    <a:extLst>
                      <a:ext uri="{FF2B5EF4-FFF2-40B4-BE49-F238E27FC236}">
                        <a16:creationId xmlns:a16="http://schemas.microsoft.com/office/drawing/2014/main" id="{FD3B66E8-F596-46B9-A0B2-1DDD8DFE90BC}"/>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23" name="Freeform 112">
                  <a:extLst>
                    <a:ext uri="{FF2B5EF4-FFF2-40B4-BE49-F238E27FC236}">
                      <a16:creationId xmlns:a16="http://schemas.microsoft.com/office/drawing/2014/main" id="{46F08706-E955-45D8-859F-DFECBDF30490}"/>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2" name="Group 369">
                <a:extLst>
                  <a:ext uri="{FF2B5EF4-FFF2-40B4-BE49-F238E27FC236}">
                    <a16:creationId xmlns:a16="http://schemas.microsoft.com/office/drawing/2014/main" id="{C40532E9-23FD-4499-B2B0-60C93F2A27C5}"/>
                  </a:ext>
                </a:extLst>
              </p:cNvPr>
              <p:cNvGrpSpPr/>
              <p:nvPr/>
            </p:nvGrpSpPr>
            <p:grpSpPr>
              <a:xfrm>
                <a:off x="1073292" y="4038600"/>
                <a:ext cx="241829" cy="236734"/>
                <a:chOff x="3251886" y="1828800"/>
                <a:chExt cx="241829" cy="236734"/>
              </a:xfrm>
            </p:grpSpPr>
            <p:grpSp>
              <p:nvGrpSpPr>
                <p:cNvPr id="118" name="Group 865">
                  <a:extLst>
                    <a:ext uri="{FF2B5EF4-FFF2-40B4-BE49-F238E27FC236}">
                      <a16:creationId xmlns:a16="http://schemas.microsoft.com/office/drawing/2014/main" id="{8211D7E8-EFB5-40CB-ACC2-62740281C99C}"/>
                    </a:ext>
                  </a:extLst>
                </p:cNvPr>
                <p:cNvGrpSpPr/>
                <p:nvPr/>
              </p:nvGrpSpPr>
              <p:grpSpPr>
                <a:xfrm>
                  <a:off x="3276600" y="1828800"/>
                  <a:ext cx="201827" cy="209005"/>
                  <a:chOff x="7265772" y="6420395"/>
                  <a:chExt cx="201827" cy="209005"/>
                </a:xfrm>
              </p:grpSpPr>
              <p:sp>
                <p:nvSpPr>
                  <p:cNvPr id="120" name="Oval 119">
                    <a:extLst>
                      <a:ext uri="{FF2B5EF4-FFF2-40B4-BE49-F238E27FC236}">
                        <a16:creationId xmlns:a16="http://schemas.microsoft.com/office/drawing/2014/main" id="{B4D29116-C16E-4F81-A137-6871869FC35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1" name="Freeform 92">
                    <a:extLst>
                      <a:ext uri="{FF2B5EF4-FFF2-40B4-BE49-F238E27FC236}">
                        <a16:creationId xmlns:a16="http://schemas.microsoft.com/office/drawing/2014/main" id="{B843B759-565D-47D7-98A5-0BDC738FDC5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19" name="Freeform 108">
                  <a:extLst>
                    <a:ext uri="{FF2B5EF4-FFF2-40B4-BE49-F238E27FC236}">
                      <a16:creationId xmlns:a16="http://schemas.microsoft.com/office/drawing/2014/main" id="{F8036BED-95CE-4F95-8DBF-964C092FD197}"/>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3" name="Group 1240">
                <a:extLst>
                  <a:ext uri="{FF2B5EF4-FFF2-40B4-BE49-F238E27FC236}">
                    <a16:creationId xmlns:a16="http://schemas.microsoft.com/office/drawing/2014/main" id="{30F5F9E6-F0BB-4703-BCB8-D04A1A269EBF}"/>
                  </a:ext>
                </a:extLst>
              </p:cNvPr>
              <p:cNvGrpSpPr/>
              <p:nvPr/>
            </p:nvGrpSpPr>
            <p:grpSpPr>
              <a:xfrm>
                <a:off x="351020" y="4982980"/>
                <a:ext cx="241829" cy="236734"/>
                <a:chOff x="3251886" y="1828800"/>
                <a:chExt cx="241829" cy="236734"/>
              </a:xfrm>
            </p:grpSpPr>
            <p:grpSp>
              <p:nvGrpSpPr>
                <p:cNvPr id="114" name="Group 865">
                  <a:extLst>
                    <a:ext uri="{FF2B5EF4-FFF2-40B4-BE49-F238E27FC236}">
                      <a16:creationId xmlns:a16="http://schemas.microsoft.com/office/drawing/2014/main" id="{41CA22AF-A005-4732-BBF8-93DBBE2DC39E}"/>
                    </a:ext>
                  </a:extLst>
                </p:cNvPr>
                <p:cNvGrpSpPr/>
                <p:nvPr/>
              </p:nvGrpSpPr>
              <p:grpSpPr>
                <a:xfrm>
                  <a:off x="3276600" y="1828800"/>
                  <a:ext cx="201827" cy="209005"/>
                  <a:chOff x="7265772" y="6420395"/>
                  <a:chExt cx="201827" cy="209005"/>
                </a:xfrm>
              </p:grpSpPr>
              <p:sp>
                <p:nvSpPr>
                  <p:cNvPr id="116" name="Oval 115">
                    <a:extLst>
                      <a:ext uri="{FF2B5EF4-FFF2-40B4-BE49-F238E27FC236}">
                        <a16:creationId xmlns:a16="http://schemas.microsoft.com/office/drawing/2014/main" id="{B7D21E29-AAF1-44C0-A454-E15AD5111CB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7" name="Freeform 88">
                    <a:extLst>
                      <a:ext uri="{FF2B5EF4-FFF2-40B4-BE49-F238E27FC236}">
                        <a16:creationId xmlns:a16="http://schemas.microsoft.com/office/drawing/2014/main" id="{7E2587B1-0442-4ED2-8341-8A36B1A42A2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15" name="Freeform 104">
                  <a:extLst>
                    <a:ext uri="{FF2B5EF4-FFF2-40B4-BE49-F238E27FC236}">
                      <a16:creationId xmlns:a16="http://schemas.microsoft.com/office/drawing/2014/main" id="{F9541B99-F35A-424F-BA3E-FC0EC0EA13D0}"/>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4" name="Group 1281">
                <a:extLst>
                  <a:ext uri="{FF2B5EF4-FFF2-40B4-BE49-F238E27FC236}">
                    <a16:creationId xmlns:a16="http://schemas.microsoft.com/office/drawing/2014/main" id="{A8CCA482-6775-4A8B-8F71-6F9D072E06E9}"/>
                  </a:ext>
                </a:extLst>
              </p:cNvPr>
              <p:cNvGrpSpPr/>
              <p:nvPr/>
            </p:nvGrpSpPr>
            <p:grpSpPr>
              <a:xfrm>
                <a:off x="517160" y="5241560"/>
                <a:ext cx="241829" cy="236734"/>
                <a:chOff x="3251886" y="1828800"/>
                <a:chExt cx="241829" cy="236734"/>
              </a:xfrm>
            </p:grpSpPr>
            <p:grpSp>
              <p:nvGrpSpPr>
                <p:cNvPr id="110" name="Group 865">
                  <a:extLst>
                    <a:ext uri="{FF2B5EF4-FFF2-40B4-BE49-F238E27FC236}">
                      <a16:creationId xmlns:a16="http://schemas.microsoft.com/office/drawing/2014/main" id="{14AC9F77-C3A8-43BB-B70F-2A2383EB9C20}"/>
                    </a:ext>
                  </a:extLst>
                </p:cNvPr>
                <p:cNvGrpSpPr/>
                <p:nvPr/>
              </p:nvGrpSpPr>
              <p:grpSpPr>
                <a:xfrm>
                  <a:off x="3276600" y="1828800"/>
                  <a:ext cx="201827" cy="209005"/>
                  <a:chOff x="7265772" y="6420395"/>
                  <a:chExt cx="201827" cy="209005"/>
                </a:xfrm>
              </p:grpSpPr>
              <p:sp>
                <p:nvSpPr>
                  <p:cNvPr id="112" name="Oval 111">
                    <a:extLst>
                      <a:ext uri="{FF2B5EF4-FFF2-40B4-BE49-F238E27FC236}">
                        <a16:creationId xmlns:a16="http://schemas.microsoft.com/office/drawing/2014/main" id="{C0B6108F-DE19-4144-8098-0E6093827D6C}"/>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3" name="Freeform 84">
                    <a:extLst>
                      <a:ext uri="{FF2B5EF4-FFF2-40B4-BE49-F238E27FC236}">
                        <a16:creationId xmlns:a16="http://schemas.microsoft.com/office/drawing/2014/main" id="{EE639BB1-D623-4A67-A8C5-F85AD7954C64}"/>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11" name="Freeform 100">
                  <a:extLst>
                    <a:ext uri="{FF2B5EF4-FFF2-40B4-BE49-F238E27FC236}">
                      <a16:creationId xmlns:a16="http://schemas.microsoft.com/office/drawing/2014/main" id="{4D262E53-D8BC-443D-B788-9BD88711D133}"/>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5" name="Group 1319">
                <a:extLst>
                  <a:ext uri="{FF2B5EF4-FFF2-40B4-BE49-F238E27FC236}">
                    <a16:creationId xmlns:a16="http://schemas.microsoft.com/office/drawing/2014/main" id="{85340D04-0A02-4DD5-85F6-E0D08C5E8E8A}"/>
                  </a:ext>
                </a:extLst>
              </p:cNvPr>
              <p:cNvGrpSpPr/>
              <p:nvPr/>
            </p:nvGrpSpPr>
            <p:grpSpPr>
              <a:xfrm>
                <a:off x="1752600" y="4953000"/>
                <a:ext cx="241829" cy="236734"/>
                <a:chOff x="3251886" y="1828800"/>
                <a:chExt cx="241829" cy="236734"/>
              </a:xfrm>
            </p:grpSpPr>
            <p:grpSp>
              <p:nvGrpSpPr>
                <p:cNvPr id="106" name="Group 865">
                  <a:extLst>
                    <a:ext uri="{FF2B5EF4-FFF2-40B4-BE49-F238E27FC236}">
                      <a16:creationId xmlns:a16="http://schemas.microsoft.com/office/drawing/2014/main" id="{1EB74D46-909F-418C-B3B2-49A1DE572F3F}"/>
                    </a:ext>
                  </a:extLst>
                </p:cNvPr>
                <p:cNvGrpSpPr/>
                <p:nvPr/>
              </p:nvGrpSpPr>
              <p:grpSpPr>
                <a:xfrm>
                  <a:off x="3276600" y="1828800"/>
                  <a:ext cx="201827" cy="209005"/>
                  <a:chOff x="7265772" y="6420395"/>
                  <a:chExt cx="201827" cy="209005"/>
                </a:xfrm>
              </p:grpSpPr>
              <p:sp>
                <p:nvSpPr>
                  <p:cNvPr id="108" name="Oval 107">
                    <a:extLst>
                      <a:ext uri="{FF2B5EF4-FFF2-40B4-BE49-F238E27FC236}">
                        <a16:creationId xmlns:a16="http://schemas.microsoft.com/office/drawing/2014/main" id="{E4450B4E-67A4-4DE7-B875-10E29D724192}"/>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9" name="Freeform 80">
                    <a:extLst>
                      <a:ext uri="{FF2B5EF4-FFF2-40B4-BE49-F238E27FC236}">
                        <a16:creationId xmlns:a16="http://schemas.microsoft.com/office/drawing/2014/main" id="{4917DAE6-AEFD-4729-B018-DE63CD09C345}"/>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07" name="Freeform 96">
                  <a:extLst>
                    <a:ext uri="{FF2B5EF4-FFF2-40B4-BE49-F238E27FC236}">
                      <a16:creationId xmlns:a16="http://schemas.microsoft.com/office/drawing/2014/main" id="{89E445B7-FCCE-4706-85C1-7D53912D1B44}"/>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6" name="Group 1325">
                <a:extLst>
                  <a:ext uri="{FF2B5EF4-FFF2-40B4-BE49-F238E27FC236}">
                    <a16:creationId xmlns:a16="http://schemas.microsoft.com/office/drawing/2014/main" id="{DBE612FA-493C-4FBB-8B71-AF3F2E5EE1EF}"/>
                  </a:ext>
                </a:extLst>
              </p:cNvPr>
              <p:cNvGrpSpPr/>
              <p:nvPr/>
            </p:nvGrpSpPr>
            <p:grpSpPr>
              <a:xfrm>
                <a:off x="1432810" y="5456420"/>
                <a:ext cx="241829" cy="236734"/>
                <a:chOff x="3251886" y="1828800"/>
                <a:chExt cx="241829" cy="236734"/>
              </a:xfrm>
            </p:grpSpPr>
            <p:grpSp>
              <p:nvGrpSpPr>
                <p:cNvPr id="102" name="Group 865">
                  <a:extLst>
                    <a:ext uri="{FF2B5EF4-FFF2-40B4-BE49-F238E27FC236}">
                      <a16:creationId xmlns:a16="http://schemas.microsoft.com/office/drawing/2014/main" id="{139E4676-1645-4D4C-A6F7-4F5495C2B7F7}"/>
                    </a:ext>
                  </a:extLst>
                </p:cNvPr>
                <p:cNvGrpSpPr/>
                <p:nvPr/>
              </p:nvGrpSpPr>
              <p:grpSpPr>
                <a:xfrm>
                  <a:off x="3276600" y="1828800"/>
                  <a:ext cx="201827" cy="209005"/>
                  <a:chOff x="7265772" y="6420395"/>
                  <a:chExt cx="201827" cy="209005"/>
                </a:xfrm>
              </p:grpSpPr>
              <p:sp>
                <p:nvSpPr>
                  <p:cNvPr id="104" name="Oval 103">
                    <a:extLst>
                      <a:ext uri="{FF2B5EF4-FFF2-40B4-BE49-F238E27FC236}">
                        <a16:creationId xmlns:a16="http://schemas.microsoft.com/office/drawing/2014/main" id="{F6D0F7B9-A0ED-4B8E-AD79-626E49975D63}"/>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5" name="Freeform 76">
                    <a:extLst>
                      <a:ext uri="{FF2B5EF4-FFF2-40B4-BE49-F238E27FC236}">
                        <a16:creationId xmlns:a16="http://schemas.microsoft.com/office/drawing/2014/main" id="{813D274A-94A8-40C4-B6DF-E3C3DFE8CD9F}"/>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103" name="Freeform 92">
                  <a:extLst>
                    <a:ext uri="{FF2B5EF4-FFF2-40B4-BE49-F238E27FC236}">
                      <a16:creationId xmlns:a16="http://schemas.microsoft.com/office/drawing/2014/main" id="{4608E927-5C96-4785-9973-78689C08D4DB}"/>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7" name="Group 1330">
                <a:extLst>
                  <a:ext uri="{FF2B5EF4-FFF2-40B4-BE49-F238E27FC236}">
                    <a16:creationId xmlns:a16="http://schemas.microsoft.com/office/drawing/2014/main" id="{5C278AC5-E48A-438A-83A8-F1F985B1915B}"/>
                  </a:ext>
                </a:extLst>
              </p:cNvPr>
              <p:cNvGrpSpPr/>
              <p:nvPr/>
            </p:nvGrpSpPr>
            <p:grpSpPr>
              <a:xfrm>
                <a:off x="1295400" y="4053590"/>
                <a:ext cx="241829" cy="236734"/>
                <a:chOff x="3251886" y="1828800"/>
                <a:chExt cx="241829" cy="236734"/>
              </a:xfrm>
            </p:grpSpPr>
            <p:grpSp>
              <p:nvGrpSpPr>
                <p:cNvPr id="98" name="Group 865">
                  <a:extLst>
                    <a:ext uri="{FF2B5EF4-FFF2-40B4-BE49-F238E27FC236}">
                      <a16:creationId xmlns:a16="http://schemas.microsoft.com/office/drawing/2014/main" id="{0BBE8098-48C9-4A14-B26F-BBFD30070DD8}"/>
                    </a:ext>
                  </a:extLst>
                </p:cNvPr>
                <p:cNvGrpSpPr/>
                <p:nvPr/>
              </p:nvGrpSpPr>
              <p:grpSpPr>
                <a:xfrm>
                  <a:off x="3276600" y="1828800"/>
                  <a:ext cx="201827" cy="209005"/>
                  <a:chOff x="7265772" y="6420395"/>
                  <a:chExt cx="201827" cy="209005"/>
                </a:xfrm>
              </p:grpSpPr>
              <p:sp>
                <p:nvSpPr>
                  <p:cNvPr id="100" name="Oval 71">
                    <a:extLst>
                      <a:ext uri="{FF2B5EF4-FFF2-40B4-BE49-F238E27FC236}">
                        <a16:creationId xmlns:a16="http://schemas.microsoft.com/office/drawing/2014/main" id="{FAEA1717-0D8A-45C6-92F1-276BE3B638F3}"/>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1" name="Freeform 72">
                    <a:extLst>
                      <a:ext uri="{FF2B5EF4-FFF2-40B4-BE49-F238E27FC236}">
                        <a16:creationId xmlns:a16="http://schemas.microsoft.com/office/drawing/2014/main" id="{48A61550-855C-4691-867D-AF9CB260E898}"/>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99" name="Freeform 70">
                  <a:extLst>
                    <a:ext uri="{FF2B5EF4-FFF2-40B4-BE49-F238E27FC236}">
                      <a16:creationId xmlns:a16="http://schemas.microsoft.com/office/drawing/2014/main" id="{B2A1D70A-A80A-4AF5-99C7-E6BF9426717B}"/>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8" name="Group 1335">
                <a:extLst>
                  <a:ext uri="{FF2B5EF4-FFF2-40B4-BE49-F238E27FC236}">
                    <a16:creationId xmlns:a16="http://schemas.microsoft.com/office/drawing/2014/main" id="{11B47D18-A1E2-4B24-A88F-75A7166CB65C}"/>
                  </a:ext>
                </a:extLst>
              </p:cNvPr>
              <p:cNvGrpSpPr/>
              <p:nvPr/>
            </p:nvGrpSpPr>
            <p:grpSpPr>
              <a:xfrm>
                <a:off x="1066800" y="5562600"/>
                <a:ext cx="241829" cy="236734"/>
                <a:chOff x="3251886" y="1828800"/>
                <a:chExt cx="241829" cy="236734"/>
              </a:xfrm>
            </p:grpSpPr>
            <p:grpSp>
              <p:nvGrpSpPr>
                <p:cNvPr id="94" name="Group 865">
                  <a:extLst>
                    <a:ext uri="{FF2B5EF4-FFF2-40B4-BE49-F238E27FC236}">
                      <a16:creationId xmlns:a16="http://schemas.microsoft.com/office/drawing/2014/main" id="{B76D157F-4E0F-4A06-9B8F-E5F6F2D8A655}"/>
                    </a:ext>
                  </a:extLst>
                </p:cNvPr>
                <p:cNvGrpSpPr/>
                <p:nvPr/>
              </p:nvGrpSpPr>
              <p:grpSpPr>
                <a:xfrm>
                  <a:off x="3276600" y="1828800"/>
                  <a:ext cx="201827" cy="209005"/>
                  <a:chOff x="7265772" y="6420395"/>
                  <a:chExt cx="201827" cy="209005"/>
                </a:xfrm>
              </p:grpSpPr>
              <p:sp>
                <p:nvSpPr>
                  <p:cNvPr id="96" name="Oval 67">
                    <a:extLst>
                      <a:ext uri="{FF2B5EF4-FFF2-40B4-BE49-F238E27FC236}">
                        <a16:creationId xmlns:a16="http://schemas.microsoft.com/office/drawing/2014/main" id="{11F6AF27-9382-4385-9D29-5287B2D1C5E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7" name="Freeform 68">
                    <a:extLst>
                      <a:ext uri="{FF2B5EF4-FFF2-40B4-BE49-F238E27FC236}">
                        <a16:creationId xmlns:a16="http://schemas.microsoft.com/office/drawing/2014/main" id="{889E78D7-9A75-4618-B71A-E278895E80C3}"/>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95" name="Freeform 66">
                  <a:extLst>
                    <a:ext uri="{FF2B5EF4-FFF2-40B4-BE49-F238E27FC236}">
                      <a16:creationId xmlns:a16="http://schemas.microsoft.com/office/drawing/2014/main" id="{29248CDA-555B-4D13-99A4-31EAC997D461}"/>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69" name="Group 1340">
                <a:extLst>
                  <a:ext uri="{FF2B5EF4-FFF2-40B4-BE49-F238E27FC236}">
                    <a16:creationId xmlns:a16="http://schemas.microsoft.com/office/drawing/2014/main" id="{1610AD58-8EE9-4D47-8A47-246F6C21E513}"/>
                  </a:ext>
                </a:extLst>
              </p:cNvPr>
              <p:cNvGrpSpPr/>
              <p:nvPr/>
            </p:nvGrpSpPr>
            <p:grpSpPr>
              <a:xfrm>
                <a:off x="702040" y="4114800"/>
                <a:ext cx="241829" cy="236734"/>
                <a:chOff x="3251886" y="1828800"/>
                <a:chExt cx="241829" cy="236734"/>
              </a:xfrm>
            </p:grpSpPr>
            <p:grpSp>
              <p:nvGrpSpPr>
                <p:cNvPr id="90" name="Group 865">
                  <a:extLst>
                    <a:ext uri="{FF2B5EF4-FFF2-40B4-BE49-F238E27FC236}">
                      <a16:creationId xmlns:a16="http://schemas.microsoft.com/office/drawing/2014/main" id="{8E7C7121-B51F-4B46-BB40-6AC49DEA7FAB}"/>
                    </a:ext>
                  </a:extLst>
                </p:cNvPr>
                <p:cNvGrpSpPr/>
                <p:nvPr/>
              </p:nvGrpSpPr>
              <p:grpSpPr>
                <a:xfrm>
                  <a:off x="3276600" y="1828800"/>
                  <a:ext cx="201827" cy="209005"/>
                  <a:chOff x="7265772" y="6420395"/>
                  <a:chExt cx="201827" cy="209005"/>
                </a:xfrm>
              </p:grpSpPr>
              <p:sp>
                <p:nvSpPr>
                  <p:cNvPr id="92" name="Oval 63">
                    <a:extLst>
                      <a:ext uri="{FF2B5EF4-FFF2-40B4-BE49-F238E27FC236}">
                        <a16:creationId xmlns:a16="http://schemas.microsoft.com/office/drawing/2014/main" id="{D78ECFB7-275E-4145-8721-FCCC1379636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3" name="Freeform 64">
                    <a:extLst>
                      <a:ext uri="{FF2B5EF4-FFF2-40B4-BE49-F238E27FC236}">
                        <a16:creationId xmlns:a16="http://schemas.microsoft.com/office/drawing/2014/main" id="{6DF15089-4D8C-4CF6-84DE-7CC5C6EBBC0B}"/>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91" name="Freeform 62">
                  <a:extLst>
                    <a:ext uri="{FF2B5EF4-FFF2-40B4-BE49-F238E27FC236}">
                      <a16:creationId xmlns:a16="http://schemas.microsoft.com/office/drawing/2014/main" id="{0BC2BF55-DB9F-4236-93AD-C7451B12451B}"/>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70" name="Group 1345">
                <a:extLst>
                  <a:ext uri="{FF2B5EF4-FFF2-40B4-BE49-F238E27FC236}">
                    <a16:creationId xmlns:a16="http://schemas.microsoft.com/office/drawing/2014/main" id="{50AC65DB-DE9B-44B5-8218-4D815602AE05}"/>
                  </a:ext>
                </a:extLst>
              </p:cNvPr>
              <p:cNvGrpSpPr/>
              <p:nvPr/>
            </p:nvGrpSpPr>
            <p:grpSpPr>
              <a:xfrm>
                <a:off x="990600" y="5334000"/>
                <a:ext cx="241829" cy="236734"/>
                <a:chOff x="3251886" y="1828800"/>
                <a:chExt cx="241829" cy="236734"/>
              </a:xfrm>
            </p:grpSpPr>
            <p:grpSp>
              <p:nvGrpSpPr>
                <p:cNvPr id="86" name="Group 865">
                  <a:extLst>
                    <a:ext uri="{FF2B5EF4-FFF2-40B4-BE49-F238E27FC236}">
                      <a16:creationId xmlns:a16="http://schemas.microsoft.com/office/drawing/2014/main" id="{DBCA22BA-3A9B-4EFF-899B-5B53F4647763}"/>
                    </a:ext>
                  </a:extLst>
                </p:cNvPr>
                <p:cNvGrpSpPr/>
                <p:nvPr/>
              </p:nvGrpSpPr>
              <p:grpSpPr>
                <a:xfrm>
                  <a:off x="3276600" y="1828800"/>
                  <a:ext cx="201827" cy="209005"/>
                  <a:chOff x="7265772" y="6420395"/>
                  <a:chExt cx="201827" cy="209005"/>
                </a:xfrm>
              </p:grpSpPr>
              <p:sp>
                <p:nvSpPr>
                  <p:cNvPr id="88" name="Oval 59">
                    <a:extLst>
                      <a:ext uri="{FF2B5EF4-FFF2-40B4-BE49-F238E27FC236}">
                        <a16:creationId xmlns:a16="http://schemas.microsoft.com/office/drawing/2014/main" id="{F8227253-B687-471C-9EDD-D7C0CD0FA6B3}"/>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9" name="Freeform 60">
                    <a:extLst>
                      <a:ext uri="{FF2B5EF4-FFF2-40B4-BE49-F238E27FC236}">
                        <a16:creationId xmlns:a16="http://schemas.microsoft.com/office/drawing/2014/main" id="{5396942A-7FD2-4279-9DF7-A5CF4A7D35B1}"/>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87" name="Freeform 58">
                  <a:extLst>
                    <a:ext uri="{FF2B5EF4-FFF2-40B4-BE49-F238E27FC236}">
                      <a16:creationId xmlns:a16="http://schemas.microsoft.com/office/drawing/2014/main" id="{BFD4E90B-4031-4592-A26E-3D77A5ABDB70}"/>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71" name="Group 1350">
                <a:extLst>
                  <a:ext uri="{FF2B5EF4-FFF2-40B4-BE49-F238E27FC236}">
                    <a16:creationId xmlns:a16="http://schemas.microsoft.com/office/drawing/2014/main" id="{9B415613-DF4E-4F6A-ABF7-4912A9674DF0}"/>
                  </a:ext>
                </a:extLst>
              </p:cNvPr>
              <p:cNvGrpSpPr/>
              <p:nvPr/>
            </p:nvGrpSpPr>
            <p:grpSpPr>
              <a:xfrm>
                <a:off x="1752600" y="4724400"/>
                <a:ext cx="241829" cy="236734"/>
                <a:chOff x="3251886" y="1828800"/>
                <a:chExt cx="241829" cy="236734"/>
              </a:xfrm>
            </p:grpSpPr>
            <p:grpSp>
              <p:nvGrpSpPr>
                <p:cNvPr id="82" name="Group 865">
                  <a:extLst>
                    <a:ext uri="{FF2B5EF4-FFF2-40B4-BE49-F238E27FC236}">
                      <a16:creationId xmlns:a16="http://schemas.microsoft.com/office/drawing/2014/main" id="{8118A469-9577-4578-9BF4-B753ACC16626}"/>
                    </a:ext>
                  </a:extLst>
                </p:cNvPr>
                <p:cNvGrpSpPr/>
                <p:nvPr/>
              </p:nvGrpSpPr>
              <p:grpSpPr>
                <a:xfrm>
                  <a:off x="3276600" y="1828800"/>
                  <a:ext cx="201827" cy="209005"/>
                  <a:chOff x="7265772" y="6420395"/>
                  <a:chExt cx="201827" cy="209005"/>
                </a:xfrm>
              </p:grpSpPr>
              <p:sp>
                <p:nvSpPr>
                  <p:cNvPr id="84" name="Oval 55">
                    <a:extLst>
                      <a:ext uri="{FF2B5EF4-FFF2-40B4-BE49-F238E27FC236}">
                        <a16:creationId xmlns:a16="http://schemas.microsoft.com/office/drawing/2014/main" id="{E2C5B1F5-89FA-4510-8554-3DA873F8E5C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5" name="Freeform 56">
                    <a:extLst>
                      <a:ext uri="{FF2B5EF4-FFF2-40B4-BE49-F238E27FC236}">
                        <a16:creationId xmlns:a16="http://schemas.microsoft.com/office/drawing/2014/main" id="{05E20FA5-5759-424F-9A25-4397AAFF79F9}"/>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83" name="Freeform 54">
                  <a:extLst>
                    <a:ext uri="{FF2B5EF4-FFF2-40B4-BE49-F238E27FC236}">
                      <a16:creationId xmlns:a16="http://schemas.microsoft.com/office/drawing/2014/main" id="{218D40BF-FA65-4550-8E0E-CC267D5530A1}"/>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72" name="Group 1355">
                <a:extLst>
                  <a:ext uri="{FF2B5EF4-FFF2-40B4-BE49-F238E27FC236}">
                    <a16:creationId xmlns:a16="http://schemas.microsoft.com/office/drawing/2014/main" id="{1BC173D1-9445-4331-8A15-43953646FEF5}"/>
                  </a:ext>
                </a:extLst>
              </p:cNvPr>
              <p:cNvGrpSpPr/>
              <p:nvPr/>
            </p:nvGrpSpPr>
            <p:grpSpPr>
              <a:xfrm>
                <a:off x="1676400" y="5181600"/>
                <a:ext cx="241829" cy="236734"/>
                <a:chOff x="3251886" y="1828800"/>
                <a:chExt cx="241829" cy="236734"/>
              </a:xfrm>
            </p:grpSpPr>
            <p:grpSp>
              <p:nvGrpSpPr>
                <p:cNvPr id="78" name="Group 865">
                  <a:extLst>
                    <a:ext uri="{FF2B5EF4-FFF2-40B4-BE49-F238E27FC236}">
                      <a16:creationId xmlns:a16="http://schemas.microsoft.com/office/drawing/2014/main" id="{E6ACFA73-B3B9-4500-BC95-2697A2EF338F}"/>
                    </a:ext>
                  </a:extLst>
                </p:cNvPr>
                <p:cNvGrpSpPr/>
                <p:nvPr/>
              </p:nvGrpSpPr>
              <p:grpSpPr>
                <a:xfrm>
                  <a:off x="3276600" y="1828800"/>
                  <a:ext cx="201827" cy="209005"/>
                  <a:chOff x="7265772" y="6420395"/>
                  <a:chExt cx="201827" cy="209005"/>
                </a:xfrm>
              </p:grpSpPr>
              <p:sp>
                <p:nvSpPr>
                  <p:cNvPr id="80" name="Oval 51">
                    <a:extLst>
                      <a:ext uri="{FF2B5EF4-FFF2-40B4-BE49-F238E27FC236}">
                        <a16:creationId xmlns:a16="http://schemas.microsoft.com/office/drawing/2014/main" id="{85F5A647-B9EF-4404-B1B5-2060BB13008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1" name="Freeform 52">
                    <a:extLst>
                      <a:ext uri="{FF2B5EF4-FFF2-40B4-BE49-F238E27FC236}">
                        <a16:creationId xmlns:a16="http://schemas.microsoft.com/office/drawing/2014/main" id="{D0E23ADD-7EE8-4E56-BEF6-213E96B17052}"/>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79" name="Freeform 50">
                  <a:extLst>
                    <a:ext uri="{FF2B5EF4-FFF2-40B4-BE49-F238E27FC236}">
                      <a16:creationId xmlns:a16="http://schemas.microsoft.com/office/drawing/2014/main" id="{5AA82D06-401A-4E9B-983E-03643D557E57}"/>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73" name="Group 1360">
                <a:extLst>
                  <a:ext uri="{FF2B5EF4-FFF2-40B4-BE49-F238E27FC236}">
                    <a16:creationId xmlns:a16="http://schemas.microsoft.com/office/drawing/2014/main" id="{CD4D0FF6-C5A8-4315-82F9-355DBA923D79}"/>
                  </a:ext>
                </a:extLst>
              </p:cNvPr>
              <p:cNvGrpSpPr/>
              <p:nvPr/>
            </p:nvGrpSpPr>
            <p:grpSpPr>
              <a:xfrm>
                <a:off x="1646420" y="4328410"/>
                <a:ext cx="241829" cy="236734"/>
                <a:chOff x="3251886" y="1828800"/>
                <a:chExt cx="241829" cy="236734"/>
              </a:xfrm>
            </p:grpSpPr>
            <p:grpSp>
              <p:nvGrpSpPr>
                <p:cNvPr id="74" name="Group 865">
                  <a:extLst>
                    <a:ext uri="{FF2B5EF4-FFF2-40B4-BE49-F238E27FC236}">
                      <a16:creationId xmlns:a16="http://schemas.microsoft.com/office/drawing/2014/main" id="{402E42DD-1FF4-466A-B884-C8E56C0038DA}"/>
                    </a:ext>
                  </a:extLst>
                </p:cNvPr>
                <p:cNvGrpSpPr/>
                <p:nvPr/>
              </p:nvGrpSpPr>
              <p:grpSpPr>
                <a:xfrm>
                  <a:off x="3276600" y="1828800"/>
                  <a:ext cx="201827" cy="209005"/>
                  <a:chOff x="7265772" y="6420395"/>
                  <a:chExt cx="201827" cy="209005"/>
                </a:xfrm>
              </p:grpSpPr>
              <p:sp>
                <p:nvSpPr>
                  <p:cNvPr id="76" name="Oval 47">
                    <a:extLst>
                      <a:ext uri="{FF2B5EF4-FFF2-40B4-BE49-F238E27FC236}">
                        <a16:creationId xmlns:a16="http://schemas.microsoft.com/office/drawing/2014/main" id="{A150D11F-5A0C-4A1D-A7A1-8B6A2059749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7" name="Freeform 48">
                    <a:extLst>
                      <a:ext uri="{FF2B5EF4-FFF2-40B4-BE49-F238E27FC236}">
                        <a16:creationId xmlns:a16="http://schemas.microsoft.com/office/drawing/2014/main" id="{70879EF8-731B-46B3-B1AE-A872D76CC1C7}"/>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75" name="Freeform 46">
                  <a:extLst>
                    <a:ext uri="{FF2B5EF4-FFF2-40B4-BE49-F238E27FC236}">
                      <a16:creationId xmlns:a16="http://schemas.microsoft.com/office/drawing/2014/main" id="{99761CD8-55EB-4C90-A8AB-DE14EAA97C16}"/>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sp>
          <p:nvSpPr>
            <p:cNvPr id="29" name="TextBox 28">
              <a:extLst>
                <a:ext uri="{FF2B5EF4-FFF2-40B4-BE49-F238E27FC236}">
                  <a16:creationId xmlns:a16="http://schemas.microsoft.com/office/drawing/2014/main" id="{0D80C399-3B81-41EE-8BA7-DB15884BEA7D}"/>
                </a:ext>
              </a:extLst>
            </p:cNvPr>
            <p:cNvSpPr txBox="1"/>
            <p:nvPr/>
          </p:nvSpPr>
          <p:spPr>
            <a:xfrm>
              <a:off x="3505200" y="3657598"/>
              <a:ext cx="964366" cy="492443"/>
            </a:xfrm>
            <a:prstGeom prst="rect">
              <a:avLst/>
            </a:prstGeom>
            <a:noFill/>
          </p:spPr>
          <p:txBody>
            <a:bodyPr wrap="none" rtlCol="0">
              <a:spAutoFit/>
            </a:bodyPr>
            <a:lstStyle/>
            <a:p>
              <a:r>
                <a:rPr lang="en-US" sz="900" dirty="0">
                  <a:latin typeface="Times New Roman" pitchFamily="18" charset="0"/>
                  <a:cs typeface="Times New Roman" pitchFamily="18" charset="0"/>
                </a:rPr>
                <a:t>Pharmatose</a:t>
              </a:r>
            </a:p>
            <a:p>
              <a:r>
                <a:rPr lang="en-US" sz="900" dirty="0">
                  <a:latin typeface="Times New Roman" pitchFamily="18" charset="0"/>
                  <a:cs typeface="Times New Roman" pitchFamily="18" charset="0"/>
                </a:rPr>
                <a:t>  ( Core)</a:t>
              </a:r>
            </a:p>
          </p:txBody>
        </p:sp>
        <p:cxnSp>
          <p:nvCxnSpPr>
            <p:cNvPr id="30" name="Straight Arrow Connector 29">
              <a:extLst>
                <a:ext uri="{FF2B5EF4-FFF2-40B4-BE49-F238E27FC236}">
                  <a16:creationId xmlns:a16="http://schemas.microsoft.com/office/drawing/2014/main" id="{6433EC26-552D-4C14-BCCC-AFB6A246E8BB}"/>
                </a:ext>
              </a:extLst>
            </p:cNvPr>
            <p:cNvCxnSpPr>
              <a:endCxn id="139" idx="11"/>
            </p:cNvCxnSpPr>
            <p:nvPr/>
          </p:nvCxnSpPr>
          <p:spPr>
            <a:xfrm flipV="1">
              <a:off x="4114800" y="3524572"/>
              <a:ext cx="136616" cy="1330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24FABB8-7F20-44F0-BEA6-3C7A8CC98FA1}"/>
                </a:ext>
              </a:extLst>
            </p:cNvPr>
            <p:cNvCxnSpPr>
              <a:endCxn id="127" idx="16"/>
            </p:cNvCxnSpPr>
            <p:nvPr/>
          </p:nvCxnSpPr>
          <p:spPr>
            <a:xfrm flipH="1">
              <a:off x="4458778" y="3124200"/>
              <a:ext cx="189422" cy="226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676529-4F5F-46E6-8FE2-BD32FC34C000}"/>
                </a:ext>
              </a:extLst>
            </p:cNvPr>
            <p:cNvSpPr txBox="1"/>
            <p:nvPr/>
          </p:nvSpPr>
          <p:spPr>
            <a:xfrm>
              <a:off x="4571999" y="2999601"/>
              <a:ext cx="562546" cy="307776"/>
            </a:xfrm>
            <a:prstGeom prst="rect">
              <a:avLst/>
            </a:prstGeom>
            <a:noFill/>
          </p:spPr>
          <p:txBody>
            <a:bodyPr wrap="none" rtlCol="0">
              <a:spAutoFit/>
            </a:bodyPr>
            <a:lstStyle/>
            <a:p>
              <a:r>
                <a:rPr lang="en-US" sz="900" dirty="0">
                  <a:latin typeface="Times New Roman" pitchFamily="18" charset="0"/>
                  <a:cs typeface="Times New Roman" pitchFamily="18" charset="0"/>
                </a:rPr>
                <a:t>Shell</a:t>
              </a:r>
            </a:p>
          </p:txBody>
        </p:sp>
      </p:grpSp>
      <p:grpSp>
        <p:nvGrpSpPr>
          <p:cNvPr id="229" name="Group 228">
            <a:extLst>
              <a:ext uri="{FF2B5EF4-FFF2-40B4-BE49-F238E27FC236}">
                <a16:creationId xmlns:a16="http://schemas.microsoft.com/office/drawing/2014/main" id="{6A6A0E8D-C71D-4CF2-B221-430D491CFF9B}"/>
              </a:ext>
            </a:extLst>
          </p:cNvPr>
          <p:cNvGrpSpPr/>
          <p:nvPr/>
        </p:nvGrpSpPr>
        <p:grpSpPr>
          <a:xfrm>
            <a:off x="9658626" y="2914788"/>
            <a:ext cx="1203050" cy="987310"/>
            <a:chOff x="816666" y="2667000"/>
            <a:chExt cx="1089039" cy="983975"/>
          </a:xfrm>
        </p:grpSpPr>
        <p:grpSp>
          <p:nvGrpSpPr>
            <p:cNvPr id="230" name="Group 670">
              <a:extLst>
                <a:ext uri="{FF2B5EF4-FFF2-40B4-BE49-F238E27FC236}">
                  <a16:creationId xmlns:a16="http://schemas.microsoft.com/office/drawing/2014/main" id="{A68D77C6-7C01-4D22-8971-903DE1C38D04}"/>
                </a:ext>
              </a:extLst>
            </p:cNvPr>
            <p:cNvGrpSpPr/>
            <p:nvPr/>
          </p:nvGrpSpPr>
          <p:grpSpPr>
            <a:xfrm>
              <a:off x="816666" y="2667000"/>
              <a:ext cx="1089039" cy="983975"/>
              <a:chOff x="816666" y="1438425"/>
              <a:chExt cx="1089039" cy="983975"/>
            </a:xfrm>
          </p:grpSpPr>
          <p:sp>
            <p:nvSpPr>
              <p:cNvPr id="266" name="Oval 265">
                <a:extLst>
                  <a:ext uri="{FF2B5EF4-FFF2-40B4-BE49-F238E27FC236}">
                    <a16:creationId xmlns:a16="http://schemas.microsoft.com/office/drawing/2014/main" id="{D6F4B51C-B7AA-4BF1-B088-68145A926B38}"/>
                  </a:ext>
                </a:extLst>
              </p:cNvPr>
              <p:cNvSpPr/>
              <p:nvPr/>
            </p:nvSpPr>
            <p:spPr>
              <a:xfrm>
                <a:off x="851195" y="1474179"/>
                <a:ext cx="1000740" cy="9347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267" name="Group 187">
                <a:extLst>
                  <a:ext uri="{FF2B5EF4-FFF2-40B4-BE49-F238E27FC236}">
                    <a16:creationId xmlns:a16="http://schemas.microsoft.com/office/drawing/2014/main" id="{CF3F46E2-433E-4A99-82F6-CD2869F3E6FC}"/>
                  </a:ext>
                </a:extLst>
              </p:cNvPr>
              <p:cNvGrpSpPr/>
              <p:nvPr/>
            </p:nvGrpSpPr>
            <p:grpSpPr>
              <a:xfrm>
                <a:off x="1201960" y="2284118"/>
                <a:ext cx="151236" cy="138282"/>
                <a:chOff x="3251886" y="1828800"/>
                <a:chExt cx="241829" cy="236734"/>
              </a:xfrm>
            </p:grpSpPr>
            <p:grpSp>
              <p:nvGrpSpPr>
                <p:cNvPr id="585" name="Group 865">
                  <a:extLst>
                    <a:ext uri="{FF2B5EF4-FFF2-40B4-BE49-F238E27FC236}">
                      <a16:creationId xmlns:a16="http://schemas.microsoft.com/office/drawing/2014/main" id="{9E8AAD21-24A3-4627-B7AE-2B6A7AE2D69B}"/>
                    </a:ext>
                  </a:extLst>
                </p:cNvPr>
                <p:cNvGrpSpPr/>
                <p:nvPr/>
              </p:nvGrpSpPr>
              <p:grpSpPr>
                <a:xfrm>
                  <a:off x="3276600" y="1828800"/>
                  <a:ext cx="201827" cy="209005"/>
                  <a:chOff x="7265772" y="6420395"/>
                  <a:chExt cx="201827" cy="209005"/>
                </a:xfrm>
              </p:grpSpPr>
              <p:sp>
                <p:nvSpPr>
                  <p:cNvPr id="587" name="Oval 196">
                    <a:extLst>
                      <a:ext uri="{FF2B5EF4-FFF2-40B4-BE49-F238E27FC236}">
                        <a16:creationId xmlns:a16="http://schemas.microsoft.com/office/drawing/2014/main" id="{0EF11EDC-B11F-4C71-BB96-C1764D6D81D2}"/>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88" name="Freeform 197">
                    <a:extLst>
                      <a:ext uri="{FF2B5EF4-FFF2-40B4-BE49-F238E27FC236}">
                        <a16:creationId xmlns:a16="http://schemas.microsoft.com/office/drawing/2014/main" id="{D56B7800-0089-47AD-8E52-CD4868834F4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86" name="Freeform 761">
                  <a:extLst>
                    <a:ext uri="{FF2B5EF4-FFF2-40B4-BE49-F238E27FC236}">
                      <a16:creationId xmlns:a16="http://schemas.microsoft.com/office/drawing/2014/main" id="{5388A6E8-9347-452D-A654-BA40875BCD00}"/>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68" name="Group 192">
                <a:extLst>
                  <a:ext uri="{FF2B5EF4-FFF2-40B4-BE49-F238E27FC236}">
                    <a16:creationId xmlns:a16="http://schemas.microsoft.com/office/drawing/2014/main" id="{545DFAB6-02A0-45A2-AF2E-4C56DD3ECA8D}"/>
                  </a:ext>
                </a:extLst>
              </p:cNvPr>
              <p:cNvGrpSpPr/>
              <p:nvPr/>
            </p:nvGrpSpPr>
            <p:grpSpPr>
              <a:xfrm>
                <a:off x="820726" y="1901039"/>
                <a:ext cx="151236" cy="138282"/>
                <a:chOff x="3251886" y="1828800"/>
                <a:chExt cx="241829" cy="236734"/>
              </a:xfrm>
            </p:grpSpPr>
            <p:grpSp>
              <p:nvGrpSpPr>
                <p:cNvPr id="581" name="Group 865">
                  <a:extLst>
                    <a:ext uri="{FF2B5EF4-FFF2-40B4-BE49-F238E27FC236}">
                      <a16:creationId xmlns:a16="http://schemas.microsoft.com/office/drawing/2014/main" id="{EC1A3EA4-07C7-4AC0-A75D-D2EC6A2D0E24}"/>
                    </a:ext>
                  </a:extLst>
                </p:cNvPr>
                <p:cNvGrpSpPr/>
                <p:nvPr/>
              </p:nvGrpSpPr>
              <p:grpSpPr>
                <a:xfrm>
                  <a:off x="3276600" y="1828800"/>
                  <a:ext cx="201827" cy="209005"/>
                  <a:chOff x="7265772" y="6420395"/>
                  <a:chExt cx="201827" cy="209005"/>
                </a:xfrm>
              </p:grpSpPr>
              <p:sp>
                <p:nvSpPr>
                  <p:cNvPr id="583" name="Oval 192">
                    <a:extLst>
                      <a:ext uri="{FF2B5EF4-FFF2-40B4-BE49-F238E27FC236}">
                        <a16:creationId xmlns:a16="http://schemas.microsoft.com/office/drawing/2014/main" id="{652D0546-27AC-4605-8A6E-A301E6E4ED8A}"/>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84" name="Freeform 193">
                    <a:extLst>
                      <a:ext uri="{FF2B5EF4-FFF2-40B4-BE49-F238E27FC236}">
                        <a16:creationId xmlns:a16="http://schemas.microsoft.com/office/drawing/2014/main" id="{3457709D-5321-46D6-B4B2-5BE15F69B702}"/>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82" name="Freeform 757">
                  <a:extLst>
                    <a:ext uri="{FF2B5EF4-FFF2-40B4-BE49-F238E27FC236}">
                      <a16:creationId xmlns:a16="http://schemas.microsoft.com/office/drawing/2014/main" id="{88CB139F-A820-4587-9F6C-C0FFA097CE43}"/>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69" name="Group 865">
                <a:extLst>
                  <a:ext uri="{FF2B5EF4-FFF2-40B4-BE49-F238E27FC236}">
                    <a16:creationId xmlns:a16="http://schemas.microsoft.com/office/drawing/2014/main" id="{F2CEC4C7-38E0-4DA1-B1AB-63626929175C}"/>
                  </a:ext>
                </a:extLst>
              </p:cNvPr>
              <p:cNvGrpSpPr/>
              <p:nvPr/>
            </p:nvGrpSpPr>
            <p:grpSpPr>
              <a:xfrm>
                <a:off x="903367" y="2079810"/>
                <a:ext cx="126219" cy="122085"/>
                <a:chOff x="7265772" y="6420395"/>
                <a:chExt cx="201827" cy="209005"/>
              </a:xfrm>
            </p:grpSpPr>
            <p:sp>
              <p:nvSpPr>
                <p:cNvPr id="579" name="Oval 754">
                  <a:extLst>
                    <a:ext uri="{FF2B5EF4-FFF2-40B4-BE49-F238E27FC236}">
                      <a16:creationId xmlns:a16="http://schemas.microsoft.com/office/drawing/2014/main" id="{3F632B04-7833-4568-89A6-4F4E9983FB3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80" name="Freeform 755">
                  <a:extLst>
                    <a:ext uri="{FF2B5EF4-FFF2-40B4-BE49-F238E27FC236}">
                      <a16:creationId xmlns:a16="http://schemas.microsoft.com/office/drawing/2014/main" id="{EEC967D8-0CB3-4CB3-B441-5D3CAAE3FE6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70" name="Group 202">
                <a:extLst>
                  <a:ext uri="{FF2B5EF4-FFF2-40B4-BE49-F238E27FC236}">
                    <a16:creationId xmlns:a16="http://schemas.microsoft.com/office/drawing/2014/main" id="{6833055A-3C32-4000-9283-6F06F8AAD559}"/>
                  </a:ext>
                </a:extLst>
              </p:cNvPr>
              <p:cNvGrpSpPr/>
              <p:nvPr/>
            </p:nvGrpSpPr>
            <p:grpSpPr>
              <a:xfrm>
                <a:off x="820726" y="1794506"/>
                <a:ext cx="151236" cy="138282"/>
                <a:chOff x="3251886" y="1828800"/>
                <a:chExt cx="241829" cy="236734"/>
              </a:xfrm>
            </p:grpSpPr>
            <p:grpSp>
              <p:nvGrpSpPr>
                <p:cNvPr id="575" name="Group 865">
                  <a:extLst>
                    <a:ext uri="{FF2B5EF4-FFF2-40B4-BE49-F238E27FC236}">
                      <a16:creationId xmlns:a16="http://schemas.microsoft.com/office/drawing/2014/main" id="{3774FB5D-B3E4-4EFB-9C6E-364FD6DE5F34}"/>
                    </a:ext>
                  </a:extLst>
                </p:cNvPr>
                <p:cNvGrpSpPr/>
                <p:nvPr/>
              </p:nvGrpSpPr>
              <p:grpSpPr>
                <a:xfrm>
                  <a:off x="3276600" y="1828800"/>
                  <a:ext cx="201827" cy="209005"/>
                  <a:chOff x="7265772" y="6420395"/>
                  <a:chExt cx="201827" cy="209005"/>
                </a:xfrm>
              </p:grpSpPr>
              <p:sp>
                <p:nvSpPr>
                  <p:cNvPr id="577" name="Oval 750">
                    <a:extLst>
                      <a:ext uri="{FF2B5EF4-FFF2-40B4-BE49-F238E27FC236}">
                        <a16:creationId xmlns:a16="http://schemas.microsoft.com/office/drawing/2014/main" id="{636E606B-3A90-41D5-91F1-2591E16214A2}"/>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78" name="Freeform 185">
                    <a:extLst>
                      <a:ext uri="{FF2B5EF4-FFF2-40B4-BE49-F238E27FC236}">
                        <a16:creationId xmlns:a16="http://schemas.microsoft.com/office/drawing/2014/main" id="{4CFD40CC-AEB8-450C-8F7A-B46A62034371}"/>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76" name="Freeform 183">
                  <a:extLst>
                    <a:ext uri="{FF2B5EF4-FFF2-40B4-BE49-F238E27FC236}">
                      <a16:creationId xmlns:a16="http://schemas.microsoft.com/office/drawing/2014/main" id="{1B9A62DA-EF85-43F6-9712-A4CDD66B0493}"/>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71" name="Group 207">
                <a:extLst>
                  <a:ext uri="{FF2B5EF4-FFF2-40B4-BE49-F238E27FC236}">
                    <a16:creationId xmlns:a16="http://schemas.microsoft.com/office/drawing/2014/main" id="{2F087A67-BDA7-47A9-AE50-E33711F4887A}"/>
                  </a:ext>
                </a:extLst>
              </p:cNvPr>
              <p:cNvGrpSpPr/>
              <p:nvPr/>
            </p:nvGrpSpPr>
            <p:grpSpPr>
              <a:xfrm>
                <a:off x="1535540" y="1616466"/>
                <a:ext cx="151236" cy="138282"/>
                <a:chOff x="3251886" y="1828800"/>
                <a:chExt cx="241829" cy="236734"/>
              </a:xfrm>
            </p:grpSpPr>
            <p:grpSp>
              <p:nvGrpSpPr>
                <p:cNvPr id="571" name="Group 865">
                  <a:extLst>
                    <a:ext uri="{FF2B5EF4-FFF2-40B4-BE49-F238E27FC236}">
                      <a16:creationId xmlns:a16="http://schemas.microsoft.com/office/drawing/2014/main" id="{8863FFF1-2BB7-4869-BAF0-97DD0ED012A6}"/>
                    </a:ext>
                  </a:extLst>
                </p:cNvPr>
                <p:cNvGrpSpPr/>
                <p:nvPr/>
              </p:nvGrpSpPr>
              <p:grpSpPr>
                <a:xfrm>
                  <a:off x="3276600" y="1828800"/>
                  <a:ext cx="201827" cy="209005"/>
                  <a:chOff x="7265772" y="6420395"/>
                  <a:chExt cx="201827" cy="209005"/>
                </a:xfrm>
              </p:grpSpPr>
              <p:sp>
                <p:nvSpPr>
                  <p:cNvPr id="573" name="Oval 746">
                    <a:extLst>
                      <a:ext uri="{FF2B5EF4-FFF2-40B4-BE49-F238E27FC236}">
                        <a16:creationId xmlns:a16="http://schemas.microsoft.com/office/drawing/2014/main" id="{75653E0C-6ADC-4DDC-902E-BF58E61A849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74" name="Freeform 181">
                    <a:extLst>
                      <a:ext uri="{FF2B5EF4-FFF2-40B4-BE49-F238E27FC236}">
                        <a16:creationId xmlns:a16="http://schemas.microsoft.com/office/drawing/2014/main" id="{0820D661-816F-4A6C-A56F-34D062B9DF1D}"/>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72" name="Freeform 179">
                  <a:extLst>
                    <a:ext uri="{FF2B5EF4-FFF2-40B4-BE49-F238E27FC236}">
                      <a16:creationId xmlns:a16="http://schemas.microsoft.com/office/drawing/2014/main" id="{81C8ED36-46A6-4233-ABEF-15AC8AC9B42C}"/>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72" name="Group 212">
                <a:extLst>
                  <a:ext uri="{FF2B5EF4-FFF2-40B4-BE49-F238E27FC236}">
                    <a16:creationId xmlns:a16="http://schemas.microsoft.com/office/drawing/2014/main" id="{83145695-996E-4602-B9FD-174FB4BB9C6D}"/>
                  </a:ext>
                </a:extLst>
              </p:cNvPr>
              <p:cNvGrpSpPr/>
              <p:nvPr/>
            </p:nvGrpSpPr>
            <p:grpSpPr>
              <a:xfrm>
                <a:off x="1583194" y="2150588"/>
                <a:ext cx="151236" cy="138282"/>
                <a:chOff x="3251886" y="1828800"/>
                <a:chExt cx="241829" cy="236734"/>
              </a:xfrm>
            </p:grpSpPr>
            <p:grpSp>
              <p:nvGrpSpPr>
                <p:cNvPr id="567" name="Group 865">
                  <a:extLst>
                    <a:ext uri="{FF2B5EF4-FFF2-40B4-BE49-F238E27FC236}">
                      <a16:creationId xmlns:a16="http://schemas.microsoft.com/office/drawing/2014/main" id="{D003141E-4FD6-4F47-9095-DA988A42F718}"/>
                    </a:ext>
                  </a:extLst>
                </p:cNvPr>
                <p:cNvGrpSpPr/>
                <p:nvPr/>
              </p:nvGrpSpPr>
              <p:grpSpPr>
                <a:xfrm>
                  <a:off x="3276600" y="1828800"/>
                  <a:ext cx="201827" cy="209005"/>
                  <a:chOff x="7265772" y="6420395"/>
                  <a:chExt cx="201827" cy="209005"/>
                </a:xfrm>
              </p:grpSpPr>
              <p:sp>
                <p:nvSpPr>
                  <p:cNvPr id="569" name="Oval 742">
                    <a:extLst>
                      <a:ext uri="{FF2B5EF4-FFF2-40B4-BE49-F238E27FC236}">
                        <a16:creationId xmlns:a16="http://schemas.microsoft.com/office/drawing/2014/main" id="{73FFF19D-DADF-4008-854B-83D69497192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70" name="Freeform 177">
                    <a:extLst>
                      <a:ext uri="{FF2B5EF4-FFF2-40B4-BE49-F238E27FC236}">
                        <a16:creationId xmlns:a16="http://schemas.microsoft.com/office/drawing/2014/main" id="{1AE1AAB7-8CE0-4FE7-BC52-8B89A9762A1B}"/>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68" name="Freeform 175">
                  <a:extLst>
                    <a:ext uri="{FF2B5EF4-FFF2-40B4-BE49-F238E27FC236}">
                      <a16:creationId xmlns:a16="http://schemas.microsoft.com/office/drawing/2014/main" id="{ABA60F0A-2E63-4503-B54E-1A74B3C4E163}"/>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73" name="Group 217">
                <a:extLst>
                  <a:ext uri="{FF2B5EF4-FFF2-40B4-BE49-F238E27FC236}">
                    <a16:creationId xmlns:a16="http://schemas.microsoft.com/office/drawing/2014/main" id="{3A298C2D-6523-4EF4-989F-67018C8DFFCA}"/>
                  </a:ext>
                </a:extLst>
              </p:cNvPr>
              <p:cNvGrpSpPr/>
              <p:nvPr/>
            </p:nvGrpSpPr>
            <p:grpSpPr>
              <a:xfrm>
                <a:off x="1535540" y="2061567"/>
                <a:ext cx="151236" cy="138282"/>
                <a:chOff x="3251886" y="1828800"/>
                <a:chExt cx="241829" cy="236734"/>
              </a:xfrm>
            </p:grpSpPr>
            <p:grpSp>
              <p:nvGrpSpPr>
                <p:cNvPr id="563" name="Group 865">
                  <a:extLst>
                    <a:ext uri="{FF2B5EF4-FFF2-40B4-BE49-F238E27FC236}">
                      <a16:creationId xmlns:a16="http://schemas.microsoft.com/office/drawing/2014/main" id="{86718889-8BFD-4AF0-B24F-8BE6015E970E}"/>
                    </a:ext>
                  </a:extLst>
                </p:cNvPr>
                <p:cNvGrpSpPr/>
                <p:nvPr/>
              </p:nvGrpSpPr>
              <p:grpSpPr>
                <a:xfrm>
                  <a:off x="3276600" y="1828800"/>
                  <a:ext cx="201827" cy="209005"/>
                  <a:chOff x="7265772" y="6420395"/>
                  <a:chExt cx="201827" cy="209005"/>
                </a:xfrm>
              </p:grpSpPr>
              <p:sp>
                <p:nvSpPr>
                  <p:cNvPr id="565" name="Oval 738">
                    <a:extLst>
                      <a:ext uri="{FF2B5EF4-FFF2-40B4-BE49-F238E27FC236}">
                        <a16:creationId xmlns:a16="http://schemas.microsoft.com/office/drawing/2014/main" id="{68A1181C-BA86-4288-89B6-C42BC2B52218}"/>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66" name="Freeform 173">
                    <a:extLst>
                      <a:ext uri="{FF2B5EF4-FFF2-40B4-BE49-F238E27FC236}">
                        <a16:creationId xmlns:a16="http://schemas.microsoft.com/office/drawing/2014/main" id="{141E8AC7-4DC0-4266-A6BB-65109B869BEF}"/>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64" name="Freeform 171">
                  <a:extLst>
                    <a:ext uri="{FF2B5EF4-FFF2-40B4-BE49-F238E27FC236}">
                      <a16:creationId xmlns:a16="http://schemas.microsoft.com/office/drawing/2014/main" id="{471789CB-5C9F-4D38-B4C6-EFF5325FB222}"/>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74" name="Group 222">
                <a:extLst>
                  <a:ext uri="{FF2B5EF4-FFF2-40B4-BE49-F238E27FC236}">
                    <a16:creationId xmlns:a16="http://schemas.microsoft.com/office/drawing/2014/main" id="{359E90A3-3665-44C6-A4E7-F64B4EBC45EE}"/>
                  </a:ext>
                </a:extLst>
              </p:cNvPr>
              <p:cNvGrpSpPr/>
              <p:nvPr/>
            </p:nvGrpSpPr>
            <p:grpSpPr>
              <a:xfrm>
                <a:off x="1487886" y="2150588"/>
                <a:ext cx="151236" cy="138282"/>
                <a:chOff x="3251886" y="1828800"/>
                <a:chExt cx="241829" cy="236734"/>
              </a:xfrm>
            </p:grpSpPr>
            <p:grpSp>
              <p:nvGrpSpPr>
                <p:cNvPr id="559" name="Group 865">
                  <a:extLst>
                    <a:ext uri="{FF2B5EF4-FFF2-40B4-BE49-F238E27FC236}">
                      <a16:creationId xmlns:a16="http://schemas.microsoft.com/office/drawing/2014/main" id="{26F13D16-D881-4BC3-A7C8-F03075D7DA05}"/>
                    </a:ext>
                  </a:extLst>
                </p:cNvPr>
                <p:cNvGrpSpPr/>
                <p:nvPr/>
              </p:nvGrpSpPr>
              <p:grpSpPr>
                <a:xfrm>
                  <a:off x="3276600" y="1828800"/>
                  <a:ext cx="201827" cy="209005"/>
                  <a:chOff x="7265772" y="6420395"/>
                  <a:chExt cx="201827" cy="209005"/>
                </a:xfrm>
              </p:grpSpPr>
              <p:sp>
                <p:nvSpPr>
                  <p:cNvPr id="561" name="Oval 734">
                    <a:extLst>
                      <a:ext uri="{FF2B5EF4-FFF2-40B4-BE49-F238E27FC236}">
                        <a16:creationId xmlns:a16="http://schemas.microsoft.com/office/drawing/2014/main" id="{402240A2-BAB0-4926-8325-90D43A54CAE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62" name="Freeform 169">
                    <a:extLst>
                      <a:ext uri="{FF2B5EF4-FFF2-40B4-BE49-F238E27FC236}">
                        <a16:creationId xmlns:a16="http://schemas.microsoft.com/office/drawing/2014/main" id="{D51A35BD-BA56-4055-BD6A-CE260C52D86B}"/>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60" name="Freeform 167">
                  <a:extLst>
                    <a:ext uri="{FF2B5EF4-FFF2-40B4-BE49-F238E27FC236}">
                      <a16:creationId xmlns:a16="http://schemas.microsoft.com/office/drawing/2014/main" id="{13212704-CB62-4C1D-A61A-2891D56F68D5}"/>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75" name="Group 227">
                <a:extLst>
                  <a:ext uri="{FF2B5EF4-FFF2-40B4-BE49-F238E27FC236}">
                    <a16:creationId xmlns:a16="http://schemas.microsoft.com/office/drawing/2014/main" id="{63E395A3-2A5A-490B-9008-D7706A75A689}"/>
                  </a:ext>
                </a:extLst>
              </p:cNvPr>
              <p:cNvGrpSpPr/>
              <p:nvPr/>
            </p:nvGrpSpPr>
            <p:grpSpPr>
              <a:xfrm>
                <a:off x="1564445" y="1705486"/>
                <a:ext cx="285926" cy="226160"/>
                <a:chOff x="2422961" y="2014151"/>
                <a:chExt cx="472639" cy="348049"/>
              </a:xfrm>
            </p:grpSpPr>
            <p:grpSp>
              <p:nvGrpSpPr>
                <p:cNvPr id="552" name="Group 152">
                  <a:extLst>
                    <a:ext uri="{FF2B5EF4-FFF2-40B4-BE49-F238E27FC236}">
                      <a16:creationId xmlns:a16="http://schemas.microsoft.com/office/drawing/2014/main" id="{98E4DDFC-4F82-48EA-85B9-08AAFE5E2B05}"/>
                    </a:ext>
                  </a:extLst>
                </p:cNvPr>
                <p:cNvGrpSpPr/>
                <p:nvPr/>
              </p:nvGrpSpPr>
              <p:grpSpPr>
                <a:xfrm>
                  <a:off x="2514600" y="2057400"/>
                  <a:ext cx="343929" cy="304800"/>
                  <a:chOff x="2209800" y="3962400"/>
                  <a:chExt cx="343929" cy="304800"/>
                </a:xfrm>
              </p:grpSpPr>
              <p:sp>
                <p:nvSpPr>
                  <p:cNvPr id="554" name="Oval 161">
                    <a:extLst>
                      <a:ext uri="{FF2B5EF4-FFF2-40B4-BE49-F238E27FC236}">
                        <a16:creationId xmlns:a16="http://schemas.microsoft.com/office/drawing/2014/main" id="{10F77B63-D443-4D93-BE17-9403E5EC0E32}"/>
                      </a:ext>
                    </a:extLst>
                  </p:cNvPr>
                  <p:cNvSpPr/>
                  <p:nvPr/>
                </p:nvSpPr>
                <p:spPr>
                  <a:xfrm>
                    <a:off x="2286000" y="3962400"/>
                    <a:ext cx="152400" cy="152400"/>
                  </a:xfrm>
                  <a:prstGeom prst="ellipse">
                    <a:avLst/>
                  </a:prstGeom>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55" name="Oval 162">
                    <a:extLst>
                      <a:ext uri="{FF2B5EF4-FFF2-40B4-BE49-F238E27FC236}">
                        <a16:creationId xmlns:a16="http://schemas.microsoft.com/office/drawing/2014/main" id="{14974E8E-4AC4-46FE-8A08-B6A3780A9729}"/>
                      </a:ext>
                    </a:extLst>
                  </p:cNvPr>
                  <p:cNvSpPr/>
                  <p:nvPr/>
                </p:nvSpPr>
                <p:spPr>
                  <a:xfrm>
                    <a:off x="2401329" y="3987114"/>
                    <a:ext cx="152400" cy="152400"/>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56" name="Oval 163">
                    <a:extLst>
                      <a:ext uri="{FF2B5EF4-FFF2-40B4-BE49-F238E27FC236}">
                        <a16:creationId xmlns:a16="http://schemas.microsoft.com/office/drawing/2014/main" id="{B51F5E15-EC39-4589-A0B4-168FCF953DF8}"/>
                      </a:ext>
                    </a:extLst>
                  </p:cNvPr>
                  <p:cNvSpPr/>
                  <p:nvPr/>
                </p:nvSpPr>
                <p:spPr>
                  <a:xfrm>
                    <a:off x="2209800" y="40386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57" name="Oval 730">
                    <a:extLst>
                      <a:ext uri="{FF2B5EF4-FFF2-40B4-BE49-F238E27FC236}">
                        <a16:creationId xmlns:a16="http://schemas.microsoft.com/office/drawing/2014/main" id="{8CC5DF50-1284-486E-8C72-330041B63A2A}"/>
                      </a:ext>
                    </a:extLst>
                  </p:cNvPr>
                  <p:cNvSpPr/>
                  <p:nvPr/>
                </p:nvSpPr>
                <p:spPr>
                  <a:xfrm>
                    <a:off x="2286000" y="4114800"/>
                    <a:ext cx="152400" cy="152400"/>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58" name="Oval 165">
                    <a:extLst>
                      <a:ext uri="{FF2B5EF4-FFF2-40B4-BE49-F238E27FC236}">
                        <a16:creationId xmlns:a16="http://schemas.microsoft.com/office/drawing/2014/main" id="{C2034CDD-B277-4E25-841F-B7EC07C7A8F2}"/>
                      </a:ext>
                    </a:extLst>
                  </p:cNvPr>
                  <p:cNvSpPr/>
                  <p:nvPr/>
                </p:nvSpPr>
                <p:spPr>
                  <a:xfrm>
                    <a:off x="2376615" y="4077729"/>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553" name="Freeform 726">
                  <a:extLst>
                    <a:ext uri="{FF2B5EF4-FFF2-40B4-BE49-F238E27FC236}">
                      <a16:creationId xmlns:a16="http://schemas.microsoft.com/office/drawing/2014/main" id="{6DCA110C-DFA1-46AF-812F-7F64B134A144}"/>
                    </a:ext>
                  </a:extLst>
                </p:cNvPr>
                <p:cNvSpPr/>
                <p:nvPr/>
              </p:nvSpPr>
              <p:spPr>
                <a:xfrm>
                  <a:off x="2422961" y="2014151"/>
                  <a:ext cx="472639" cy="348049"/>
                </a:xfrm>
                <a:custGeom>
                  <a:avLst/>
                  <a:gdLst>
                    <a:gd name="connsiteX0" fmla="*/ 122531 w 487518"/>
                    <a:gd name="connsiteY0" fmla="*/ 98854 h 432487"/>
                    <a:gd name="connsiteX1" fmla="*/ 73104 w 487518"/>
                    <a:gd name="connsiteY1" fmla="*/ 86498 h 432487"/>
                    <a:gd name="connsiteX2" fmla="*/ 110174 w 487518"/>
                    <a:gd name="connsiteY2" fmla="*/ 61784 h 432487"/>
                    <a:gd name="connsiteX3" fmla="*/ 159601 w 487518"/>
                    <a:gd name="connsiteY3" fmla="*/ 74141 h 432487"/>
                    <a:gd name="connsiteX4" fmla="*/ 171958 w 487518"/>
                    <a:gd name="connsiteY4" fmla="*/ 37071 h 432487"/>
                    <a:gd name="connsiteX5" fmla="*/ 196671 w 487518"/>
                    <a:gd name="connsiteY5" fmla="*/ 0 h 432487"/>
                    <a:gd name="connsiteX6" fmla="*/ 270812 w 487518"/>
                    <a:gd name="connsiteY6" fmla="*/ 24714 h 432487"/>
                    <a:gd name="connsiteX7" fmla="*/ 233742 w 487518"/>
                    <a:gd name="connsiteY7" fmla="*/ 49427 h 432487"/>
                    <a:gd name="connsiteX8" fmla="*/ 246098 w 487518"/>
                    <a:gd name="connsiteY8" fmla="*/ 0 h 432487"/>
                    <a:gd name="connsiteX9" fmla="*/ 270812 w 487518"/>
                    <a:gd name="connsiteY9" fmla="*/ 37071 h 432487"/>
                    <a:gd name="connsiteX10" fmla="*/ 344953 w 487518"/>
                    <a:gd name="connsiteY10" fmla="*/ 61784 h 432487"/>
                    <a:gd name="connsiteX11" fmla="*/ 320239 w 487518"/>
                    <a:gd name="connsiteY11" fmla="*/ 98854 h 432487"/>
                    <a:gd name="connsiteX12" fmla="*/ 295525 w 487518"/>
                    <a:gd name="connsiteY12" fmla="*/ 24714 h 432487"/>
                    <a:gd name="connsiteX13" fmla="*/ 332596 w 487518"/>
                    <a:gd name="connsiteY13" fmla="*/ 37071 h 432487"/>
                    <a:gd name="connsiteX14" fmla="*/ 382023 w 487518"/>
                    <a:gd name="connsiteY14" fmla="*/ 61784 h 432487"/>
                    <a:gd name="connsiteX15" fmla="*/ 456163 w 487518"/>
                    <a:gd name="connsiteY15" fmla="*/ 74141 h 432487"/>
                    <a:gd name="connsiteX16" fmla="*/ 480877 w 487518"/>
                    <a:gd name="connsiteY16" fmla="*/ 111211 h 432487"/>
                    <a:gd name="connsiteX17" fmla="*/ 443807 w 487518"/>
                    <a:gd name="connsiteY17" fmla="*/ 98854 h 432487"/>
                    <a:gd name="connsiteX18" fmla="*/ 431450 w 487518"/>
                    <a:gd name="connsiteY18" fmla="*/ 61784 h 432487"/>
                    <a:gd name="connsiteX19" fmla="*/ 468520 w 487518"/>
                    <a:gd name="connsiteY19" fmla="*/ 74141 h 432487"/>
                    <a:gd name="connsiteX20" fmla="*/ 456163 w 487518"/>
                    <a:gd name="connsiteY20" fmla="*/ 185352 h 432487"/>
                    <a:gd name="connsiteX21" fmla="*/ 443807 w 487518"/>
                    <a:gd name="connsiteY21" fmla="*/ 210065 h 432487"/>
                    <a:gd name="connsiteX22" fmla="*/ 406736 w 487518"/>
                    <a:gd name="connsiteY22" fmla="*/ 234779 h 432487"/>
                    <a:gd name="connsiteX23" fmla="*/ 419093 w 487518"/>
                    <a:gd name="connsiteY23" fmla="*/ 197708 h 432487"/>
                    <a:gd name="connsiteX24" fmla="*/ 357309 w 487518"/>
                    <a:gd name="connsiteY24" fmla="*/ 271849 h 432487"/>
                    <a:gd name="connsiteX25" fmla="*/ 394380 w 487518"/>
                    <a:gd name="connsiteY25" fmla="*/ 185352 h 432487"/>
                    <a:gd name="connsiteX26" fmla="*/ 431450 w 487518"/>
                    <a:gd name="connsiteY26" fmla="*/ 197708 h 432487"/>
                    <a:gd name="connsiteX27" fmla="*/ 419093 w 487518"/>
                    <a:gd name="connsiteY27" fmla="*/ 321276 h 432487"/>
                    <a:gd name="connsiteX28" fmla="*/ 369666 w 487518"/>
                    <a:gd name="connsiteY28" fmla="*/ 345990 h 432487"/>
                    <a:gd name="connsiteX29" fmla="*/ 332596 w 487518"/>
                    <a:gd name="connsiteY29" fmla="*/ 321276 h 432487"/>
                    <a:gd name="connsiteX30" fmla="*/ 382023 w 487518"/>
                    <a:gd name="connsiteY30" fmla="*/ 333633 h 432487"/>
                    <a:gd name="connsiteX31" fmla="*/ 357309 w 487518"/>
                    <a:gd name="connsiteY31" fmla="*/ 271849 h 432487"/>
                    <a:gd name="connsiteX32" fmla="*/ 344953 w 487518"/>
                    <a:gd name="connsiteY32" fmla="*/ 308919 h 432487"/>
                    <a:gd name="connsiteX33" fmla="*/ 233742 w 487518"/>
                    <a:gd name="connsiteY33" fmla="*/ 395417 h 432487"/>
                    <a:gd name="connsiteX34" fmla="*/ 196671 w 487518"/>
                    <a:gd name="connsiteY34" fmla="*/ 383060 h 432487"/>
                    <a:gd name="connsiteX35" fmla="*/ 221385 w 487518"/>
                    <a:gd name="connsiteY35" fmla="*/ 333633 h 432487"/>
                    <a:gd name="connsiteX36" fmla="*/ 209028 w 487518"/>
                    <a:gd name="connsiteY36" fmla="*/ 321276 h 432487"/>
                    <a:gd name="connsiteX37" fmla="*/ 97817 w 487518"/>
                    <a:gd name="connsiteY37" fmla="*/ 308919 h 432487"/>
                    <a:gd name="connsiteX38" fmla="*/ 11320 w 487518"/>
                    <a:gd name="connsiteY38" fmla="*/ 296563 h 432487"/>
                    <a:gd name="connsiteX39" fmla="*/ 48390 w 487518"/>
                    <a:gd name="connsiteY39" fmla="*/ 271849 h 432487"/>
                    <a:gd name="connsiteX40" fmla="*/ 85461 w 487518"/>
                    <a:gd name="connsiteY40" fmla="*/ 259492 h 432487"/>
                    <a:gd name="connsiteX41" fmla="*/ 73104 w 487518"/>
                    <a:gd name="connsiteY41" fmla="*/ 222422 h 432487"/>
                    <a:gd name="connsiteX42" fmla="*/ 110174 w 487518"/>
                    <a:gd name="connsiteY42" fmla="*/ 210065 h 432487"/>
                    <a:gd name="connsiteX43" fmla="*/ 122531 w 487518"/>
                    <a:gd name="connsiteY43" fmla="*/ 247135 h 432487"/>
                    <a:gd name="connsiteX44" fmla="*/ 73104 w 487518"/>
                    <a:gd name="connsiteY44" fmla="*/ 259492 h 432487"/>
                    <a:gd name="connsiteX45" fmla="*/ 23677 w 487518"/>
                    <a:gd name="connsiteY45" fmla="*/ 234779 h 432487"/>
                    <a:gd name="connsiteX46" fmla="*/ 73104 w 487518"/>
                    <a:gd name="connsiteY46" fmla="*/ 135925 h 432487"/>
                    <a:gd name="connsiteX47" fmla="*/ 48390 w 487518"/>
                    <a:gd name="connsiteY47" fmla="*/ 172995 h 432487"/>
                    <a:gd name="connsiteX48" fmla="*/ 23677 w 487518"/>
                    <a:gd name="connsiteY48" fmla="*/ 284206 h 432487"/>
                    <a:gd name="connsiteX49" fmla="*/ 73104 w 487518"/>
                    <a:gd name="connsiteY49" fmla="*/ 284206 h 432487"/>
                    <a:gd name="connsiteX50" fmla="*/ 122531 w 487518"/>
                    <a:gd name="connsiteY50" fmla="*/ 296563 h 432487"/>
                    <a:gd name="connsiteX51" fmla="*/ 159601 w 487518"/>
                    <a:gd name="connsiteY51" fmla="*/ 321276 h 432487"/>
                    <a:gd name="connsiteX52" fmla="*/ 184315 w 487518"/>
                    <a:gd name="connsiteY52" fmla="*/ 395417 h 432487"/>
                    <a:gd name="connsiteX53" fmla="*/ 196671 w 487518"/>
                    <a:gd name="connsiteY53" fmla="*/ 432487 h 432487"/>
                    <a:gd name="connsiteX54" fmla="*/ 209028 w 487518"/>
                    <a:gd name="connsiteY54" fmla="*/ 395417 h 432487"/>
                    <a:gd name="connsiteX55" fmla="*/ 295525 w 487518"/>
                    <a:gd name="connsiteY55" fmla="*/ 370703 h 432487"/>
                    <a:gd name="connsiteX56" fmla="*/ 258455 w 487518"/>
                    <a:gd name="connsiteY56" fmla="*/ 358346 h 432487"/>
                    <a:gd name="connsiteX57" fmla="*/ 221385 w 487518"/>
                    <a:gd name="connsiteY57" fmla="*/ 370703 h 432487"/>
                    <a:gd name="connsiteX58" fmla="*/ 283169 w 487518"/>
                    <a:gd name="connsiteY58" fmla="*/ 358346 h 432487"/>
                    <a:gd name="connsiteX59" fmla="*/ 357309 w 487518"/>
                    <a:gd name="connsiteY59" fmla="*/ 333633 h 432487"/>
                    <a:gd name="connsiteX60" fmla="*/ 246098 w 487518"/>
                    <a:gd name="connsiteY60" fmla="*/ 345990 h 432487"/>
                    <a:gd name="connsiteX61" fmla="*/ 283169 w 487518"/>
                    <a:gd name="connsiteY61" fmla="*/ 333633 h 432487"/>
                    <a:gd name="connsiteX62" fmla="*/ 431450 w 487518"/>
                    <a:gd name="connsiteY62" fmla="*/ 296563 h 432487"/>
                    <a:gd name="connsiteX63" fmla="*/ 456163 w 487518"/>
                    <a:gd name="connsiteY63" fmla="*/ 259492 h 432487"/>
                    <a:gd name="connsiteX64" fmla="*/ 382023 w 487518"/>
                    <a:gd name="connsiteY64" fmla="*/ 271849 h 432487"/>
                    <a:gd name="connsiteX65" fmla="*/ 419093 w 487518"/>
                    <a:gd name="connsiteY65" fmla="*/ 284206 h 432487"/>
                    <a:gd name="connsiteX66" fmla="*/ 431450 w 487518"/>
                    <a:gd name="connsiteY66" fmla="*/ 234779 h 432487"/>
                    <a:gd name="connsiteX67" fmla="*/ 394380 w 487518"/>
                    <a:gd name="connsiteY67" fmla="*/ 259492 h 432487"/>
                    <a:gd name="connsiteX68" fmla="*/ 406736 w 487518"/>
                    <a:gd name="connsiteY68" fmla="*/ 185352 h 432487"/>
                    <a:gd name="connsiteX69" fmla="*/ 431450 w 487518"/>
                    <a:gd name="connsiteY69" fmla="*/ 148281 h 432487"/>
                    <a:gd name="connsiteX70" fmla="*/ 456163 w 487518"/>
                    <a:gd name="connsiteY70" fmla="*/ 98854 h 432487"/>
                    <a:gd name="connsiteX71" fmla="*/ 468520 w 487518"/>
                    <a:gd name="connsiteY71" fmla="*/ 160638 h 432487"/>
                    <a:gd name="connsiteX72" fmla="*/ 456163 w 487518"/>
                    <a:gd name="connsiteY72" fmla="*/ 111211 h 432487"/>
                    <a:gd name="connsiteX73" fmla="*/ 419093 w 487518"/>
                    <a:gd name="connsiteY73" fmla="*/ 86498 h 432487"/>
                    <a:gd name="connsiteX74" fmla="*/ 369666 w 487518"/>
                    <a:gd name="connsiteY74" fmla="*/ 61784 h 432487"/>
                    <a:gd name="connsiteX75" fmla="*/ 295525 w 487518"/>
                    <a:gd name="connsiteY75" fmla="*/ 24714 h 432487"/>
                    <a:gd name="connsiteX76" fmla="*/ 122531 w 487518"/>
                    <a:gd name="connsiteY76" fmla="*/ 37071 h 432487"/>
                    <a:gd name="connsiteX77" fmla="*/ 110174 w 487518"/>
                    <a:gd name="connsiteY77" fmla="*/ 74141 h 432487"/>
                    <a:gd name="connsiteX78" fmla="*/ 147244 w 487518"/>
                    <a:gd name="connsiteY78" fmla="*/ 98854 h 432487"/>
                    <a:gd name="connsiteX79" fmla="*/ 97817 w 487518"/>
                    <a:gd name="connsiteY79" fmla="*/ 111211 h 432487"/>
                    <a:gd name="connsiteX80" fmla="*/ 134888 w 487518"/>
                    <a:gd name="connsiteY80" fmla="*/ 98854 h 432487"/>
                    <a:gd name="connsiteX81" fmla="*/ 85461 w 487518"/>
                    <a:gd name="connsiteY81" fmla="*/ 123568 h 432487"/>
                    <a:gd name="connsiteX82" fmla="*/ 85461 w 487518"/>
                    <a:gd name="connsiteY82" fmla="*/ 86498 h 432487"/>
                    <a:gd name="connsiteX83" fmla="*/ 73104 w 487518"/>
                    <a:gd name="connsiteY83" fmla="*/ 148281 h 432487"/>
                    <a:gd name="connsiteX84" fmla="*/ 110174 w 487518"/>
                    <a:gd name="connsiteY84" fmla="*/ 111211 h 432487"/>
                    <a:gd name="connsiteX85" fmla="*/ 159601 w 487518"/>
                    <a:gd name="connsiteY85" fmla="*/ 98854 h 432487"/>
                    <a:gd name="connsiteX86" fmla="*/ 122531 w 487518"/>
                    <a:gd name="connsiteY86" fmla="*/ 123568 h 432487"/>
                    <a:gd name="connsiteX87" fmla="*/ 85461 w 487518"/>
                    <a:gd name="connsiteY87" fmla="*/ 135925 h 432487"/>
                    <a:gd name="connsiteX88" fmla="*/ 60747 w 487518"/>
                    <a:gd name="connsiteY88" fmla="*/ 210065 h 432487"/>
                    <a:gd name="connsiteX89" fmla="*/ 110174 w 487518"/>
                    <a:gd name="connsiteY89" fmla="*/ 222422 h 432487"/>
                    <a:gd name="connsiteX90" fmla="*/ 97817 w 487518"/>
                    <a:gd name="connsiteY90" fmla="*/ 259492 h 432487"/>
                    <a:gd name="connsiteX91" fmla="*/ 134888 w 487518"/>
                    <a:gd name="connsiteY91" fmla="*/ 284206 h 432487"/>
                    <a:gd name="connsiteX92" fmla="*/ 147244 w 487518"/>
                    <a:gd name="connsiteY92" fmla="*/ 370703 h 432487"/>
                    <a:gd name="connsiteX93" fmla="*/ 184315 w 487518"/>
                    <a:gd name="connsiteY93" fmla="*/ 358346 h 432487"/>
                    <a:gd name="connsiteX94" fmla="*/ 159601 w 487518"/>
                    <a:gd name="connsiteY94" fmla="*/ 321276 h 432487"/>
                    <a:gd name="connsiteX95" fmla="*/ 134888 w 487518"/>
                    <a:gd name="connsiteY95" fmla="*/ 247135 h 432487"/>
                    <a:gd name="connsiteX96" fmla="*/ 36034 w 487518"/>
                    <a:gd name="connsiteY96" fmla="*/ 271849 h 432487"/>
                    <a:gd name="connsiteX97" fmla="*/ 48390 w 487518"/>
                    <a:gd name="connsiteY97" fmla="*/ 321276 h 432487"/>
                    <a:gd name="connsiteX98" fmla="*/ 147244 w 487518"/>
                    <a:gd name="connsiteY98" fmla="*/ 308919 h 432487"/>
                    <a:gd name="connsiteX99" fmla="*/ 122531 w 487518"/>
                    <a:gd name="connsiteY99" fmla="*/ 271849 h 432487"/>
                    <a:gd name="connsiteX100" fmla="*/ 159601 w 487518"/>
                    <a:gd name="connsiteY100" fmla="*/ 308919 h 432487"/>
                    <a:gd name="connsiteX101" fmla="*/ 171958 w 487518"/>
                    <a:gd name="connsiteY101" fmla="*/ 345990 h 432487"/>
                    <a:gd name="connsiteX102" fmla="*/ 196671 w 487518"/>
                    <a:gd name="connsiteY102" fmla="*/ 345990 h 43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87518" h="432487">
                      <a:moveTo>
                        <a:pt x="122531" y="98854"/>
                      </a:moveTo>
                      <a:cubicBezTo>
                        <a:pt x="106055" y="94735"/>
                        <a:pt x="78475" y="102609"/>
                        <a:pt x="73104" y="86498"/>
                      </a:cubicBezTo>
                      <a:cubicBezTo>
                        <a:pt x="68408" y="72409"/>
                        <a:pt x="95472" y="63884"/>
                        <a:pt x="110174" y="61784"/>
                      </a:cubicBezTo>
                      <a:cubicBezTo>
                        <a:pt x="126986" y="59382"/>
                        <a:pt x="143125" y="70022"/>
                        <a:pt x="159601" y="74141"/>
                      </a:cubicBezTo>
                      <a:cubicBezTo>
                        <a:pt x="159601" y="74141"/>
                        <a:pt x="166133" y="48721"/>
                        <a:pt x="171958" y="37071"/>
                      </a:cubicBezTo>
                      <a:cubicBezTo>
                        <a:pt x="178600" y="23788"/>
                        <a:pt x="188433" y="12357"/>
                        <a:pt x="196671" y="0"/>
                      </a:cubicBezTo>
                      <a:cubicBezTo>
                        <a:pt x="221385" y="8238"/>
                        <a:pt x="255181" y="3874"/>
                        <a:pt x="270812" y="24714"/>
                      </a:cubicBezTo>
                      <a:cubicBezTo>
                        <a:pt x="279723" y="36595"/>
                        <a:pt x="244243" y="59928"/>
                        <a:pt x="233742" y="49427"/>
                      </a:cubicBezTo>
                      <a:cubicBezTo>
                        <a:pt x="221733" y="37418"/>
                        <a:pt x="241979" y="16476"/>
                        <a:pt x="246098" y="0"/>
                      </a:cubicBezTo>
                      <a:cubicBezTo>
                        <a:pt x="254336" y="12357"/>
                        <a:pt x="258218" y="29200"/>
                        <a:pt x="270812" y="37071"/>
                      </a:cubicBezTo>
                      <a:cubicBezTo>
                        <a:pt x="292903" y="50878"/>
                        <a:pt x="344953" y="61784"/>
                        <a:pt x="344953" y="61784"/>
                      </a:cubicBezTo>
                      <a:cubicBezTo>
                        <a:pt x="336715" y="74141"/>
                        <a:pt x="332120" y="107764"/>
                        <a:pt x="320239" y="98854"/>
                      </a:cubicBezTo>
                      <a:cubicBezTo>
                        <a:pt x="299399" y="83224"/>
                        <a:pt x="270812" y="16476"/>
                        <a:pt x="295525" y="24714"/>
                      </a:cubicBezTo>
                      <a:cubicBezTo>
                        <a:pt x="307882" y="28833"/>
                        <a:pt x="320624" y="31940"/>
                        <a:pt x="332596" y="37071"/>
                      </a:cubicBezTo>
                      <a:cubicBezTo>
                        <a:pt x="349527" y="44327"/>
                        <a:pt x="364380" y="56491"/>
                        <a:pt x="382023" y="61784"/>
                      </a:cubicBezTo>
                      <a:cubicBezTo>
                        <a:pt x="406021" y="68983"/>
                        <a:pt x="431450" y="70022"/>
                        <a:pt x="456163" y="74141"/>
                      </a:cubicBezTo>
                      <a:cubicBezTo>
                        <a:pt x="464401" y="86498"/>
                        <a:pt x="487518" y="97928"/>
                        <a:pt x="480877" y="111211"/>
                      </a:cubicBezTo>
                      <a:cubicBezTo>
                        <a:pt x="475052" y="122861"/>
                        <a:pt x="447926" y="111211"/>
                        <a:pt x="443807" y="98854"/>
                      </a:cubicBezTo>
                      <a:cubicBezTo>
                        <a:pt x="439688" y="86497"/>
                        <a:pt x="419093" y="57665"/>
                        <a:pt x="431450" y="61784"/>
                      </a:cubicBezTo>
                      <a:lnTo>
                        <a:pt x="468520" y="74141"/>
                      </a:lnTo>
                      <a:cubicBezTo>
                        <a:pt x="464401" y="111211"/>
                        <a:pt x="472843" y="151991"/>
                        <a:pt x="456163" y="185352"/>
                      </a:cubicBezTo>
                      <a:cubicBezTo>
                        <a:pt x="439111" y="219457"/>
                        <a:pt x="372980" y="103828"/>
                        <a:pt x="443807" y="210065"/>
                      </a:cubicBezTo>
                      <a:cubicBezTo>
                        <a:pt x="431450" y="218303"/>
                        <a:pt x="420019" y="241421"/>
                        <a:pt x="406736" y="234779"/>
                      </a:cubicBezTo>
                      <a:cubicBezTo>
                        <a:pt x="395086" y="228954"/>
                        <a:pt x="428303" y="188498"/>
                        <a:pt x="419093" y="197708"/>
                      </a:cubicBezTo>
                      <a:cubicBezTo>
                        <a:pt x="293671" y="323130"/>
                        <a:pt x="485548" y="186356"/>
                        <a:pt x="357309" y="271849"/>
                      </a:cubicBezTo>
                      <a:cubicBezTo>
                        <a:pt x="361341" y="255721"/>
                        <a:pt x="370675" y="194834"/>
                        <a:pt x="394380" y="185352"/>
                      </a:cubicBezTo>
                      <a:cubicBezTo>
                        <a:pt x="406473" y="180515"/>
                        <a:pt x="419093" y="193589"/>
                        <a:pt x="431450" y="197708"/>
                      </a:cubicBezTo>
                      <a:cubicBezTo>
                        <a:pt x="427331" y="238897"/>
                        <a:pt x="435014" y="283065"/>
                        <a:pt x="419093" y="321276"/>
                      </a:cubicBezTo>
                      <a:cubicBezTo>
                        <a:pt x="412008" y="338279"/>
                        <a:pt x="388086" y="345990"/>
                        <a:pt x="369666" y="345990"/>
                      </a:cubicBezTo>
                      <a:cubicBezTo>
                        <a:pt x="354815" y="345990"/>
                        <a:pt x="322095" y="331777"/>
                        <a:pt x="332596" y="321276"/>
                      </a:cubicBezTo>
                      <a:cubicBezTo>
                        <a:pt x="344605" y="309267"/>
                        <a:pt x="365547" y="329514"/>
                        <a:pt x="382023" y="333633"/>
                      </a:cubicBezTo>
                      <a:cubicBezTo>
                        <a:pt x="385071" y="324491"/>
                        <a:pt x="421187" y="255880"/>
                        <a:pt x="357309" y="271849"/>
                      </a:cubicBezTo>
                      <a:cubicBezTo>
                        <a:pt x="344673" y="275008"/>
                        <a:pt x="352950" y="298638"/>
                        <a:pt x="344953" y="308919"/>
                      </a:cubicBezTo>
                      <a:cubicBezTo>
                        <a:pt x="286608" y="383935"/>
                        <a:pt x="294650" y="375114"/>
                        <a:pt x="233742" y="395417"/>
                      </a:cubicBezTo>
                      <a:cubicBezTo>
                        <a:pt x="221385" y="391298"/>
                        <a:pt x="205881" y="392270"/>
                        <a:pt x="196671" y="383060"/>
                      </a:cubicBezTo>
                      <a:cubicBezTo>
                        <a:pt x="153835" y="340224"/>
                        <a:pt x="198320" y="343518"/>
                        <a:pt x="221385" y="333633"/>
                      </a:cubicBezTo>
                      <a:cubicBezTo>
                        <a:pt x="310913" y="295263"/>
                        <a:pt x="264571" y="310167"/>
                        <a:pt x="209028" y="321276"/>
                      </a:cubicBezTo>
                      <a:cubicBezTo>
                        <a:pt x="160876" y="249047"/>
                        <a:pt x="212336" y="300739"/>
                        <a:pt x="97817" y="308919"/>
                      </a:cubicBezTo>
                      <a:cubicBezTo>
                        <a:pt x="68766" y="310994"/>
                        <a:pt x="40152" y="300682"/>
                        <a:pt x="11320" y="296563"/>
                      </a:cubicBezTo>
                      <a:cubicBezTo>
                        <a:pt x="23677" y="288325"/>
                        <a:pt x="35107" y="278491"/>
                        <a:pt x="48390" y="271849"/>
                      </a:cubicBezTo>
                      <a:cubicBezTo>
                        <a:pt x="60040" y="266024"/>
                        <a:pt x="79636" y="271142"/>
                        <a:pt x="85461" y="259492"/>
                      </a:cubicBezTo>
                      <a:cubicBezTo>
                        <a:pt x="91286" y="247842"/>
                        <a:pt x="77223" y="234779"/>
                        <a:pt x="73104" y="222422"/>
                      </a:cubicBezTo>
                      <a:cubicBezTo>
                        <a:pt x="85461" y="218303"/>
                        <a:pt x="98524" y="204240"/>
                        <a:pt x="110174" y="210065"/>
                      </a:cubicBezTo>
                      <a:cubicBezTo>
                        <a:pt x="121824" y="215890"/>
                        <a:pt x="130346" y="236715"/>
                        <a:pt x="122531" y="247135"/>
                      </a:cubicBezTo>
                      <a:cubicBezTo>
                        <a:pt x="112341" y="260721"/>
                        <a:pt x="89580" y="255373"/>
                        <a:pt x="73104" y="259492"/>
                      </a:cubicBezTo>
                      <a:cubicBezTo>
                        <a:pt x="56628" y="251254"/>
                        <a:pt x="30145" y="252026"/>
                        <a:pt x="23677" y="234779"/>
                      </a:cubicBezTo>
                      <a:cubicBezTo>
                        <a:pt x="0" y="171639"/>
                        <a:pt x="37993" y="159332"/>
                        <a:pt x="73104" y="135925"/>
                      </a:cubicBezTo>
                      <a:cubicBezTo>
                        <a:pt x="64866" y="148282"/>
                        <a:pt x="49735" y="158205"/>
                        <a:pt x="48390" y="172995"/>
                      </a:cubicBezTo>
                      <a:cubicBezTo>
                        <a:pt x="37474" y="293070"/>
                        <a:pt x="102013" y="258093"/>
                        <a:pt x="23677" y="284206"/>
                      </a:cubicBezTo>
                      <a:cubicBezTo>
                        <a:pt x="77596" y="365086"/>
                        <a:pt x="19183" y="302179"/>
                        <a:pt x="73104" y="284206"/>
                      </a:cubicBezTo>
                      <a:cubicBezTo>
                        <a:pt x="89215" y="278836"/>
                        <a:pt x="106055" y="292444"/>
                        <a:pt x="122531" y="296563"/>
                      </a:cubicBezTo>
                      <a:lnTo>
                        <a:pt x="159601" y="321276"/>
                      </a:lnTo>
                      <a:lnTo>
                        <a:pt x="184315" y="395417"/>
                      </a:lnTo>
                      <a:lnTo>
                        <a:pt x="196671" y="432487"/>
                      </a:lnTo>
                      <a:cubicBezTo>
                        <a:pt x="200790" y="420130"/>
                        <a:pt x="196671" y="399536"/>
                        <a:pt x="209028" y="395417"/>
                      </a:cubicBezTo>
                      <a:cubicBezTo>
                        <a:pt x="262209" y="377689"/>
                        <a:pt x="233462" y="386219"/>
                        <a:pt x="295525" y="370703"/>
                      </a:cubicBezTo>
                      <a:cubicBezTo>
                        <a:pt x="283168" y="366584"/>
                        <a:pt x="271480" y="358346"/>
                        <a:pt x="258455" y="358346"/>
                      </a:cubicBezTo>
                      <a:cubicBezTo>
                        <a:pt x="245430" y="358346"/>
                        <a:pt x="208360" y="370703"/>
                        <a:pt x="221385" y="370703"/>
                      </a:cubicBezTo>
                      <a:cubicBezTo>
                        <a:pt x="242388" y="370703"/>
                        <a:pt x="262907" y="363872"/>
                        <a:pt x="283169" y="358346"/>
                      </a:cubicBezTo>
                      <a:cubicBezTo>
                        <a:pt x="308301" y="351492"/>
                        <a:pt x="357309" y="333633"/>
                        <a:pt x="357309" y="333633"/>
                      </a:cubicBezTo>
                      <a:cubicBezTo>
                        <a:pt x="295526" y="313038"/>
                        <a:pt x="332595" y="317157"/>
                        <a:pt x="246098" y="345990"/>
                      </a:cubicBezTo>
                      <a:cubicBezTo>
                        <a:pt x="233741" y="350109"/>
                        <a:pt x="270532" y="336792"/>
                        <a:pt x="283169" y="333633"/>
                      </a:cubicBezTo>
                      <a:lnTo>
                        <a:pt x="431450" y="296563"/>
                      </a:lnTo>
                      <a:cubicBezTo>
                        <a:pt x="439688" y="284206"/>
                        <a:pt x="469446" y="266134"/>
                        <a:pt x="456163" y="259492"/>
                      </a:cubicBezTo>
                      <a:cubicBezTo>
                        <a:pt x="433754" y="248287"/>
                        <a:pt x="402869" y="257951"/>
                        <a:pt x="382023" y="271849"/>
                      </a:cubicBezTo>
                      <a:cubicBezTo>
                        <a:pt x="371186" y="279074"/>
                        <a:pt x="406736" y="280087"/>
                        <a:pt x="419093" y="284206"/>
                      </a:cubicBezTo>
                      <a:cubicBezTo>
                        <a:pt x="423212" y="267730"/>
                        <a:pt x="443458" y="246788"/>
                        <a:pt x="431450" y="234779"/>
                      </a:cubicBezTo>
                      <a:cubicBezTo>
                        <a:pt x="420949" y="224278"/>
                        <a:pt x="394380" y="259492"/>
                        <a:pt x="394380" y="259492"/>
                      </a:cubicBezTo>
                      <a:cubicBezTo>
                        <a:pt x="398499" y="234779"/>
                        <a:pt x="398813" y="209121"/>
                        <a:pt x="406736" y="185352"/>
                      </a:cubicBezTo>
                      <a:cubicBezTo>
                        <a:pt x="411432" y="171263"/>
                        <a:pt x="424082" y="161176"/>
                        <a:pt x="431450" y="148281"/>
                      </a:cubicBezTo>
                      <a:cubicBezTo>
                        <a:pt x="440589" y="132288"/>
                        <a:pt x="447925" y="115330"/>
                        <a:pt x="456163" y="98854"/>
                      </a:cubicBezTo>
                      <a:cubicBezTo>
                        <a:pt x="460282" y="119449"/>
                        <a:pt x="468520" y="139635"/>
                        <a:pt x="468520" y="160638"/>
                      </a:cubicBezTo>
                      <a:cubicBezTo>
                        <a:pt x="468520" y="177621"/>
                        <a:pt x="465583" y="125341"/>
                        <a:pt x="456163" y="111211"/>
                      </a:cubicBezTo>
                      <a:cubicBezTo>
                        <a:pt x="447925" y="98854"/>
                        <a:pt x="431987" y="93866"/>
                        <a:pt x="419093" y="86498"/>
                      </a:cubicBezTo>
                      <a:cubicBezTo>
                        <a:pt x="403100" y="77359"/>
                        <a:pt x="385659" y="70923"/>
                        <a:pt x="369666" y="61784"/>
                      </a:cubicBezTo>
                      <a:cubicBezTo>
                        <a:pt x="302597" y="23459"/>
                        <a:pt x="363490" y="47369"/>
                        <a:pt x="295525" y="24714"/>
                      </a:cubicBezTo>
                      <a:cubicBezTo>
                        <a:pt x="237860" y="28833"/>
                        <a:pt x="178391" y="22175"/>
                        <a:pt x="122531" y="37071"/>
                      </a:cubicBezTo>
                      <a:cubicBezTo>
                        <a:pt x="109946" y="40427"/>
                        <a:pt x="105337" y="62047"/>
                        <a:pt x="110174" y="74141"/>
                      </a:cubicBezTo>
                      <a:cubicBezTo>
                        <a:pt x="115689" y="87930"/>
                        <a:pt x="134887" y="90616"/>
                        <a:pt x="147244" y="98854"/>
                      </a:cubicBezTo>
                      <a:cubicBezTo>
                        <a:pt x="130768" y="102973"/>
                        <a:pt x="81706" y="116581"/>
                        <a:pt x="97817" y="111211"/>
                      </a:cubicBezTo>
                      <a:cubicBezTo>
                        <a:pt x="110174" y="107092"/>
                        <a:pt x="144098" y="89643"/>
                        <a:pt x="134888" y="98854"/>
                      </a:cubicBezTo>
                      <a:cubicBezTo>
                        <a:pt x="121863" y="111880"/>
                        <a:pt x="101937" y="115330"/>
                        <a:pt x="85461" y="123568"/>
                      </a:cubicBezTo>
                      <a:cubicBezTo>
                        <a:pt x="56516" y="326176"/>
                        <a:pt x="85461" y="132262"/>
                        <a:pt x="85461" y="86498"/>
                      </a:cubicBezTo>
                      <a:cubicBezTo>
                        <a:pt x="85461" y="65496"/>
                        <a:pt x="58253" y="133430"/>
                        <a:pt x="73104" y="148281"/>
                      </a:cubicBezTo>
                      <a:cubicBezTo>
                        <a:pt x="85461" y="160638"/>
                        <a:pt x="95001" y="119881"/>
                        <a:pt x="110174" y="111211"/>
                      </a:cubicBezTo>
                      <a:cubicBezTo>
                        <a:pt x="124919" y="102785"/>
                        <a:pt x="143125" y="102973"/>
                        <a:pt x="159601" y="98854"/>
                      </a:cubicBezTo>
                      <a:cubicBezTo>
                        <a:pt x="147244" y="107092"/>
                        <a:pt x="135814" y="116926"/>
                        <a:pt x="122531" y="123568"/>
                      </a:cubicBezTo>
                      <a:cubicBezTo>
                        <a:pt x="110881" y="129393"/>
                        <a:pt x="93032" y="125326"/>
                        <a:pt x="85461" y="135925"/>
                      </a:cubicBezTo>
                      <a:cubicBezTo>
                        <a:pt x="70320" y="157123"/>
                        <a:pt x="60747" y="210065"/>
                        <a:pt x="60747" y="210065"/>
                      </a:cubicBezTo>
                      <a:cubicBezTo>
                        <a:pt x="77223" y="214184"/>
                        <a:pt x="99984" y="208836"/>
                        <a:pt x="110174" y="222422"/>
                      </a:cubicBezTo>
                      <a:cubicBezTo>
                        <a:pt x="117989" y="232842"/>
                        <a:pt x="92980" y="247399"/>
                        <a:pt x="97817" y="259492"/>
                      </a:cubicBezTo>
                      <a:cubicBezTo>
                        <a:pt x="103333" y="273281"/>
                        <a:pt x="122531" y="275968"/>
                        <a:pt x="134888" y="284206"/>
                      </a:cubicBezTo>
                      <a:cubicBezTo>
                        <a:pt x="139007" y="313038"/>
                        <a:pt x="131088" y="346470"/>
                        <a:pt x="147244" y="370703"/>
                      </a:cubicBezTo>
                      <a:cubicBezTo>
                        <a:pt x="154469" y="381541"/>
                        <a:pt x="181156" y="370983"/>
                        <a:pt x="184315" y="358346"/>
                      </a:cubicBezTo>
                      <a:cubicBezTo>
                        <a:pt x="187917" y="343938"/>
                        <a:pt x="165633" y="334847"/>
                        <a:pt x="159601" y="321276"/>
                      </a:cubicBezTo>
                      <a:cubicBezTo>
                        <a:pt x="149021" y="297471"/>
                        <a:pt x="134888" y="247135"/>
                        <a:pt x="134888" y="247135"/>
                      </a:cubicBezTo>
                      <a:cubicBezTo>
                        <a:pt x="101937" y="255373"/>
                        <a:pt x="61823" y="249745"/>
                        <a:pt x="36034" y="271849"/>
                      </a:cubicBezTo>
                      <a:cubicBezTo>
                        <a:pt x="23140" y="282901"/>
                        <a:pt x="32279" y="315906"/>
                        <a:pt x="48390" y="321276"/>
                      </a:cubicBezTo>
                      <a:cubicBezTo>
                        <a:pt x="79894" y="331777"/>
                        <a:pt x="114293" y="313038"/>
                        <a:pt x="147244" y="308919"/>
                      </a:cubicBezTo>
                      <a:cubicBezTo>
                        <a:pt x="139006" y="296562"/>
                        <a:pt x="107680" y="271849"/>
                        <a:pt x="122531" y="271849"/>
                      </a:cubicBezTo>
                      <a:cubicBezTo>
                        <a:pt x="140006" y="271849"/>
                        <a:pt x="149908" y="294379"/>
                        <a:pt x="159601" y="308919"/>
                      </a:cubicBezTo>
                      <a:cubicBezTo>
                        <a:pt x="166826" y="319757"/>
                        <a:pt x="162748" y="336780"/>
                        <a:pt x="171958" y="345990"/>
                      </a:cubicBezTo>
                      <a:cubicBezTo>
                        <a:pt x="177783" y="351815"/>
                        <a:pt x="188433" y="345990"/>
                        <a:pt x="196671" y="345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76" name="Group 235">
                <a:extLst>
                  <a:ext uri="{FF2B5EF4-FFF2-40B4-BE49-F238E27FC236}">
                    <a16:creationId xmlns:a16="http://schemas.microsoft.com/office/drawing/2014/main" id="{D5277FE2-1B8D-4EB2-BA21-43BE03874A9D}"/>
                  </a:ext>
                </a:extLst>
              </p:cNvPr>
              <p:cNvGrpSpPr/>
              <p:nvPr/>
            </p:nvGrpSpPr>
            <p:grpSpPr>
              <a:xfrm>
                <a:off x="1630849" y="2061567"/>
                <a:ext cx="133948" cy="122069"/>
                <a:chOff x="2071815" y="1696023"/>
                <a:chExt cx="214185" cy="208978"/>
              </a:xfrm>
              <a:solidFill>
                <a:schemeClr val="tx2">
                  <a:lumMod val="60000"/>
                  <a:lumOff val="40000"/>
                </a:schemeClr>
              </a:solidFill>
            </p:grpSpPr>
            <p:sp>
              <p:nvSpPr>
                <p:cNvPr id="550" name="Oval 157">
                  <a:extLst>
                    <a:ext uri="{FF2B5EF4-FFF2-40B4-BE49-F238E27FC236}">
                      <a16:creationId xmlns:a16="http://schemas.microsoft.com/office/drawing/2014/main" id="{19876839-214D-47A5-8102-F7130029CBD3}"/>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51" name="Freeform 158">
                  <a:extLst>
                    <a:ext uri="{FF2B5EF4-FFF2-40B4-BE49-F238E27FC236}">
                      <a16:creationId xmlns:a16="http://schemas.microsoft.com/office/drawing/2014/main" id="{B4F33C55-5989-4A1F-98D7-DFE53A7C2CF6}"/>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77" name="Group 238">
                <a:extLst>
                  <a:ext uri="{FF2B5EF4-FFF2-40B4-BE49-F238E27FC236}">
                    <a16:creationId xmlns:a16="http://schemas.microsoft.com/office/drawing/2014/main" id="{E25DB2F8-A1F1-46CE-BFAB-D32752490399}"/>
                  </a:ext>
                </a:extLst>
              </p:cNvPr>
              <p:cNvGrpSpPr/>
              <p:nvPr/>
            </p:nvGrpSpPr>
            <p:grpSpPr>
              <a:xfrm>
                <a:off x="1630849" y="1616466"/>
                <a:ext cx="133948" cy="122069"/>
                <a:chOff x="2071815" y="1696023"/>
                <a:chExt cx="214185" cy="208978"/>
              </a:xfrm>
              <a:solidFill>
                <a:schemeClr val="tx2">
                  <a:lumMod val="60000"/>
                  <a:lumOff val="40000"/>
                </a:schemeClr>
              </a:solidFill>
            </p:grpSpPr>
            <p:sp>
              <p:nvSpPr>
                <p:cNvPr id="548" name="Oval 155">
                  <a:extLst>
                    <a:ext uri="{FF2B5EF4-FFF2-40B4-BE49-F238E27FC236}">
                      <a16:creationId xmlns:a16="http://schemas.microsoft.com/office/drawing/2014/main" id="{16E5D2D4-4095-47D8-AF08-AA8125750754}"/>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49" name="Freeform 722">
                  <a:extLst>
                    <a:ext uri="{FF2B5EF4-FFF2-40B4-BE49-F238E27FC236}">
                      <a16:creationId xmlns:a16="http://schemas.microsoft.com/office/drawing/2014/main" id="{41F80549-3076-40B5-A87C-64F832D4DC48}"/>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78" name="Group 241">
                <a:extLst>
                  <a:ext uri="{FF2B5EF4-FFF2-40B4-BE49-F238E27FC236}">
                    <a16:creationId xmlns:a16="http://schemas.microsoft.com/office/drawing/2014/main" id="{85425924-7C51-4A00-8531-257A133A05A1}"/>
                  </a:ext>
                </a:extLst>
              </p:cNvPr>
              <p:cNvGrpSpPr/>
              <p:nvPr/>
            </p:nvGrpSpPr>
            <p:grpSpPr>
              <a:xfrm>
                <a:off x="1726157" y="1839017"/>
                <a:ext cx="133948" cy="122069"/>
                <a:chOff x="2071815" y="1696023"/>
                <a:chExt cx="214185" cy="208978"/>
              </a:xfrm>
              <a:solidFill>
                <a:schemeClr val="tx2">
                  <a:lumMod val="60000"/>
                  <a:lumOff val="40000"/>
                </a:schemeClr>
              </a:solidFill>
            </p:grpSpPr>
            <p:sp>
              <p:nvSpPr>
                <p:cNvPr id="546" name="Oval 153">
                  <a:extLst>
                    <a:ext uri="{FF2B5EF4-FFF2-40B4-BE49-F238E27FC236}">
                      <a16:creationId xmlns:a16="http://schemas.microsoft.com/office/drawing/2014/main" id="{CA84F051-4450-4AA9-83DE-7D04328F3CB5}"/>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47" name="Freeform 154">
                  <a:extLst>
                    <a:ext uri="{FF2B5EF4-FFF2-40B4-BE49-F238E27FC236}">
                      <a16:creationId xmlns:a16="http://schemas.microsoft.com/office/drawing/2014/main" id="{DE64C9DA-014D-41F4-8DE1-3F78190DCEB3}"/>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79" name="Group 244">
                <a:extLst>
                  <a:ext uri="{FF2B5EF4-FFF2-40B4-BE49-F238E27FC236}">
                    <a16:creationId xmlns:a16="http://schemas.microsoft.com/office/drawing/2014/main" id="{F7760DD2-F639-456A-AC5C-4766694B3722}"/>
                  </a:ext>
                </a:extLst>
              </p:cNvPr>
              <p:cNvGrpSpPr/>
              <p:nvPr/>
            </p:nvGrpSpPr>
            <p:grpSpPr>
              <a:xfrm>
                <a:off x="849631" y="1999545"/>
                <a:ext cx="133948" cy="122069"/>
                <a:chOff x="2071815" y="1696023"/>
                <a:chExt cx="214185" cy="208978"/>
              </a:xfrm>
              <a:solidFill>
                <a:schemeClr val="tx2">
                  <a:lumMod val="60000"/>
                  <a:lumOff val="40000"/>
                </a:schemeClr>
              </a:solidFill>
            </p:grpSpPr>
            <p:sp>
              <p:nvSpPr>
                <p:cNvPr id="544" name="Oval 151">
                  <a:extLst>
                    <a:ext uri="{FF2B5EF4-FFF2-40B4-BE49-F238E27FC236}">
                      <a16:creationId xmlns:a16="http://schemas.microsoft.com/office/drawing/2014/main" id="{88CC572C-1E77-4AD1-BC5B-BD8FFB138712}"/>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45" name="Freeform 152">
                  <a:extLst>
                    <a:ext uri="{FF2B5EF4-FFF2-40B4-BE49-F238E27FC236}">
                      <a16:creationId xmlns:a16="http://schemas.microsoft.com/office/drawing/2014/main" id="{55E20465-4639-47D7-830E-699520DAEE0B}"/>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80" name="Group 247">
                <a:extLst>
                  <a:ext uri="{FF2B5EF4-FFF2-40B4-BE49-F238E27FC236}">
                    <a16:creationId xmlns:a16="http://schemas.microsoft.com/office/drawing/2014/main" id="{7FECED09-5F1F-4879-ABA6-EE154CADCE48}"/>
                  </a:ext>
                </a:extLst>
              </p:cNvPr>
              <p:cNvGrpSpPr/>
              <p:nvPr/>
            </p:nvGrpSpPr>
            <p:grpSpPr>
              <a:xfrm>
                <a:off x="963689" y="2106078"/>
                <a:ext cx="133948" cy="122069"/>
                <a:chOff x="2071815" y="1696023"/>
                <a:chExt cx="214185" cy="208978"/>
              </a:xfrm>
              <a:solidFill>
                <a:schemeClr val="tx2">
                  <a:lumMod val="60000"/>
                  <a:lumOff val="40000"/>
                </a:schemeClr>
              </a:solidFill>
            </p:grpSpPr>
            <p:sp>
              <p:nvSpPr>
                <p:cNvPr id="542" name="Oval 149">
                  <a:extLst>
                    <a:ext uri="{FF2B5EF4-FFF2-40B4-BE49-F238E27FC236}">
                      <a16:creationId xmlns:a16="http://schemas.microsoft.com/office/drawing/2014/main" id="{B6E1E12C-A0EB-439D-A737-F832156F9F33}"/>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43" name="Freeform 150">
                  <a:extLst>
                    <a:ext uri="{FF2B5EF4-FFF2-40B4-BE49-F238E27FC236}">
                      <a16:creationId xmlns:a16="http://schemas.microsoft.com/office/drawing/2014/main" id="{6515245E-CB07-4DD4-BF96-9697B0DD8B6B}"/>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81" name="Oval 147">
                <a:extLst>
                  <a:ext uri="{FF2B5EF4-FFF2-40B4-BE49-F238E27FC236}">
                    <a16:creationId xmlns:a16="http://schemas.microsoft.com/office/drawing/2014/main" id="{311A47CA-3699-4D94-9A97-B67B483B9DF0}"/>
                  </a:ext>
                </a:extLst>
              </p:cNvPr>
              <p:cNvSpPr/>
              <p:nvPr/>
            </p:nvSpPr>
            <p:spPr>
              <a:xfrm>
                <a:off x="1145291" y="1515983"/>
                <a:ext cx="95309" cy="89020"/>
              </a:xfrm>
              <a:prstGeom prst="ellipse">
                <a:avLst/>
              </a:prstGeom>
              <a:solidFill>
                <a:schemeClr val="tx2">
                  <a:lumMod val="60000"/>
                  <a:lumOff val="40000"/>
                </a:schemeClr>
              </a:solid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282" name="Group 256">
                <a:extLst>
                  <a:ext uri="{FF2B5EF4-FFF2-40B4-BE49-F238E27FC236}">
                    <a16:creationId xmlns:a16="http://schemas.microsoft.com/office/drawing/2014/main" id="{9CB89B43-12C5-4B0E-A783-83A36652BEBA}"/>
                  </a:ext>
                </a:extLst>
              </p:cNvPr>
              <p:cNvGrpSpPr/>
              <p:nvPr/>
            </p:nvGrpSpPr>
            <p:grpSpPr>
              <a:xfrm>
                <a:off x="935565" y="2168100"/>
                <a:ext cx="133948" cy="122069"/>
                <a:chOff x="2071815" y="1696023"/>
                <a:chExt cx="214185" cy="208978"/>
              </a:xfrm>
              <a:solidFill>
                <a:schemeClr val="tx2">
                  <a:lumMod val="60000"/>
                  <a:lumOff val="40000"/>
                </a:schemeClr>
              </a:solidFill>
            </p:grpSpPr>
            <p:sp>
              <p:nvSpPr>
                <p:cNvPr id="540" name="Oval 145">
                  <a:extLst>
                    <a:ext uri="{FF2B5EF4-FFF2-40B4-BE49-F238E27FC236}">
                      <a16:creationId xmlns:a16="http://schemas.microsoft.com/office/drawing/2014/main" id="{F79DB8C0-5002-40F7-ABB2-27BFEF1FA800}"/>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41" name="Freeform 146">
                  <a:extLst>
                    <a:ext uri="{FF2B5EF4-FFF2-40B4-BE49-F238E27FC236}">
                      <a16:creationId xmlns:a16="http://schemas.microsoft.com/office/drawing/2014/main" id="{E6936DF9-B4F4-4A55-B547-2594C682651A}"/>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83" name="Group 259">
                <a:extLst>
                  <a:ext uri="{FF2B5EF4-FFF2-40B4-BE49-F238E27FC236}">
                    <a16:creationId xmlns:a16="http://schemas.microsoft.com/office/drawing/2014/main" id="{648387FF-222C-43D6-866F-0BB7F39D72E1}"/>
                  </a:ext>
                </a:extLst>
              </p:cNvPr>
              <p:cNvGrpSpPr/>
              <p:nvPr/>
            </p:nvGrpSpPr>
            <p:grpSpPr>
              <a:xfrm>
                <a:off x="868380" y="1705486"/>
                <a:ext cx="151236" cy="138282"/>
                <a:chOff x="3251886" y="1828800"/>
                <a:chExt cx="241829" cy="236734"/>
              </a:xfrm>
            </p:grpSpPr>
            <p:grpSp>
              <p:nvGrpSpPr>
                <p:cNvPr id="536" name="Group 865">
                  <a:extLst>
                    <a:ext uri="{FF2B5EF4-FFF2-40B4-BE49-F238E27FC236}">
                      <a16:creationId xmlns:a16="http://schemas.microsoft.com/office/drawing/2014/main" id="{49BBA91F-A9AD-4096-A3A1-6FF46E159ED0}"/>
                    </a:ext>
                  </a:extLst>
                </p:cNvPr>
                <p:cNvGrpSpPr/>
                <p:nvPr/>
              </p:nvGrpSpPr>
              <p:grpSpPr>
                <a:xfrm>
                  <a:off x="3276600" y="1828800"/>
                  <a:ext cx="201827" cy="209005"/>
                  <a:chOff x="7265772" y="6420395"/>
                  <a:chExt cx="201827" cy="209005"/>
                </a:xfrm>
              </p:grpSpPr>
              <p:sp>
                <p:nvSpPr>
                  <p:cNvPr id="538" name="Oval 143">
                    <a:extLst>
                      <a:ext uri="{FF2B5EF4-FFF2-40B4-BE49-F238E27FC236}">
                        <a16:creationId xmlns:a16="http://schemas.microsoft.com/office/drawing/2014/main" id="{54AACA34-8C1E-4645-BD74-78856DA37FFE}"/>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39" name="Freeform 144">
                    <a:extLst>
                      <a:ext uri="{FF2B5EF4-FFF2-40B4-BE49-F238E27FC236}">
                        <a16:creationId xmlns:a16="http://schemas.microsoft.com/office/drawing/2014/main" id="{96980D10-138D-4ED0-96A0-BD3DAFB87299}"/>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37" name="Freeform 142">
                  <a:extLst>
                    <a:ext uri="{FF2B5EF4-FFF2-40B4-BE49-F238E27FC236}">
                      <a16:creationId xmlns:a16="http://schemas.microsoft.com/office/drawing/2014/main" id="{EBE42F45-D908-4768-A974-C96E51E5ECAF}"/>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84" name="Group 269">
                <a:extLst>
                  <a:ext uri="{FF2B5EF4-FFF2-40B4-BE49-F238E27FC236}">
                    <a16:creationId xmlns:a16="http://schemas.microsoft.com/office/drawing/2014/main" id="{BA29D435-BA56-4B9B-88A3-EFEAAD24CC21}"/>
                  </a:ext>
                </a:extLst>
              </p:cNvPr>
              <p:cNvGrpSpPr/>
              <p:nvPr/>
            </p:nvGrpSpPr>
            <p:grpSpPr>
              <a:xfrm>
                <a:off x="1201960" y="1527445"/>
                <a:ext cx="151236" cy="138282"/>
                <a:chOff x="3251886" y="1828800"/>
                <a:chExt cx="241829" cy="236734"/>
              </a:xfrm>
            </p:grpSpPr>
            <p:grpSp>
              <p:nvGrpSpPr>
                <p:cNvPr id="532" name="Group 865">
                  <a:extLst>
                    <a:ext uri="{FF2B5EF4-FFF2-40B4-BE49-F238E27FC236}">
                      <a16:creationId xmlns:a16="http://schemas.microsoft.com/office/drawing/2014/main" id="{97B5B6BF-45C3-403E-A7BA-7130CCD65EAF}"/>
                    </a:ext>
                  </a:extLst>
                </p:cNvPr>
                <p:cNvGrpSpPr/>
                <p:nvPr/>
              </p:nvGrpSpPr>
              <p:grpSpPr>
                <a:xfrm>
                  <a:off x="3276600" y="1828800"/>
                  <a:ext cx="201827" cy="209005"/>
                  <a:chOff x="7265772" y="6420395"/>
                  <a:chExt cx="201827" cy="209005"/>
                </a:xfrm>
              </p:grpSpPr>
              <p:sp>
                <p:nvSpPr>
                  <p:cNvPr id="534" name="Oval 135">
                    <a:extLst>
                      <a:ext uri="{FF2B5EF4-FFF2-40B4-BE49-F238E27FC236}">
                        <a16:creationId xmlns:a16="http://schemas.microsoft.com/office/drawing/2014/main" id="{4A6585C6-F738-4FFB-BF31-CF537AC4F5F9}"/>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35" name="Freeform 702">
                    <a:extLst>
                      <a:ext uri="{FF2B5EF4-FFF2-40B4-BE49-F238E27FC236}">
                        <a16:creationId xmlns:a16="http://schemas.microsoft.com/office/drawing/2014/main" id="{7E49FABB-E2AC-4AAD-85D4-E7D2845969A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33" name="Freeform 134">
                  <a:extLst>
                    <a:ext uri="{FF2B5EF4-FFF2-40B4-BE49-F238E27FC236}">
                      <a16:creationId xmlns:a16="http://schemas.microsoft.com/office/drawing/2014/main" id="{D1FC450B-FACC-4712-BACA-D7D2AB4B3547}"/>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85" name="Group 284">
                <a:extLst>
                  <a:ext uri="{FF2B5EF4-FFF2-40B4-BE49-F238E27FC236}">
                    <a16:creationId xmlns:a16="http://schemas.microsoft.com/office/drawing/2014/main" id="{061A3EE7-0B36-42F1-805B-70D635821E8C}"/>
                  </a:ext>
                </a:extLst>
              </p:cNvPr>
              <p:cNvGrpSpPr/>
              <p:nvPr/>
            </p:nvGrpSpPr>
            <p:grpSpPr>
              <a:xfrm>
                <a:off x="1678503" y="2017057"/>
                <a:ext cx="151236" cy="138282"/>
                <a:chOff x="3251886" y="1828800"/>
                <a:chExt cx="241829" cy="236734"/>
              </a:xfrm>
            </p:grpSpPr>
            <p:grpSp>
              <p:nvGrpSpPr>
                <p:cNvPr id="528" name="Group 865">
                  <a:extLst>
                    <a:ext uri="{FF2B5EF4-FFF2-40B4-BE49-F238E27FC236}">
                      <a16:creationId xmlns:a16="http://schemas.microsoft.com/office/drawing/2014/main" id="{5B1FD141-71DD-4617-9D85-B4DD16E79729}"/>
                    </a:ext>
                  </a:extLst>
                </p:cNvPr>
                <p:cNvGrpSpPr/>
                <p:nvPr/>
              </p:nvGrpSpPr>
              <p:grpSpPr>
                <a:xfrm>
                  <a:off x="3276600" y="1828800"/>
                  <a:ext cx="201827" cy="209005"/>
                  <a:chOff x="7265772" y="6420395"/>
                  <a:chExt cx="201827" cy="209005"/>
                </a:xfrm>
              </p:grpSpPr>
              <p:sp>
                <p:nvSpPr>
                  <p:cNvPr id="530" name="Oval 131">
                    <a:extLst>
                      <a:ext uri="{FF2B5EF4-FFF2-40B4-BE49-F238E27FC236}">
                        <a16:creationId xmlns:a16="http://schemas.microsoft.com/office/drawing/2014/main" id="{21D47037-BE2C-45AF-B466-B52E04144B7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31" name="Freeform 698">
                    <a:extLst>
                      <a:ext uri="{FF2B5EF4-FFF2-40B4-BE49-F238E27FC236}">
                        <a16:creationId xmlns:a16="http://schemas.microsoft.com/office/drawing/2014/main" id="{1DE29055-028E-4493-8882-B5607F37C48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29" name="Freeform 130">
                  <a:extLst>
                    <a:ext uri="{FF2B5EF4-FFF2-40B4-BE49-F238E27FC236}">
                      <a16:creationId xmlns:a16="http://schemas.microsoft.com/office/drawing/2014/main" id="{D0B05823-F3BB-4FE1-91C7-B4BB5F00FEBF}"/>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86" name="Group 289">
                <a:extLst>
                  <a:ext uri="{FF2B5EF4-FFF2-40B4-BE49-F238E27FC236}">
                    <a16:creationId xmlns:a16="http://schemas.microsoft.com/office/drawing/2014/main" id="{F5DF272E-C5FD-4273-8FFE-4CC6E4F31658}"/>
                  </a:ext>
                </a:extLst>
              </p:cNvPr>
              <p:cNvGrpSpPr/>
              <p:nvPr/>
            </p:nvGrpSpPr>
            <p:grpSpPr>
              <a:xfrm>
                <a:off x="1583194" y="1883527"/>
                <a:ext cx="246545" cy="236058"/>
                <a:chOff x="3810000" y="4191000"/>
                <a:chExt cx="394229" cy="404124"/>
              </a:xfrm>
            </p:grpSpPr>
            <p:grpSp>
              <p:nvGrpSpPr>
                <p:cNvPr id="515" name="Group 250">
                  <a:extLst>
                    <a:ext uri="{FF2B5EF4-FFF2-40B4-BE49-F238E27FC236}">
                      <a16:creationId xmlns:a16="http://schemas.microsoft.com/office/drawing/2014/main" id="{7BE9D764-36ED-4C50-B9EA-DAE211FBDB1D}"/>
                    </a:ext>
                  </a:extLst>
                </p:cNvPr>
                <p:cNvGrpSpPr/>
                <p:nvPr/>
              </p:nvGrpSpPr>
              <p:grpSpPr>
                <a:xfrm>
                  <a:off x="3810000" y="4191000"/>
                  <a:ext cx="214185" cy="208978"/>
                  <a:chOff x="2071815" y="1696023"/>
                  <a:chExt cx="214185" cy="208978"/>
                </a:xfrm>
              </p:grpSpPr>
              <p:sp>
                <p:nvSpPr>
                  <p:cNvPr id="526" name="Oval 127">
                    <a:extLst>
                      <a:ext uri="{FF2B5EF4-FFF2-40B4-BE49-F238E27FC236}">
                        <a16:creationId xmlns:a16="http://schemas.microsoft.com/office/drawing/2014/main" id="{F7023268-A0A5-4E11-A293-FAF62FA6F2FE}"/>
                      </a:ext>
                    </a:extLst>
                  </p:cNvPr>
                  <p:cNvSpPr/>
                  <p:nvPr/>
                </p:nvSpPr>
                <p:spPr>
                  <a:xfrm>
                    <a:off x="2133600" y="1752600"/>
                    <a:ext cx="152400" cy="152400"/>
                  </a:xfrm>
                  <a:prstGeom prst="ellipse">
                    <a:avLst/>
                  </a:prstGeom>
                  <a:solidFill>
                    <a:schemeClr val="tx2">
                      <a:lumMod val="60000"/>
                      <a:lumOff val="40000"/>
                    </a:schemeClr>
                  </a:solid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27" name="Freeform 694">
                    <a:extLst>
                      <a:ext uri="{FF2B5EF4-FFF2-40B4-BE49-F238E27FC236}">
                        <a16:creationId xmlns:a16="http://schemas.microsoft.com/office/drawing/2014/main" id="{DD547FE4-095C-4CDD-BEF7-B83B2D747FD1}"/>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516" name="Group 279">
                  <a:extLst>
                    <a:ext uri="{FF2B5EF4-FFF2-40B4-BE49-F238E27FC236}">
                      <a16:creationId xmlns:a16="http://schemas.microsoft.com/office/drawing/2014/main" id="{CE475D97-57F4-427B-B018-D8553A83EADE}"/>
                    </a:ext>
                  </a:extLst>
                </p:cNvPr>
                <p:cNvGrpSpPr/>
                <p:nvPr/>
              </p:nvGrpSpPr>
              <p:grpSpPr>
                <a:xfrm>
                  <a:off x="3962400" y="4267200"/>
                  <a:ext cx="241829" cy="236734"/>
                  <a:chOff x="3251886" y="1828800"/>
                  <a:chExt cx="241829" cy="236734"/>
                </a:xfrm>
              </p:grpSpPr>
              <p:grpSp>
                <p:nvGrpSpPr>
                  <p:cNvPr id="522" name="Group 865">
                    <a:extLst>
                      <a:ext uri="{FF2B5EF4-FFF2-40B4-BE49-F238E27FC236}">
                        <a16:creationId xmlns:a16="http://schemas.microsoft.com/office/drawing/2014/main" id="{C7CA5143-A1C9-48FF-A564-89D04A35D4BC}"/>
                      </a:ext>
                    </a:extLst>
                  </p:cNvPr>
                  <p:cNvGrpSpPr/>
                  <p:nvPr/>
                </p:nvGrpSpPr>
                <p:grpSpPr>
                  <a:xfrm>
                    <a:off x="3276600" y="1828800"/>
                    <a:ext cx="201827" cy="209005"/>
                    <a:chOff x="7265772" y="6420395"/>
                    <a:chExt cx="201827" cy="209005"/>
                  </a:xfrm>
                </p:grpSpPr>
                <p:sp>
                  <p:nvSpPr>
                    <p:cNvPr id="524" name="Oval 691">
                      <a:extLst>
                        <a:ext uri="{FF2B5EF4-FFF2-40B4-BE49-F238E27FC236}">
                          <a16:creationId xmlns:a16="http://schemas.microsoft.com/office/drawing/2014/main" id="{C9E0F8EF-31E0-49FE-8916-C80F3621325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25" name="Freeform 692">
                      <a:extLst>
                        <a:ext uri="{FF2B5EF4-FFF2-40B4-BE49-F238E27FC236}">
                          <a16:creationId xmlns:a16="http://schemas.microsoft.com/office/drawing/2014/main" id="{201ED27C-33A5-4E8C-8E2D-7A0B58E6D2E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23" name="Freeform 690">
                    <a:extLst>
                      <a:ext uri="{FF2B5EF4-FFF2-40B4-BE49-F238E27FC236}">
                        <a16:creationId xmlns:a16="http://schemas.microsoft.com/office/drawing/2014/main" id="{02D7A9A7-724A-43BC-AA98-69D379739796}"/>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517" name="Group 284">
                  <a:extLst>
                    <a:ext uri="{FF2B5EF4-FFF2-40B4-BE49-F238E27FC236}">
                      <a16:creationId xmlns:a16="http://schemas.microsoft.com/office/drawing/2014/main" id="{FC7FDB21-4C3B-46FC-9B1A-8C48142193F4}"/>
                    </a:ext>
                  </a:extLst>
                </p:cNvPr>
                <p:cNvGrpSpPr/>
                <p:nvPr/>
              </p:nvGrpSpPr>
              <p:grpSpPr>
                <a:xfrm>
                  <a:off x="3857470" y="4358390"/>
                  <a:ext cx="241829" cy="236734"/>
                  <a:chOff x="3251886" y="1828800"/>
                  <a:chExt cx="241829" cy="236734"/>
                </a:xfrm>
              </p:grpSpPr>
              <p:grpSp>
                <p:nvGrpSpPr>
                  <p:cNvPr id="518" name="Group 865">
                    <a:extLst>
                      <a:ext uri="{FF2B5EF4-FFF2-40B4-BE49-F238E27FC236}">
                        <a16:creationId xmlns:a16="http://schemas.microsoft.com/office/drawing/2014/main" id="{88E05D02-95DB-4757-A616-0114B83E6001}"/>
                      </a:ext>
                    </a:extLst>
                  </p:cNvPr>
                  <p:cNvGrpSpPr/>
                  <p:nvPr/>
                </p:nvGrpSpPr>
                <p:grpSpPr>
                  <a:xfrm>
                    <a:off x="3276600" y="1828800"/>
                    <a:ext cx="201827" cy="209005"/>
                    <a:chOff x="7265772" y="6420395"/>
                    <a:chExt cx="201827" cy="209005"/>
                  </a:xfrm>
                </p:grpSpPr>
                <p:sp>
                  <p:nvSpPr>
                    <p:cNvPr id="520" name="Oval 687">
                      <a:extLst>
                        <a:ext uri="{FF2B5EF4-FFF2-40B4-BE49-F238E27FC236}">
                          <a16:creationId xmlns:a16="http://schemas.microsoft.com/office/drawing/2014/main" id="{056BE1FA-14F4-4909-A720-4C607F57C05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21" name="Freeform 688">
                      <a:extLst>
                        <a:ext uri="{FF2B5EF4-FFF2-40B4-BE49-F238E27FC236}">
                          <a16:creationId xmlns:a16="http://schemas.microsoft.com/office/drawing/2014/main" id="{777A0B29-DCE4-40BB-A1D8-61D015FAE11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19" name="Freeform 686">
                    <a:extLst>
                      <a:ext uri="{FF2B5EF4-FFF2-40B4-BE49-F238E27FC236}">
                        <a16:creationId xmlns:a16="http://schemas.microsoft.com/office/drawing/2014/main" id="{6C97E368-A17A-4D7A-B072-676670EDFDEA}"/>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sp>
            <p:nvSpPr>
              <p:cNvPr id="287" name="Oval 286">
                <a:extLst>
                  <a:ext uri="{FF2B5EF4-FFF2-40B4-BE49-F238E27FC236}">
                    <a16:creationId xmlns:a16="http://schemas.microsoft.com/office/drawing/2014/main" id="{78FC7033-EEAE-4D2A-8DD8-42C59253E29C}"/>
                  </a:ext>
                </a:extLst>
              </p:cNvPr>
              <p:cNvSpPr/>
              <p:nvPr/>
            </p:nvSpPr>
            <p:spPr>
              <a:xfrm>
                <a:off x="1134775" y="1571956"/>
                <a:ext cx="74341" cy="6943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288" name="Group 293">
                <a:extLst>
                  <a:ext uri="{FF2B5EF4-FFF2-40B4-BE49-F238E27FC236}">
                    <a16:creationId xmlns:a16="http://schemas.microsoft.com/office/drawing/2014/main" id="{E517083D-8A20-4E4C-86C5-4337B1F95A01}"/>
                  </a:ext>
                </a:extLst>
              </p:cNvPr>
              <p:cNvGrpSpPr/>
              <p:nvPr/>
            </p:nvGrpSpPr>
            <p:grpSpPr>
              <a:xfrm>
                <a:off x="1106652" y="2195098"/>
                <a:ext cx="151236" cy="138282"/>
                <a:chOff x="3251886" y="1828800"/>
                <a:chExt cx="241829" cy="236734"/>
              </a:xfrm>
            </p:grpSpPr>
            <p:grpSp>
              <p:nvGrpSpPr>
                <p:cNvPr id="511" name="Group 865">
                  <a:extLst>
                    <a:ext uri="{FF2B5EF4-FFF2-40B4-BE49-F238E27FC236}">
                      <a16:creationId xmlns:a16="http://schemas.microsoft.com/office/drawing/2014/main" id="{4EEEE1BE-B88A-4AA1-B931-C837C439C59A}"/>
                    </a:ext>
                  </a:extLst>
                </p:cNvPr>
                <p:cNvGrpSpPr/>
                <p:nvPr/>
              </p:nvGrpSpPr>
              <p:grpSpPr>
                <a:xfrm>
                  <a:off x="3276600" y="1828800"/>
                  <a:ext cx="201827" cy="209005"/>
                  <a:chOff x="7265772" y="6420395"/>
                  <a:chExt cx="201827" cy="209005"/>
                </a:xfrm>
              </p:grpSpPr>
              <p:sp>
                <p:nvSpPr>
                  <p:cNvPr id="513" name="Oval 680">
                    <a:extLst>
                      <a:ext uri="{FF2B5EF4-FFF2-40B4-BE49-F238E27FC236}">
                        <a16:creationId xmlns:a16="http://schemas.microsoft.com/office/drawing/2014/main" id="{7B248B2A-215C-4888-8DEB-385DBDDEAEC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14" name="Freeform 681">
                    <a:extLst>
                      <a:ext uri="{FF2B5EF4-FFF2-40B4-BE49-F238E27FC236}">
                        <a16:creationId xmlns:a16="http://schemas.microsoft.com/office/drawing/2014/main" id="{748AB6EE-80AD-49EA-8A44-5B4A44B9596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12" name="Freeform 679">
                  <a:extLst>
                    <a:ext uri="{FF2B5EF4-FFF2-40B4-BE49-F238E27FC236}">
                      <a16:creationId xmlns:a16="http://schemas.microsoft.com/office/drawing/2014/main" id="{D43E1382-0EE3-4DE5-8FD2-343DC57C54F7}"/>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89" name="Group 298">
                <a:extLst>
                  <a:ext uri="{FF2B5EF4-FFF2-40B4-BE49-F238E27FC236}">
                    <a16:creationId xmlns:a16="http://schemas.microsoft.com/office/drawing/2014/main" id="{0B23409A-C9F2-4AEE-BC4B-6E3E309CE595}"/>
                  </a:ext>
                </a:extLst>
              </p:cNvPr>
              <p:cNvGrpSpPr/>
              <p:nvPr/>
            </p:nvGrpSpPr>
            <p:grpSpPr>
              <a:xfrm>
                <a:off x="1106652" y="2284118"/>
                <a:ext cx="151236" cy="138282"/>
                <a:chOff x="3251886" y="1828800"/>
                <a:chExt cx="241829" cy="236734"/>
              </a:xfrm>
            </p:grpSpPr>
            <p:grpSp>
              <p:nvGrpSpPr>
                <p:cNvPr id="507" name="Group 865">
                  <a:extLst>
                    <a:ext uri="{FF2B5EF4-FFF2-40B4-BE49-F238E27FC236}">
                      <a16:creationId xmlns:a16="http://schemas.microsoft.com/office/drawing/2014/main" id="{9B11A18A-9D3F-4F00-97FC-AE6CCE84BDBB}"/>
                    </a:ext>
                  </a:extLst>
                </p:cNvPr>
                <p:cNvGrpSpPr/>
                <p:nvPr/>
              </p:nvGrpSpPr>
              <p:grpSpPr>
                <a:xfrm>
                  <a:off x="3276600" y="1828800"/>
                  <a:ext cx="201827" cy="209005"/>
                  <a:chOff x="7265772" y="6420395"/>
                  <a:chExt cx="201827" cy="209005"/>
                </a:xfrm>
              </p:grpSpPr>
              <p:sp>
                <p:nvSpPr>
                  <p:cNvPr id="509" name="Oval 676">
                    <a:extLst>
                      <a:ext uri="{FF2B5EF4-FFF2-40B4-BE49-F238E27FC236}">
                        <a16:creationId xmlns:a16="http://schemas.microsoft.com/office/drawing/2014/main" id="{88A39395-0FC0-47D1-97AB-61452D4C660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10" name="Freeform 677">
                    <a:extLst>
                      <a:ext uri="{FF2B5EF4-FFF2-40B4-BE49-F238E27FC236}">
                        <a16:creationId xmlns:a16="http://schemas.microsoft.com/office/drawing/2014/main" id="{F53D1827-723F-4735-912E-6B6FFCB8B642}"/>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08" name="Freeform 675">
                  <a:extLst>
                    <a:ext uri="{FF2B5EF4-FFF2-40B4-BE49-F238E27FC236}">
                      <a16:creationId xmlns:a16="http://schemas.microsoft.com/office/drawing/2014/main" id="{F5A2D792-8BB4-441F-91A7-E18C2B6925AA}"/>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90" name="Group 303">
                <a:extLst>
                  <a:ext uri="{FF2B5EF4-FFF2-40B4-BE49-F238E27FC236}">
                    <a16:creationId xmlns:a16="http://schemas.microsoft.com/office/drawing/2014/main" id="{9CB41F1F-E3B6-4D42-8971-E393E9C72E86}"/>
                  </a:ext>
                </a:extLst>
              </p:cNvPr>
              <p:cNvGrpSpPr/>
              <p:nvPr/>
            </p:nvGrpSpPr>
            <p:grpSpPr>
              <a:xfrm>
                <a:off x="1011343" y="2195098"/>
                <a:ext cx="151236" cy="138282"/>
                <a:chOff x="3251886" y="1828800"/>
                <a:chExt cx="241829" cy="236734"/>
              </a:xfrm>
            </p:grpSpPr>
            <p:grpSp>
              <p:nvGrpSpPr>
                <p:cNvPr id="503" name="Group 865">
                  <a:extLst>
                    <a:ext uri="{FF2B5EF4-FFF2-40B4-BE49-F238E27FC236}">
                      <a16:creationId xmlns:a16="http://schemas.microsoft.com/office/drawing/2014/main" id="{DFCEE235-2A61-4BD0-88DD-2E46A248BBC4}"/>
                    </a:ext>
                  </a:extLst>
                </p:cNvPr>
                <p:cNvGrpSpPr/>
                <p:nvPr/>
              </p:nvGrpSpPr>
              <p:grpSpPr>
                <a:xfrm>
                  <a:off x="3276600" y="1828800"/>
                  <a:ext cx="201827" cy="209005"/>
                  <a:chOff x="7265772" y="6420395"/>
                  <a:chExt cx="201827" cy="209005"/>
                </a:xfrm>
              </p:grpSpPr>
              <p:sp>
                <p:nvSpPr>
                  <p:cNvPr id="505" name="Oval 672">
                    <a:extLst>
                      <a:ext uri="{FF2B5EF4-FFF2-40B4-BE49-F238E27FC236}">
                        <a16:creationId xmlns:a16="http://schemas.microsoft.com/office/drawing/2014/main" id="{B78ED643-779D-42EB-B673-8791D003481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06" name="Freeform 673">
                    <a:extLst>
                      <a:ext uri="{FF2B5EF4-FFF2-40B4-BE49-F238E27FC236}">
                        <a16:creationId xmlns:a16="http://schemas.microsoft.com/office/drawing/2014/main" id="{AE60B739-7FD7-4EAC-B7D5-5765C2FB1E73}"/>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04" name="Freeform 671">
                  <a:extLst>
                    <a:ext uri="{FF2B5EF4-FFF2-40B4-BE49-F238E27FC236}">
                      <a16:creationId xmlns:a16="http://schemas.microsoft.com/office/drawing/2014/main" id="{03225996-49E8-4551-9B9E-AB6D008B1EE5}"/>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91" name="Group 308">
                <a:extLst>
                  <a:ext uri="{FF2B5EF4-FFF2-40B4-BE49-F238E27FC236}">
                    <a16:creationId xmlns:a16="http://schemas.microsoft.com/office/drawing/2014/main" id="{BEE609EB-692D-470D-886E-BBA9E8C9B39B}"/>
                  </a:ext>
                </a:extLst>
              </p:cNvPr>
              <p:cNvGrpSpPr/>
              <p:nvPr/>
            </p:nvGrpSpPr>
            <p:grpSpPr>
              <a:xfrm>
                <a:off x="916035" y="1616466"/>
                <a:ext cx="151236" cy="138282"/>
                <a:chOff x="3251886" y="1828800"/>
                <a:chExt cx="241829" cy="236734"/>
              </a:xfrm>
            </p:grpSpPr>
            <p:grpSp>
              <p:nvGrpSpPr>
                <p:cNvPr id="499" name="Group 865">
                  <a:extLst>
                    <a:ext uri="{FF2B5EF4-FFF2-40B4-BE49-F238E27FC236}">
                      <a16:creationId xmlns:a16="http://schemas.microsoft.com/office/drawing/2014/main" id="{8FA40C6F-0A9C-4A3A-B3C4-5F0A04485E91}"/>
                    </a:ext>
                  </a:extLst>
                </p:cNvPr>
                <p:cNvGrpSpPr/>
                <p:nvPr/>
              </p:nvGrpSpPr>
              <p:grpSpPr>
                <a:xfrm>
                  <a:off x="3276600" y="1828800"/>
                  <a:ext cx="201827" cy="209005"/>
                  <a:chOff x="7265772" y="6420395"/>
                  <a:chExt cx="201827" cy="209005"/>
                </a:xfrm>
              </p:grpSpPr>
              <p:sp>
                <p:nvSpPr>
                  <p:cNvPr id="501" name="Oval 668">
                    <a:extLst>
                      <a:ext uri="{FF2B5EF4-FFF2-40B4-BE49-F238E27FC236}">
                        <a16:creationId xmlns:a16="http://schemas.microsoft.com/office/drawing/2014/main" id="{38B90D21-FB79-4494-853E-B3077DD06F9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02" name="Freeform 669">
                    <a:extLst>
                      <a:ext uri="{FF2B5EF4-FFF2-40B4-BE49-F238E27FC236}">
                        <a16:creationId xmlns:a16="http://schemas.microsoft.com/office/drawing/2014/main" id="{7C1A482D-FC99-4371-AEFE-E0314F6C63C1}"/>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500" name="Freeform 667">
                  <a:extLst>
                    <a:ext uri="{FF2B5EF4-FFF2-40B4-BE49-F238E27FC236}">
                      <a16:creationId xmlns:a16="http://schemas.microsoft.com/office/drawing/2014/main" id="{FF5B5774-55AF-41A9-85EB-4F068A61E8EC}"/>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92" name="Group 313">
                <a:extLst>
                  <a:ext uri="{FF2B5EF4-FFF2-40B4-BE49-F238E27FC236}">
                    <a16:creationId xmlns:a16="http://schemas.microsoft.com/office/drawing/2014/main" id="{5BB1B754-97E4-4EDC-A023-6A93F15A1268}"/>
                  </a:ext>
                </a:extLst>
              </p:cNvPr>
              <p:cNvGrpSpPr/>
              <p:nvPr/>
            </p:nvGrpSpPr>
            <p:grpSpPr>
              <a:xfrm>
                <a:off x="1440231" y="2195098"/>
                <a:ext cx="151236" cy="138282"/>
                <a:chOff x="3251886" y="1828800"/>
                <a:chExt cx="241829" cy="236734"/>
              </a:xfrm>
            </p:grpSpPr>
            <p:grpSp>
              <p:nvGrpSpPr>
                <p:cNvPr id="495" name="Group 865">
                  <a:extLst>
                    <a:ext uri="{FF2B5EF4-FFF2-40B4-BE49-F238E27FC236}">
                      <a16:creationId xmlns:a16="http://schemas.microsoft.com/office/drawing/2014/main" id="{5688B554-E2D7-4D01-8233-7E262AE6BBF6}"/>
                    </a:ext>
                  </a:extLst>
                </p:cNvPr>
                <p:cNvGrpSpPr/>
                <p:nvPr/>
              </p:nvGrpSpPr>
              <p:grpSpPr>
                <a:xfrm>
                  <a:off x="3276600" y="1828800"/>
                  <a:ext cx="201827" cy="209005"/>
                  <a:chOff x="7265772" y="6420395"/>
                  <a:chExt cx="201827" cy="209005"/>
                </a:xfrm>
              </p:grpSpPr>
              <p:sp>
                <p:nvSpPr>
                  <p:cNvPr id="497" name="Oval 664">
                    <a:extLst>
                      <a:ext uri="{FF2B5EF4-FFF2-40B4-BE49-F238E27FC236}">
                        <a16:creationId xmlns:a16="http://schemas.microsoft.com/office/drawing/2014/main" id="{2B199F45-0195-4D35-8E01-3AE60A5355A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98" name="Freeform 665">
                    <a:extLst>
                      <a:ext uri="{FF2B5EF4-FFF2-40B4-BE49-F238E27FC236}">
                        <a16:creationId xmlns:a16="http://schemas.microsoft.com/office/drawing/2014/main" id="{45EEAED6-045C-4388-8708-5B5BBCE6600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96" name="Freeform 663">
                  <a:extLst>
                    <a:ext uri="{FF2B5EF4-FFF2-40B4-BE49-F238E27FC236}">
                      <a16:creationId xmlns:a16="http://schemas.microsoft.com/office/drawing/2014/main" id="{4E618521-709D-410B-A918-5B40F80CA962}"/>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93" name="Group 865">
                <a:extLst>
                  <a:ext uri="{FF2B5EF4-FFF2-40B4-BE49-F238E27FC236}">
                    <a16:creationId xmlns:a16="http://schemas.microsoft.com/office/drawing/2014/main" id="{8B5CBF65-8A61-43DA-AE16-BE091D3E8C30}"/>
                  </a:ext>
                </a:extLst>
              </p:cNvPr>
              <p:cNvGrpSpPr/>
              <p:nvPr/>
            </p:nvGrpSpPr>
            <p:grpSpPr>
              <a:xfrm>
                <a:off x="1332255" y="2195098"/>
                <a:ext cx="126219" cy="122085"/>
                <a:chOff x="7265772" y="6420395"/>
                <a:chExt cx="201827" cy="209005"/>
              </a:xfrm>
            </p:grpSpPr>
            <p:sp>
              <p:nvSpPr>
                <p:cNvPr id="493" name="Oval 660">
                  <a:extLst>
                    <a:ext uri="{FF2B5EF4-FFF2-40B4-BE49-F238E27FC236}">
                      <a16:creationId xmlns:a16="http://schemas.microsoft.com/office/drawing/2014/main" id="{6A0B1F23-6349-4115-9541-1BF587563A1C}"/>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94" name="Freeform 661">
                  <a:extLst>
                    <a:ext uri="{FF2B5EF4-FFF2-40B4-BE49-F238E27FC236}">
                      <a16:creationId xmlns:a16="http://schemas.microsoft.com/office/drawing/2014/main" id="{11D43245-39C5-49A1-AFAA-6C4241330B8F}"/>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94" name="Group 323">
                <a:extLst>
                  <a:ext uri="{FF2B5EF4-FFF2-40B4-BE49-F238E27FC236}">
                    <a16:creationId xmlns:a16="http://schemas.microsoft.com/office/drawing/2014/main" id="{4E845FDE-5880-4EE7-AFC7-489E104075C3}"/>
                  </a:ext>
                </a:extLst>
              </p:cNvPr>
              <p:cNvGrpSpPr/>
              <p:nvPr/>
            </p:nvGrpSpPr>
            <p:grpSpPr>
              <a:xfrm>
                <a:off x="1469137" y="1571956"/>
                <a:ext cx="151236" cy="138282"/>
                <a:chOff x="3251886" y="1828800"/>
                <a:chExt cx="241829" cy="236734"/>
              </a:xfrm>
            </p:grpSpPr>
            <p:grpSp>
              <p:nvGrpSpPr>
                <p:cNvPr id="489" name="Group 865">
                  <a:extLst>
                    <a:ext uri="{FF2B5EF4-FFF2-40B4-BE49-F238E27FC236}">
                      <a16:creationId xmlns:a16="http://schemas.microsoft.com/office/drawing/2014/main" id="{CAE21BB7-CAD7-42A1-9CB4-8C8A7D889E39}"/>
                    </a:ext>
                  </a:extLst>
                </p:cNvPr>
                <p:cNvGrpSpPr/>
                <p:nvPr/>
              </p:nvGrpSpPr>
              <p:grpSpPr>
                <a:xfrm>
                  <a:off x="3276600" y="1828800"/>
                  <a:ext cx="201827" cy="209005"/>
                  <a:chOff x="7265772" y="6420395"/>
                  <a:chExt cx="201827" cy="209005"/>
                </a:xfrm>
              </p:grpSpPr>
              <p:sp>
                <p:nvSpPr>
                  <p:cNvPr id="491" name="Oval 656">
                    <a:extLst>
                      <a:ext uri="{FF2B5EF4-FFF2-40B4-BE49-F238E27FC236}">
                        <a16:creationId xmlns:a16="http://schemas.microsoft.com/office/drawing/2014/main" id="{0271FF3B-08D2-4EDD-B2EE-0F371B636812}"/>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92" name="Freeform 657">
                    <a:extLst>
                      <a:ext uri="{FF2B5EF4-FFF2-40B4-BE49-F238E27FC236}">
                        <a16:creationId xmlns:a16="http://schemas.microsoft.com/office/drawing/2014/main" id="{4FA8587C-1137-4AB6-8ADD-0FFB35986310}"/>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90" name="Freeform 655">
                  <a:extLst>
                    <a:ext uri="{FF2B5EF4-FFF2-40B4-BE49-F238E27FC236}">
                      <a16:creationId xmlns:a16="http://schemas.microsoft.com/office/drawing/2014/main" id="{2C8F334B-3896-4D99-B380-9381000637DC}"/>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95" name="Group 328">
                <a:extLst>
                  <a:ext uri="{FF2B5EF4-FFF2-40B4-BE49-F238E27FC236}">
                    <a16:creationId xmlns:a16="http://schemas.microsoft.com/office/drawing/2014/main" id="{9C754FED-D0EE-47F4-A382-9A591407F228}"/>
                  </a:ext>
                </a:extLst>
              </p:cNvPr>
              <p:cNvGrpSpPr/>
              <p:nvPr/>
            </p:nvGrpSpPr>
            <p:grpSpPr>
              <a:xfrm>
                <a:off x="1344923" y="1527445"/>
                <a:ext cx="151236" cy="138282"/>
                <a:chOff x="3251886" y="1828800"/>
                <a:chExt cx="241829" cy="236734"/>
              </a:xfrm>
            </p:grpSpPr>
            <p:grpSp>
              <p:nvGrpSpPr>
                <p:cNvPr id="485" name="Group 865">
                  <a:extLst>
                    <a:ext uri="{FF2B5EF4-FFF2-40B4-BE49-F238E27FC236}">
                      <a16:creationId xmlns:a16="http://schemas.microsoft.com/office/drawing/2014/main" id="{BB50720D-6E83-4F5D-8204-B42E2D9D9B20}"/>
                    </a:ext>
                  </a:extLst>
                </p:cNvPr>
                <p:cNvGrpSpPr/>
                <p:nvPr/>
              </p:nvGrpSpPr>
              <p:grpSpPr>
                <a:xfrm>
                  <a:off x="3276600" y="1828800"/>
                  <a:ext cx="201827" cy="209005"/>
                  <a:chOff x="7265772" y="6420395"/>
                  <a:chExt cx="201827" cy="209005"/>
                </a:xfrm>
              </p:grpSpPr>
              <p:sp>
                <p:nvSpPr>
                  <p:cNvPr id="487" name="Oval 86">
                    <a:extLst>
                      <a:ext uri="{FF2B5EF4-FFF2-40B4-BE49-F238E27FC236}">
                        <a16:creationId xmlns:a16="http://schemas.microsoft.com/office/drawing/2014/main" id="{C2B308EE-96ED-4338-94C9-D69D582C1062}"/>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88" name="Freeform 653">
                    <a:extLst>
                      <a:ext uri="{FF2B5EF4-FFF2-40B4-BE49-F238E27FC236}">
                        <a16:creationId xmlns:a16="http://schemas.microsoft.com/office/drawing/2014/main" id="{58E82236-A10B-43C4-BD14-3F7EEA5ACF8E}"/>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86" name="Freeform 85">
                  <a:extLst>
                    <a:ext uri="{FF2B5EF4-FFF2-40B4-BE49-F238E27FC236}">
                      <a16:creationId xmlns:a16="http://schemas.microsoft.com/office/drawing/2014/main" id="{DF0E35E3-DA08-4522-9082-D2147425BC73}"/>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96" name="Group 333">
                <a:extLst>
                  <a:ext uri="{FF2B5EF4-FFF2-40B4-BE49-F238E27FC236}">
                    <a16:creationId xmlns:a16="http://schemas.microsoft.com/office/drawing/2014/main" id="{603A97D1-ED9D-49BD-8E7C-351128099D65}"/>
                  </a:ext>
                </a:extLst>
              </p:cNvPr>
              <p:cNvGrpSpPr/>
              <p:nvPr/>
            </p:nvGrpSpPr>
            <p:grpSpPr>
              <a:xfrm>
                <a:off x="1440231" y="1482935"/>
                <a:ext cx="133948" cy="122069"/>
                <a:chOff x="2071815" y="1696023"/>
                <a:chExt cx="214185" cy="208978"/>
              </a:xfrm>
              <a:solidFill>
                <a:schemeClr val="tx2">
                  <a:lumMod val="60000"/>
                  <a:lumOff val="40000"/>
                </a:schemeClr>
              </a:solidFill>
            </p:grpSpPr>
            <p:sp>
              <p:nvSpPr>
                <p:cNvPr id="483" name="Oval 82">
                  <a:extLst>
                    <a:ext uri="{FF2B5EF4-FFF2-40B4-BE49-F238E27FC236}">
                      <a16:creationId xmlns:a16="http://schemas.microsoft.com/office/drawing/2014/main" id="{6A8A5016-ADB3-4B99-8239-A077575488E5}"/>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84" name="Freeform 83">
                  <a:extLst>
                    <a:ext uri="{FF2B5EF4-FFF2-40B4-BE49-F238E27FC236}">
                      <a16:creationId xmlns:a16="http://schemas.microsoft.com/office/drawing/2014/main" id="{2A2809A6-7A84-4DC7-98E2-9EFA9AB7AF7B}"/>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97" name="Group 336">
                <a:extLst>
                  <a:ext uri="{FF2B5EF4-FFF2-40B4-BE49-F238E27FC236}">
                    <a16:creationId xmlns:a16="http://schemas.microsoft.com/office/drawing/2014/main" id="{5E1DA05E-A6EA-42C3-8D61-170E77822BB6}"/>
                  </a:ext>
                </a:extLst>
              </p:cNvPr>
              <p:cNvGrpSpPr/>
              <p:nvPr/>
            </p:nvGrpSpPr>
            <p:grpSpPr>
              <a:xfrm>
                <a:off x="1535540" y="2239608"/>
                <a:ext cx="133948" cy="122069"/>
                <a:chOff x="2071815" y="1696023"/>
                <a:chExt cx="214185" cy="208978"/>
              </a:xfrm>
              <a:solidFill>
                <a:schemeClr val="tx2">
                  <a:lumMod val="60000"/>
                  <a:lumOff val="40000"/>
                </a:schemeClr>
              </a:solidFill>
            </p:grpSpPr>
            <p:sp>
              <p:nvSpPr>
                <p:cNvPr id="481" name="Oval 80">
                  <a:extLst>
                    <a:ext uri="{FF2B5EF4-FFF2-40B4-BE49-F238E27FC236}">
                      <a16:creationId xmlns:a16="http://schemas.microsoft.com/office/drawing/2014/main" id="{D3DF4EBD-4DB1-4995-A009-B8B49B1ACEA2}"/>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82" name="Freeform 81">
                  <a:extLst>
                    <a:ext uri="{FF2B5EF4-FFF2-40B4-BE49-F238E27FC236}">
                      <a16:creationId xmlns:a16="http://schemas.microsoft.com/office/drawing/2014/main" id="{B91F563B-F919-4EFA-B417-BB7B432C799C}"/>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298" name="Group 339">
                <a:extLst>
                  <a:ext uri="{FF2B5EF4-FFF2-40B4-BE49-F238E27FC236}">
                    <a16:creationId xmlns:a16="http://schemas.microsoft.com/office/drawing/2014/main" id="{20648414-D1F7-4318-9CF7-51B7FC1305A8}"/>
                  </a:ext>
                </a:extLst>
              </p:cNvPr>
              <p:cNvGrpSpPr/>
              <p:nvPr/>
            </p:nvGrpSpPr>
            <p:grpSpPr>
              <a:xfrm>
                <a:off x="1297269" y="2284118"/>
                <a:ext cx="133948" cy="122069"/>
                <a:chOff x="2071815" y="1696023"/>
                <a:chExt cx="214185" cy="208978"/>
              </a:xfrm>
              <a:solidFill>
                <a:schemeClr val="tx2">
                  <a:lumMod val="60000"/>
                  <a:lumOff val="40000"/>
                </a:schemeClr>
              </a:solidFill>
            </p:grpSpPr>
            <p:sp>
              <p:nvSpPr>
                <p:cNvPr id="479" name="Oval 78">
                  <a:extLst>
                    <a:ext uri="{FF2B5EF4-FFF2-40B4-BE49-F238E27FC236}">
                      <a16:creationId xmlns:a16="http://schemas.microsoft.com/office/drawing/2014/main" id="{8904AD27-7A1D-4AF0-9480-2F06529564C7}"/>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80" name="Freeform 79">
                  <a:extLst>
                    <a:ext uri="{FF2B5EF4-FFF2-40B4-BE49-F238E27FC236}">
                      <a16:creationId xmlns:a16="http://schemas.microsoft.com/office/drawing/2014/main" id="{BF6F06C8-8CB4-4C73-85DE-39F165058348}"/>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99" name="Oval 76">
                <a:extLst>
                  <a:ext uri="{FF2B5EF4-FFF2-40B4-BE49-F238E27FC236}">
                    <a16:creationId xmlns:a16="http://schemas.microsoft.com/office/drawing/2014/main" id="{24836D22-A4AF-4D13-917E-EA445F1EBE58}"/>
                  </a:ext>
                </a:extLst>
              </p:cNvPr>
              <p:cNvSpPr/>
              <p:nvPr/>
            </p:nvSpPr>
            <p:spPr>
              <a:xfrm>
                <a:off x="1717142" y="2139126"/>
                <a:ext cx="95309" cy="89020"/>
              </a:xfrm>
              <a:prstGeom prst="ellipse">
                <a:avLst/>
              </a:prstGeom>
              <a:solidFill>
                <a:schemeClr val="tx2">
                  <a:lumMod val="60000"/>
                  <a:lumOff val="40000"/>
                </a:schemeClr>
              </a:solid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00" name="Group 345">
                <a:extLst>
                  <a:ext uri="{FF2B5EF4-FFF2-40B4-BE49-F238E27FC236}">
                    <a16:creationId xmlns:a16="http://schemas.microsoft.com/office/drawing/2014/main" id="{0DDB7D2F-A878-42E2-AD6F-831A619ADB48}"/>
                  </a:ext>
                </a:extLst>
              </p:cNvPr>
              <p:cNvGrpSpPr/>
              <p:nvPr/>
            </p:nvGrpSpPr>
            <p:grpSpPr>
              <a:xfrm>
                <a:off x="1201960" y="2195098"/>
                <a:ext cx="133948" cy="122069"/>
                <a:chOff x="2071815" y="1696023"/>
                <a:chExt cx="214185" cy="208978"/>
              </a:xfrm>
              <a:solidFill>
                <a:schemeClr val="tx2">
                  <a:lumMod val="60000"/>
                  <a:lumOff val="40000"/>
                </a:schemeClr>
              </a:solidFill>
            </p:grpSpPr>
            <p:sp>
              <p:nvSpPr>
                <p:cNvPr id="477" name="Oval 74">
                  <a:extLst>
                    <a:ext uri="{FF2B5EF4-FFF2-40B4-BE49-F238E27FC236}">
                      <a16:creationId xmlns:a16="http://schemas.microsoft.com/office/drawing/2014/main" id="{26FF8CB8-ED99-4AED-B05D-8FAC33A18087}"/>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78" name="Freeform 75">
                  <a:extLst>
                    <a:ext uri="{FF2B5EF4-FFF2-40B4-BE49-F238E27FC236}">
                      <a16:creationId xmlns:a16="http://schemas.microsoft.com/office/drawing/2014/main" id="{1B1BD674-1D51-4418-A87C-973BE5CB43FD}"/>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301" name="Group 351">
                <a:extLst>
                  <a:ext uri="{FF2B5EF4-FFF2-40B4-BE49-F238E27FC236}">
                    <a16:creationId xmlns:a16="http://schemas.microsoft.com/office/drawing/2014/main" id="{86907069-2A51-42EA-AF05-3D678BB13655}"/>
                  </a:ext>
                </a:extLst>
              </p:cNvPr>
              <p:cNvGrpSpPr/>
              <p:nvPr/>
            </p:nvGrpSpPr>
            <p:grpSpPr>
              <a:xfrm>
                <a:off x="1392577" y="1438425"/>
                <a:ext cx="133948" cy="122069"/>
                <a:chOff x="2071815" y="1696023"/>
                <a:chExt cx="214185" cy="208978"/>
              </a:xfrm>
              <a:solidFill>
                <a:schemeClr val="tx2">
                  <a:lumMod val="60000"/>
                  <a:lumOff val="40000"/>
                </a:schemeClr>
              </a:solidFill>
            </p:grpSpPr>
            <p:sp>
              <p:nvSpPr>
                <p:cNvPr id="475" name="Oval 72">
                  <a:extLst>
                    <a:ext uri="{FF2B5EF4-FFF2-40B4-BE49-F238E27FC236}">
                      <a16:creationId xmlns:a16="http://schemas.microsoft.com/office/drawing/2014/main" id="{4167A619-4887-4733-86DA-91E50D06B81C}"/>
                    </a:ext>
                  </a:extLst>
                </p:cNvPr>
                <p:cNvSpPr/>
                <p:nvPr/>
              </p:nvSpPr>
              <p:spPr>
                <a:xfrm>
                  <a:off x="2133600" y="1752600"/>
                  <a:ext cx="152400" cy="152400"/>
                </a:xfrm>
                <a:prstGeom prst="ellipse">
                  <a:avLst/>
                </a:prstGeom>
                <a:grpFill/>
                <a:ln>
                  <a:noFill/>
                </a:ln>
                <a:scene3d>
                  <a:camera prst="orthographicFront"/>
                  <a:lightRig rig="soft" dir="t">
                    <a:rot lat="0" lon="0" rev="0"/>
                  </a:lightRig>
                </a:scene3d>
                <a:sp3d extrusionH="12700" prstMaterial="dkEdge">
                  <a:bevelT/>
                  <a:bevelB/>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76" name="Freeform 639">
                  <a:extLst>
                    <a:ext uri="{FF2B5EF4-FFF2-40B4-BE49-F238E27FC236}">
                      <a16:creationId xmlns:a16="http://schemas.microsoft.com/office/drawing/2014/main" id="{8738288D-4915-4BD9-98F9-234BE7540973}"/>
                    </a:ext>
                  </a:extLst>
                </p:cNvPr>
                <p:cNvSpPr/>
                <p:nvPr/>
              </p:nvSpPr>
              <p:spPr>
                <a:xfrm>
                  <a:off x="2071815" y="1696023"/>
                  <a:ext cx="207352" cy="208978"/>
                </a:xfrm>
                <a:custGeom>
                  <a:avLst/>
                  <a:gdLst>
                    <a:gd name="connsiteX0" fmla="*/ 123568 w 326801"/>
                    <a:gd name="connsiteY0" fmla="*/ 58637 h 244657"/>
                    <a:gd name="connsiteX1" fmla="*/ 135925 w 326801"/>
                    <a:gd name="connsiteY1" fmla="*/ 21567 h 244657"/>
                    <a:gd name="connsiteX2" fmla="*/ 172995 w 326801"/>
                    <a:gd name="connsiteY2" fmla="*/ 9210 h 244657"/>
                    <a:gd name="connsiteX3" fmla="*/ 160638 w 326801"/>
                    <a:gd name="connsiteY3" fmla="*/ 46281 h 244657"/>
                    <a:gd name="connsiteX4" fmla="*/ 234779 w 326801"/>
                    <a:gd name="connsiteY4" fmla="*/ 9210 h 244657"/>
                    <a:gd name="connsiteX5" fmla="*/ 222422 w 326801"/>
                    <a:gd name="connsiteY5" fmla="*/ 83351 h 244657"/>
                    <a:gd name="connsiteX6" fmla="*/ 234779 w 326801"/>
                    <a:gd name="connsiteY6" fmla="*/ 46281 h 244657"/>
                    <a:gd name="connsiteX7" fmla="*/ 247135 w 326801"/>
                    <a:gd name="connsiteY7" fmla="*/ 83351 h 244657"/>
                    <a:gd name="connsiteX8" fmla="*/ 271849 w 326801"/>
                    <a:gd name="connsiteY8" fmla="*/ 132778 h 244657"/>
                    <a:gd name="connsiteX9" fmla="*/ 308919 w 326801"/>
                    <a:gd name="connsiteY9" fmla="*/ 108064 h 244657"/>
                    <a:gd name="connsiteX10" fmla="*/ 284206 w 326801"/>
                    <a:gd name="connsiteY10" fmla="*/ 70994 h 244657"/>
                    <a:gd name="connsiteX11" fmla="*/ 321276 w 326801"/>
                    <a:gd name="connsiteY11" fmla="*/ 58637 h 244657"/>
                    <a:gd name="connsiteX12" fmla="*/ 308919 w 326801"/>
                    <a:gd name="connsiteY12" fmla="*/ 108064 h 244657"/>
                    <a:gd name="connsiteX13" fmla="*/ 296563 w 326801"/>
                    <a:gd name="connsiteY13" fmla="*/ 145135 h 244657"/>
                    <a:gd name="connsiteX14" fmla="*/ 284206 w 326801"/>
                    <a:gd name="connsiteY14" fmla="*/ 219275 h 244657"/>
                    <a:gd name="connsiteX15" fmla="*/ 259492 w 326801"/>
                    <a:gd name="connsiteY15" fmla="*/ 206919 h 244657"/>
                    <a:gd name="connsiteX16" fmla="*/ 210065 w 326801"/>
                    <a:gd name="connsiteY16" fmla="*/ 231632 h 244657"/>
                    <a:gd name="connsiteX17" fmla="*/ 148281 w 326801"/>
                    <a:gd name="connsiteY17" fmla="*/ 219275 h 244657"/>
                    <a:gd name="connsiteX18" fmla="*/ 111211 w 326801"/>
                    <a:gd name="connsiteY18" fmla="*/ 231632 h 244657"/>
                    <a:gd name="connsiteX19" fmla="*/ 111211 w 326801"/>
                    <a:gd name="connsiteY19" fmla="*/ 206919 h 244657"/>
                    <a:gd name="connsiteX20" fmla="*/ 74141 w 326801"/>
                    <a:gd name="connsiteY20" fmla="*/ 194562 h 244657"/>
                    <a:gd name="connsiteX21" fmla="*/ 0 w 326801"/>
                    <a:gd name="connsiteY21" fmla="*/ 182205 h 244657"/>
                    <a:gd name="connsiteX22" fmla="*/ 111211 w 326801"/>
                    <a:gd name="connsiteY22" fmla="*/ 132778 h 244657"/>
                    <a:gd name="connsiteX23" fmla="*/ 98854 w 326801"/>
                    <a:gd name="connsiteY23" fmla="*/ 182205 h 244657"/>
                    <a:gd name="connsiteX24" fmla="*/ 98854 w 326801"/>
                    <a:gd name="connsiteY24" fmla="*/ 95708 h 244657"/>
                    <a:gd name="connsiteX25" fmla="*/ 135925 w 326801"/>
                    <a:gd name="connsiteY25" fmla="*/ 83351 h 244657"/>
                    <a:gd name="connsiteX26" fmla="*/ 98854 w 326801"/>
                    <a:gd name="connsiteY26" fmla="*/ 108064 h 244657"/>
                    <a:gd name="connsiteX27" fmla="*/ 148281 w 326801"/>
                    <a:gd name="connsiteY27" fmla="*/ 58637 h 244657"/>
                    <a:gd name="connsiteX28" fmla="*/ 185352 w 326801"/>
                    <a:gd name="connsiteY28" fmla="*/ 21567 h 244657"/>
                    <a:gd name="connsiteX29" fmla="*/ 271849 w 326801"/>
                    <a:gd name="connsiteY29" fmla="*/ 58637 h 244657"/>
                    <a:gd name="connsiteX30" fmla="*/ 296563 w 326801"/>
                    <a:gd name="connsiteY30" fmla="*/ 95708 h 244657"/>
                    <a:gd name="connsiteX31" fmla="*/ 222422 w 326801"/>
                    <a:gd name="connsiteY31" fmla="*/ 145135 h 244657"/>
                    <a:gd name="connsiteX32" fmla="*/ 197708 w 326801"/>
                    <a:gd name="connsiteY32" fmla="*/ 219275 h 244657"/>
                    <a:gd name="connsiteX33" fmla="*/ 111211 w 326801"/>
                    <a:gd name="connsiteY33" fmla="*/ 206919 h 244657"/>
                    <a:gd name="connsiteX34" fmla="*/ 61784 w 326801"/>
                    <a:gd name="connsiteY34" fmla="*/ 132778 h 244657"/>
                    <a:gd name="connsiteX35" fmla="*/ 98854 w 326801"/>
                    <a:gd name="connsiteY35" fmla="*/ 95708 h 244657"/>
                    <a:gd name="connsiteX36" fmla="*/ 160638 w 326801"/>
                    <a:gd name="connsiteY36" fmla="*/ 33924 h 244657"/>
                    <a:gd name="connsiteX37" fmla="*/ 222422 w 326801"/>
                    <a:gd name="connsiteY37" fmla="*/ 33924 h 2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801" h="244657">
                      <a:moveTo>
                        <a:pt x="123568" y="58637"/>
                      </a:moveTo>
                      <a:cubicBezTo>
                        <a:pt x="127687" y="46280"/>
                        <a:pt x="126715" y="30777"/>
                        <a:pt x="135925" y="21567"/>
                      </a:cubicBezTo>
                      <a:cubicBezTo>
                        <a:pt x="145135" y="12357"/>
                        <a:pt x="163785" y="0"/>
                        <a:pt x="172995" y="9210"/>
                      </a:cubicBezTo>
                      <a:cubicBezTo>
                        <a:pt x="182205" y="18421"/>
                        <a:pt x="151428" y="37070"/>
                        <a:pt x="160638" y="46281"/>
                      </a:cubicBezTo>
                      <a:cubicBezTo>
                        <a:pt x="170869" y="56513"/>
                        <a:pt x="233536" y="10038"/>
                        <a:pt x="234779" y="9210"/>
                      </a:cubicBezTo>
                      <a:cubicBezTo>
                        <a:pt x="263094" y="122471"/>
                        <a:pt x="287753" y="126904"/>
                        <a:pt x="222422" y="83351"/>
                      </a:cubicBezTo>
                      <a:cubicBezTo>
                        <a:pt x="226541" y="70994"/>
                        <a:pt x="221754" y="46281"/>
                        <a:pt x="234779" y="46281"/>
                      </a:cubicBezTo>
                      <a:cubicBezTo>
                        <a:pt x="247804" y="46281"/>
                        <a:pt x="242004" y="71379"/>
                        <a:pt x="247135" y="83351"/>
                      </a:cubicBezTo>
                      <a:cubicBezTo>
                        <a:pt x="254391" y="100282"/>
                        <a:pt x="263611" y="116302"/>
                        <a:pt x="271849" y="132778"/>
                      </a:cubicBezTo>
                      <a:cubicBezTo>
                        <a:pt x="284206" y="124540"/>
                        <a:pt x="306006" y="122627"/>
                        <a:pt x="308919" y="108064"/>
                      </a:cubicBezTo>
                      <a:cubicBezTo>
                        <a:pt x="311832" y="93502"/>
                        <a:pt x="294707" y="81495"/>
                        <a:pt x="284206" y="70994"/>
                      </a:cubicBezTo>
                      <a:cubicBezTo>
                        <a:pt x="249456" y="36245"/>
                        <a:pt x="193400" y="37326"/>
                        <a:pt x="321276" y="58637"/>
                      </a:cubicBezTo>
                      <a:cubicBezTo>
                        <a:pt x="317157" y="75113"/>
                        <a:pt x="313584" y="91735"/>
                        <a:pt x="308919" y="108064"/>
                      </a:cubicBezTo>
                      <a:cubicBezTo>
                        <a:pt x="305341" y="120588"/>
                        <a:pt x="299389" y="132420"/>
                        <a:pt x="296563" y="145135"/>
                      </a:cubicBezTo>
                      <a:cubicBezTo>
                        <a:pt x="291128" y="169593"/>
                        <a:pt x="288325" y="194562"/>
                        <a:pt x="284206" y="219275"/>
                      </a:cubicBezTo>
                      <a:cubicBezTo>
                        <a:pt x="259444" y="120230"/>
                        <a:pt x="284310" y="182101"/>
                        <a:pt x="259492" y="206919"/>
                      </a:cubicBezTo>
                      <a:cubicBezTo>
                        <a:pt x="246467" y="219944"/>
                        <a:pt x="226541" y="223394"/>
                        <a:pt x="210065" y="231632"/>
                      </a:cubicBezTo>
                      <a:cubicBezTo>
                        <a:pt x="189470" y="227513"/>
                        <a:pt x="169284" y="219275"/>
                        <a:pt x="148281" y="219275"/>
                      </a:cubicBezTo>
                      <a:cubicBezTo>
                        <a:pt x="135256" y="219275"/>
                        <a:pt x="111211" y="244657"/>
                        <a:pt x="111211" y="231632"/>
                      </a:cubicBezTo>
                      <a:cubicBezTo>
                        <a:pt x="111211" y="200779"/>
                        <a:pt x="199354" y="177537"/>
                        <a:pt x="111211" y="206919"/>
                      </a:cubicBezTo>
                      <a:cubicBezTo>
                        <a:pt x="136084" y="107429"/>
                        <a:pt x="128034" y="183784"/>
                        <a:pt x="74141" y="194562"/>
                      </a:cubicBezTo>
                      <a:cubicBezTo>
                        <a:pt x="49573" y="199475"/>
                        <a:pt x="24714" y="186324"/>
                        <a:pt x="0" y="182205"/>
                      </a:cubicBezTo>
                      <a:cubicBezTo>
                        <a:pt x="88230" y="152796"/>
                        <a:pt x="52466" y="171942"/>
                        <a:pt x="111211" y="132778"/>
                      </a:cubicBezTo>
                      <a:cubicBezTo>
                        <a:pt x="107092" y="149254"/>
                        <a:pt x="115837" y="182205"/>
                        <a:pt x="98854" y="182205"/>
                      </a:cubicBezTo>
                      <a:cubicBezTo>
                        <a:pt x="67504" y="182205"/>
                        <a:pt x="93273" y="101289"/>
                        <a:pt x="98854" y="95708"/>
                      </a:cubicBezTo>
                      <a:cubicBezTo>
                        <a:pt x="108064" y="86498"/>
                        <a:pt x="135925" y="70326"/>
                        <a:pt x="135925" y="83351"/>
                      </a:cubicBezTo>
                      <a:cubicBezTo>
                        <a:pt x="135925" y="98202"/>
                        <a:pt x="111211" y="99826"/>
                        <a:pt x="98854" y="108064"/>
                      </a:cubicBezTo>
                      <a:cubicBezTo>
                        <a:pt x="122391" y="37455"/>
                        <a:pt x="91793" y="96295"/>
                        <a:pt x="148281" y="58637"/>
                      </a:cubicBezTo>
                      <a:cubicBezTo>
                        <a:pt x="162821" y="48944"/>
                        <a:pt x="185352" y="21567"/>
                        <a:pt x="185352" y="21567"/>
                      </a:cubicBezTo>
                      <a:cubicBezTo>
                        <a:pt x="211104" y="30151"/>
                        <a:pt x="251492" y="41673"/>
                        <a:pt x="271849" y="58637"/>
                      </a:cubicBezTo>
                      <a:cubicBezTo>
                        <a:pt x="283258" y="68145"/>
                        <a:pt x="288325" y="83351"/>
                        <a:pt x="296563" y="95708"/>
                      </a:cubicBezTo>
                      <a:cubicBezTo>
                        <a:pt x="259069" y="208187"/>
                        <a:pt x="326801" y="40757"/>
                        <a:pt x="222422" y="145135"/>
                      </a:cubicBezTo>
                      <a:cubicBezTo>
                        <a:pt x="204002" y="163555"/>
                        <a:pt x="197708" y="219275"/>
                        <a:pt x="197708" y="219275"/>
                      </a:cubicBezTo>
                      <a:cubicBezTo>
                        <a:pt x="168876" y="215156"/>
                        <a:pt x="135783" y="222555"/>
                        <a:pt x="111211" y="206919"/>
                      </a:cubicBezTo>
                      <a:cubicBezTo>
                        <a:pt x="86153" y="190973"/>
                        <a:pt x="61784" y="132778"/>
                        <a:pt x="61784" y="132778"/>
                      </a:cubicBezTo>
                      <a:cubicBezTo>
                        <a:pt x="74141" y="120421"/>
                        <a:pt x="87667" y="109133"/>
                        <a:pt x="98854" y="95708"/>
                      </a:cubicBezTo>
                      <a:cubicBezTo>
                        <a:pt x="120533" y="69694"/>
                        <a:pt x="122484" y="43462"/>
                        <a:pt x="160638" y="33924"/>
                      </a:cubicBezTo>
                      <a:cubicBezTo>
                        <a:pt x="180618" y="28929"/>
                        <a:pt x="201827" y="33924"/>
                        <a:pt x="222422" y="3392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302" name="Group 354">
                <a:extLst>
                  <a:ext uri="{FF2B5EF4-FFF2-40B4-BE49-F238E27FC236}">
                    <a16:creationId xmlns:a16="http://schemas.microsoft.com/office/drawing/2014/main" id="{CE732878-F80F-4E50-8B3A-D2B4426C427F}"/>
                  </a:ext>
                </a:extLst>
              </p:cNvPr>
              <p:cNvGrpSpPr/>
              <p:nvPr/>
            </p:nvGrpSpPr>
            <p:grpSpPr>
              <a:xfrm>
                <a:off x="1392577" y="2284118"/>
                <a:ext cx="151236" cy="138282"/>
                <a:chOff x="3251886" y="1828800"/>
                <a:chExt cx="241829" cy="236734"/>
              </a:xfrm>
            </p:grpSpPr>
            <p:grpSp>
              <p:nvGrpSpPr>
                <p:cNvPr id="471" name="Group 865">
                  <a:extLst>
                    <a:ext uri="{FF2B5EF4-FFF2-40B4-BE49-F238E27FC236}">
                      <a16:creationId xmlns:a16="http://schemas.microsoft.com/office/drawing/2014/main" id="{CA63A6A2-996E-4D8F-B237-5764CA8E8A92}"/>
                    </a:ext>
                  </a:extLst>
                </p:cNvPr>
                <p:cNvGrpSpPr/>
                <p:nvPr/>
              </p:nvGrpSpPr>
              <p:grpSpPr>
                <a:xfrm>
                  <a:off x="3276600" y="1828800"/>
                  <a:ext cx="201827" cy="209005"/>
                  <a:chOff x="7265772" y="6420395"/>
                  <a:chExt cx="201827" cy="209005"/>
                </a:xfrm>
              </p:grpSpPr>
              <p:sp>
                <p:nvSpPr>
                  <p:cNvPr id="473" name="Oval 70">
                    <a:extLst>
                      <a:ext uri="{FF2B5EF4-FFF2-40B4-BE49-F238E27FC236}">
                        <a16:creationId xmlns:a16="http://schemas.microsoft.com/office/drawing/2014/main" id="{D43EC2C0-97F2-4C32-B6CD-326439500E5E}"/>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74" name="Freeform 71">
                    <a:extLst>
                      <a:ext uri="{FF2B5EF4-FFF2-40B4-BE49-F238E27FC236}">
                        <a16:creationId xmlns:a16="http://schemas.microsoft.com/office/drawing/2014/main" id="{606C553C-4203-4429-B5CA-C35518672B47}"/>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72" name="Freeform 635">
                  <a:extLst>
                    <a:ext uri="{FF2B5EF4-FFF2-40B4-BE49-F238E27FC236}">
                      <a16:creationId xmlns:a16="http://schemas.microsoft.com/office/drawing/2014/main" id="{E4EAA579-8ED9-4A5B-B438-CE61A17CEDAB}"/>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03" name="Group 359">
                <a:extLst>
                  <a:ext uri="{FF2B5EF4-FFF2-40B4-BE49-F238E27FC236}">
                    <a16:creationId xmlns:a16="http://schemas.microsoft.com/office/drawing/2014/main" id="{C5138239-6FF6-4971-877A-8413E0B89A03}"/>
                  </a:ext>
                </a:extLst>
              </p:cNvPr>
              <p:cNvGrpSpPr/>
              <p:nvPr/>
            </p:nvGrpSpPr>
            <p:grpSpPr>
              <a:xfrm>
                <a:off x="1535540" y="1527445"/>
                <a:ext cx="151236" cy="138282"/>
                <a:chOff x="3251886" y="1828800"/>
                <a:chExt cx="241829" cy="236734"/>
              </a:xfrm>
            </p:grpSpPr>
            <p:grpSp>
              <p:nvGrpSpPr>
                <p:cNvPr id="467" name="Group 865">
                  <a:extLst>
                    <a:ext uri="{FF2B5EF4-FFF2-40B4-BE49-F238E27FC236}">
                      <a16:creationId xmlns:a16="http://schemas.microsoft.com/office/drawing/2014/main" id="{9233C14C-8C4A-4DE9-95F5-20190C7DEFF3}"/>
                    </a:ext>
                  </a:extLst>
                </p:cNvPr>
                <p:cNvGrpSpPr/>
                <p:nvPr/>
              </p:nvGrpSpPr>
              <p:grpSpPr>
                <a:xfrm>
                  <a:off x="3276600" y="1828800"/>
                  <a:ext cx="201827" cy="209005"/>
                  <a:chOff x="7265772" y="6420395"/>
                  <a:chExt cx="201827" cy="209005"/>
                </a:xfrm>
              </p:grpSpPr>
              <p:sp>
                <p:nvSpPr>
                  <p:cNvPr id="469" name="Oval 66">
                    <a:extLst>
                      <a:ext uri="{FF2B5EF4-FFF2-40B4-BE49-F238E27FC236}">
                        <a16:creationId xmlns:a16="http://schemas.microsoft.com/office/drawing/2014/main" id="{6B76E61E-CB04-41A9-A1A9-E57A5F10E503}"/>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70" name="Freeform 67">
                    <a:extLst>
                      <a:ext uri="{FF2B5EF4-FFF2-40B4-BE49-F238E27FC236}">
                        <a16:creationId xmlns:a16="http://schemas.microsoft.com/office/drawing/2014/main" id="{466E6AAC-A2A7-421B-A6AB-B0C8DBB9476D}"/>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68" name="Freeform 631">
                  <a:extLst>
                    <a:ext uri="{FF2B5EF4-FFF2-40B4-BE49-F238E27FC236}">
                      <a16:creationId xmlns:a16="http://schemas.microsoft.com/office/drawing/2014/main" id="{E056CB18-7DB8-4543-930B-2139DD63550D}"/>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04" name="Group 364">
                <a:extLst>
                  <a:ext uri="{FF2B5EF4-FFF2-40B4-BE49-F238E27FC236}">
                    <a16:creationId xmlns:a16="http://schemas.microsoft.com/office/drawing/2014/main" id="{5579DB28-5B00-4B3D-B133-2409D175D271}"/>
                  </a:ext>
                </a:extLst>
              </p:cNvPr>
              <p:cNvGrpSpPr/>
              <p:nvPr/>
            </p:nvGrpSpPr>
            <p:grpSpPr>
              <a:xfrm>
                <a:off x="1201960" y="1438425"/>
                <a:ext cx="151236" cy="138282"/>
                <a:chOff x="3251886" y="1828800"/>
                <a:chExt cx="241829" cy="236734"/>
              </a:xfrm>
            </p:grpSpPr>
            <p:grpSp>
              <p:nvGrpSpPr>
                <p:cNvPr id="463" name="Group 865">
                  <a:extLst>
                    <a:ext uri="{FF2B5EF4-FFF2-40B4-BE49-F238E27FC236}">
                      <a16:creationId xmlns:a16="http://schemas.microsoft.com/office/drawing/2014/main" id="{618F5F1F-E01B-4107-A9DA-A381FE12DB5E}"/>
                    </a:ext>
                  </a:extLst>
                </p:cNvPr>
                <p:cNvGrpSpPr/>
                <p:nvPr/>
              </p:nvGrpSpPr>
              <p:grpSpPr>
                <a:xfrm>
                  <a:off x="3276600" y="1828800"/>
                  <a:ext cx="201827" cy="209005"/>
                  <a:chOff x="7265772" y="6420395"/>
                  <a:chExt cx="201827" cy="209005"/>
                </a:xfrm>
              </p:grpSpPr>
              <p:sp>
                <p:nvSpPr>
                  <p:cNvPr id="465" name="Oval 62">
                    <a:extLst>
                      <a:ext uri="{FF2B5EF4-FFF2-40B4-BE49-F238E27FC236}">
                        <a16:creationId xmlns:a16="http://schemas.microsoft.com/office/drawing/2014/main" id="{A510D24C-5D08-483C-BC00-0073C83ABC8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66" name="Freeform 63">
                    <a:extLst>
                      <a:ext uri="{FF2B5EF4-FFF2-40B4-BE49-F238E27FC236}">
                        <a16:creationId xmlns:a16="http://schemas.microsoft.com/office/drawing/2014/main" id="{50C80FFA-70B6-46CF-BF5E-66D29B2BEDB4}"/>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64" name="Freeform 627">
                  <a:extLst>
                    <a:ext uri="{FF2B5EF4-FFF2-40B4-BE49-F238E27FC236}">
                      <a16:creationId xmlns:a16="http://schemas.microsoft.com/office/drawing/2014/main" id="{8DC20C4D-F929-4A7C-95D4-8D9BFA033A6B}"/>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05" name="Group 369">
                <a:extLst>
                  <a:ext uri="{FF2B5EF4-FFF2-40B4-BE49-F238E27FC236}">
                    <a16:creationId xmlns:a16="http://schemas.microsoft.com/office/drawing/2014/main" id="{ADF97B3A-E7CD-448A-98EB-70A4AF18CC5D}"/>
                  </a:ext>
                </a:extLst>
              </p:cNvPr>
              <p:cNvGrpSpPr/>
              <p:nvPr/>
            </p:nvGrpSpPr>
            <p:grpSpPr>
              <a:xfrm>
                <a:off x="1297269" y="1438425"/>
                <a:ext cx="151236" cy="138282"/>
                <a:chOff x="3251886" y="1828800"/>
                <a:chExt cx="241829" cy="236734"/>
              </a:xfrm>
            </p:grpSpPr>
            <p:grpSp>
              <p:nvGrpSpPr>
                <p:cNvPr id="459" name="Group 865">
                  <a:extLst>
                    <a:ext uri="{FF2B5EF4-FFF2-40B4-BE49-F238E27FC236}">
                      <a16:creationId xmlns:a16="http://schemas.microsoft.com/office/drawing/2014/main" id="{31C4272E-7C80-495F-BEFB-196EABFC406E}"/>
                    </a:ext>
                  </a:extLst>
                </p:cNvPr>
                <p:cNvGrpSpPr/>
                <p:nvPr/>
              </p:nvGrpSpPr>
              <p:grpSpPr>
                <a:xfrm>
                  <a:off x="3276600" y="1828800"/>
                  <a:ext cx="201827" cy="209005"/>
                  <a:chOff x="7265772" y="6420395"/>
                  <a:chExt cx="201827" cy="209005"/>
                </a:xfrm>
              </p:grpSpPr>
              <p:sp>
                <p:nvSpPr>
                  <p:cNvPr id="461" name="Oval 58">
                    <a:extLst>
                      <a:ext uri="{FF2B5EF4-FFF2-40B4-BE49-F238E27FC236}">
                        <a16:creationId xmlns:a16="http://schemas.microsoft.com/office/drawing/2014/main" id="{0B9427B0-000F-4449-B8D5-BE4B7CDA692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62" name="Freeform 59">
                    <a:extLst>
                      <a:ext uri="{FF2B5EF4-FFF2-40B4-BE49-F238E27FC236}">
                        <a16:creationId xmlns:a16="http://schemas.microsoft.com/office/drawing/2014/main" id="{C26BFA4E-B59A-4F07-BFD6-6F87584199A8}"/>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60" name="Freeform 623">
                  <a:extLst>
                    <a:ext uri="{FF2B5EF4-FFF2-40B4-BE49-F238E27FC236}">
                      <a16:creationId xmlns:a16="http://schemas.microsoft.com/office/drawing/2014/main" id="{60D569D4-850C-47BA-8AE2-BEE322ED3D6A}"/>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306" name="Freeform 295">
                <a:extLst>
                  <a:ext uri="{FF2B5EF4-FFF2-40B4-BE49-F238E27FC236}">
                    <a16:creationId xmlns:a16="http://schemas.microsoft.com/office/drawing/2014/main" id="{417F6E12-D61F-4EED-930C-0B89CD9BE382}"/>
                  </a:ext>
                </a:extLst>
              </p:cNvPr>
              <p:cNvSpPr/>
              <p:nvPr/>
            </p:nvSpPr>
            <p:spPr>
              <a:xfrm>
                <a:off x="816666" y="1469801"/>
                <a:ext cx="942103" cy="914658"/>
              </a:xfrm>
              <a:custGeom>
                <a:avLst/>
                <a:gdLst>
                  <a:gd name="connsiteX0" fmla="*/ 228847 w 1506439"/>
                  <a:gd name="connsiteY0" fmla="*/ 299803 h 1565865"/>
                  <a:gd name="connsiteX1" fmla="*/ 273818 w 1506439"/>
                  <a:gd name="connsiteY1" fmla="*/ 269823 h 1565865"/>
                  <a:gd name="connsiteX2" fmla="*/ 423719 w 1506439"/>
                  <a:gd name="connsiteY2" fmla="*/ 224852 h 1565865"/>
                  <a:gd name="connsiteX3" fmla="*/ 423719 w 1506439"/>
                  <a:gd name="connsiteY3" fmla="*/ 14990 h 1565865"/>
                  <a:gd name="connsiteX4" fmla="*/ 468690 w 1506439"/>
                  <a:gd name="connsiteY4" fmla="*/ 0 h 1565865"/>
                  <a:gd name="connsiteX5" fmla="*/ 543641 w 1506439"/>
                  <a:gd name="connsiteY5" fmla="*/ 14990 h 1565865"/>
                  <a:gd name="connsiteX6" fmla="*/ 618591 w 1506439"/>
                  <a:gd name="connsiteY6" fmla="*/ 134911 h 1565865"/>
                  <a:gd name="connsiteX7" fmla="*/ 648572 w 1506439"/>
                  <a:gd name="connsiteY7" fmla="*/ 224852 h 1565865"/>
                  <a:gd name="connsiteX8" fmla="*/ 603601 w 1506439"/>
                  <a:gd name="connsiteY8" fmla="*/ 239842 h 1565865"/>
                  <a:gd name="connsiteX9" fmla="*/ 573621 w 1506439"/>
                  <a:gd name="connsiteY9" fmla="*/ 194872 h 1565865"/>
                  <a:gd name="connsiteX10" fmla="*/ 663562 w 1506439"/>
                  <a:gd name="connsiteY10" fmla="*/ 134911 h 1565865"/>
                  <a:gd name="connsiteX11" fmla="*/ 918395 w 1506439"/>
                  <a:gd name="connsiteY11" fmla="*/ 89941 h 1565865"/>
                  <a:gd name="connsiteX12" fmla="*/ 948375 w 1506439"/>
                  <a:gd name="connsiteY12" fmla="*/ 59960 h 1565865"/>
                  <a:gd name="connsiteX13" fmla="*/ 1113267 w 1506439"/>
                  <a:gd name="connsiteY13" fmla="*/ 59960 h 1565865"/>
                  <a:gd name="connsiteX14" fmla="*/ 1128257 w 1506439"/>
                  <a:gd name="connsiteY14" fmla="*/ 209862 h 1565865"/>
                  <a:gd name="connsiteX15" fmla="*/ 1143247 w 1506439"/>
                  <a:gd name="connsiteY15" fmla="*/ 269823 h 1565865"/>
                  <a:gd name="connsiteX16" fmla="*/ 1248178 w 1506439"/>
                  <a:gd name="connsiteY16" fmla="*/ 284813 h 1565865"/>
                  <a:gd name="connsiteX17" fmla="*/ 1293149 w 1506439"/>
                  <a:gd name="connsiteY17" fmla="*/ 314793 h 1565865"/>
                  <a:gd name="connsiteX18" fmla="*/ 1308139 w 1506439"/>
                  <a:gd name="connsiteY18" fmla="*/ 359764 h 1565865"/>
                  <a:gd name="connsiteX19" fmla="*/ 1323129 w 1506439"/>
                  <a:gd name="connsiteY19" fmla="*/ 464695 h 1565865"/>
                  <a:gd name="connsiteX20" fmla="*/ 1308139 w 1506439"/>
                  <a:gd name="connsiteY20" fmla="*/ 659567 h 1565865"/>
                  <a:gd name="connsiteX21" fmla="*/ 1338119 w 1506439"/>
                  <a:gd name="connsiteY21" fmla="*/ 614596 h 1565865"/>
                  <a:gd name="connsiteX22" fmla="*/ 1398080 w 1506439"/>
                  <a:gd name="connsiteY22" fmla="*/ 629587 h 1565865"/>
                  <a:gd name="connsiteX23" fmla="*/ 1428060 w 1506439"/>
                  <a:gd name="connsiteY23" fmla="*/ 674557 h 1565865"/>
                  <a:gd name="connsiteX24" fmla="*/ 1488021 w 1506439"/>
                  <a:gd name="connsiteY24" fmla="*/ 734518 h 1565865"/>
                  <a:gd name="connsiteX25" fmla="*/ 1503011 w 1506439"/>
                  <a:gd name="connsiteY25" fmla="*/ 689547 h 1565865"/>
                  <a:gd name="connsiteX26" fmla="*/ 1458041 w 1506439"/>
                  <a:gd name="connsiteY26" fmla="*/ 599606 h 1565865"/>
                  <a:gd name="connsiteX27" fmla="*/ 1398080 w 1506439"/>
                  <a:gd name="connsiteY27" fmla="*/ 554636 h 1565865"/>
                  <a:gd name="connsiteX28" fmla="*/ 1293149 w 1506439"/>
                  <a:gd name="connsiteY28" fmla="*/ 509665 h 1565865"/>
                  <a:gd name="connsiteX29" fmla="*/ 1338119 w 1506439"/>
                  <a:gd name="connsiteY29" fmla="*/ 494675 h 1565865"/>
                  <a:gd name="connsiteX30" fmla="*/ 1428060 w 1506439"/>
                  <a:gd name="connsiteY30" fmla="*/ 614596 h 1565865"/>
                  <a:gd name="connsiteX31" fmla="*/ 1413070 w 1506439"/>
                  <a:gd name="connsiteY31" fmla="*/ 1229193 h 1565865"/>
                  <a:gd name="connsiteX32" fmla="*/ 1383090 w 1506439"/>
                  <a:gd name="connsiteY32" fmla="*/ 1259174 h 1565865"/>
                  <a:gd name="connsiteX33" fmla="*/ 1218198 w 1506439"/>
                  <a:gd name="connsiteY33" fmla="*/ 1259174 h 1565865"/>
                  <a:gd name="connsiteX34" fmla="*/ 1218198 w 1506439"/>
                  <a:gd name="connsiteY34" fmla="*/ 1109272 h 1565865"/>
                  <a:gd name="connsiteX35" fmla="*/ 1278159 w 1506439"/>
                  <a:gd name="connsiteY35" fmla="*/ 1139252 h 1565865"/>
                  <a:gd name="connsiteX36" fmla="*/ 1263168 w 1506439"/>
                  <a:gd name="connsiteY36" fmla="*/ 1304144 h 1565865"/>
                  <a:gd name="connsiteX37" fmla="*/ 1233188 w 1506439"/>
                  <a:gd name="connsiteY37" fmla="*/ 1349115 h 1565865"/>
                  <a:gd name="connsiteX38" fmla="*/ 1098277 w 1506439"/>
                  <a:gd name="connsiteY38" fmla="*/ 1334124 h 1565865"/>
                  <a:gd name="connsiteX39" fmla="*/ 1218198 w 1506439"/>
                  <a:gd name="connsiteY39" fmla="*/ 1289154 h 1565865"/>
                  <a:gd name="connsiteX40" fmla="*/ 1203208 w 1506439"/>
                  <a:gd name="connsiteY40" fmla="*/ 1334124 h 1565865"/>
                  <a:gd name="connsiteX41" fmla="*/ 1098277 w 1506439"/>
                  <a:gd name="connsiteY41" fmla="*/ 1409075 h 1565865"/>
                  <a:gd name="connsiteX42" fmla="*/ 1038316 w 1506439"/>
                  <a:gd name="connsiteY42" fmla="*/ 1424065 h 1565865"/>
                  <a:gd name="connsiteX43" fmla="*/ 888414 w 1506439"/>
                  <a:gd name="connsiteY43" fmla="*/ 1409075 h 1565865"/>
                  <a:gd name="connsiteX44" fmla="*/ 873424 w 1506439"/>
                  <a:gd name="connsiteY44" fmla="*/ 1289154 h 1565865"/>
                  <a:gd name="connsiteX45" fmla="*/ 828454 w 1506439"/>
                  <a:gd name="connsiteY45" fmla="*/ 1334124 h 1565865"/>
                  <a:gd name="connsiteX46" fmla="*/ 678552 w 1506439"/>
                  <a:gd name="connsiteY46" fmla="*/ 1454046 h 1565865"/>
                  <a:gd name="connsiteX47" fmla="*/ 603601 w 1506439"/>
                  <a:gd name="connsiteY47" fmla="*/ 1499016 h 1565865"/>
                  <a:gd name="connsiteX48" fmla="*/ 543641 w 1506439"/>
                  <a:gd name="connsiteY48" fmla="*/ 1543987 h 1565865"/>
                  <a:gd name="connsiteX49" fmla="*/ 483680 w 1506439"/>
                  <a:gd name="connsiteY49" fmla="*/ 1558977 h 1565865"/>
                  <a:gd name="connsiteX50" fmla="*/ 528650 w 1506439"/>
                  <a:gd name="connsiteY50" fmla="*/ 1528996 h 1565865"/>
                  <a:gd name="connsiteX51" fmla="*/ 513660 w 1506439"/>
                  <a:gd name="connsiteY51" fmla="*/ 1469036 h 1565865"/>
                  <a:gd name="connsiteX52" fmla="*/ 633582 w 1506439"/>
                  <a:gd name="connsiteY52" fmla="*/ 1424065 h 1565865"/>
                  <a:gd name="connsiteX53" fmla="*/ 618591 w 1506439"/>
                  <a:gd name="connsiteY53" fmla="*/ 1469036 h 1565865"/>
                  <a:gd name="connsiteX54" fmla="*/ 513660 w 1506439"/>
                  <a:gd name="connsiteY54" fmla="*/ 1514006 h 1565865"/>
                  <a:gd name="connsiteX55" fmla="*/ 378749 w 1506439"/>
                  <a:gd name="connsiteY55" fmla="*/ 1499016 h 1565865"/>
                  <a:gd name="connsiteX56" fmla="*/ 423719 w 1506439"/>
                  <a:gd name="connsiteY56" fmla="*/ 1304144 h 1565865"/>
                  <a:gd name="connsiteX57" fmla="*/ 468690 w 1506439"/>
                  <a:gd name="connsiteY57" fmla="*/ 1289154 h 1565865"/>
                  <a:gd name="connsiteX58" fmla="*/ 558631 w 1506439"/>
                  <a:gd name="connsiteY58" fmla="*/ 1304144 h 1565865"/>
                  <a:gd name="connsiteX59" fmla="*/ 558631 w 1506439"/>
                  <a:gd name="connsiteY59" fmla="*/ 1424065 h 1565865"/>
                  <a:gd name="connsiteX60" fmla="*/ 513660 w 1506439"/>
                  <a:gd name="connsiteY60" fmla="*/ 1409075 h 1565865"/>
                  <a:gd name="connsiteX61" fmla="*/ 588611 w 1506439"/>
                  <a:gd name="connsiteY61" fmla="*/ 1349115 h 1565865"/>
                  <a:gd name="connsiteX62" fmla="*/ 438709 w 1506439"/>
                  <a:gd name="connsiteY62" fmla="*/ 1334124 h 1565865"/>
                  <a:gd name="connsiteX63" fmla="*/ 408729 w 1506439"/>
                  <a:gd name="connsiteY63" fmla="*/ 1289154 h 1565865"/>
                  <a:gd name="connsiteX64" fmla="*/ 363759 w 1506439"/>
                  <a:gd name="connsiteY64" fmla="*/ 1274164 h 1565865"/>
                  <a:gd name="connsiteX65" fmla="*/ 258827 w 1506439"/>
                  <a:gd name="connsiteY65" fmla="*/ 1259174 h 1565865"/>
                  <a:gd name="connsiteX66" fmla="*/ 153896 w 1506439"/>
                  <a:gd name="connsiteY66" fmla="*/ 1199213 h 1565865"/>
                  <a:gd name="connsiteX67" fmla="*/ 138906 w 1506439"/>
                  <a:gd name="connsiteY67" fmla="*/ 1154242 h 1565865"/>
                  <a:gd name="connsiteX68" fmla="*/ 108926 w 1506439"/>
                  <a:gd name="connsiteY68" fmla="*/ 1094282 h 1565865"/>
                  <a:gd name="connsiteX69" fmla="*/ 168886 w 1506439"/>
                  <a:gd name="connsiteY69" fmla="*/ 794478 h 1565865"/>
                  <a:gd name="connsiteX70" fmla="*/ 183877 w 1506439"/>
                  <a:gd name="connsiteY70" fmla="*/ 749508 h 1565865"/>
                  <a:gd name="connsiteX71" fmla="*/ 243837 w 1506439"/>
                  <a:gd name="connsiteY71" fmla="*/ 659567 h 1565865"/>
                  <a:gd name="connsiteX72" fmla="*/ 258827 w 1506439"/>
                  <a:gd name="connsiteY72" fmla="*/ 764498 h 1565865"/>
                  <a:gd name="connsiteX73" fmla="*/ 213857 w 1506439"/>
                  <a:gd name="connsiteY73" fmla="*/ 779488 h 1565865"/>
                  <a:gd name="connsiteX74" fmla="*/ 93936 w 1506439"/>
                  <a:gd name="connsiteY74" fmla="*/ 764498 h 1565865"/>
                  <a:gd name="connsiteX75" fmla="*/ 48965 w 1506439"/>
                  <a:gd name="connsiteY75" fmla="*/ 659567 h 1565865"/>
                  <a:gd name="connsiteX76" fmla="*/ 78945 w 1506439"/>
                  <a:gd name="connsiteY76" fmla="*/ 539646 h 1565865"/>
                  <a:gd name="connsiteX77" fmla="*/ 198867 w 1506439"/>
                  <a:gd name="connsiteY77" fmla="*/ 434715 h 1565865"/>
                  <a:gd name="connsiteX78" fmla="*/ 243837 w 1506439"/>
                  <a:gd name="connsiteY78" fmla="*/ 419724 h 1565865"/>
                  <a:gd name="connsiteX79" fmla="*/ 273818 w 1506439"/>
                  <a:gd name="connsiteY79" fmla="*/ 464695 h 1565865"/>
                  <a:gd name="connsiteX80" fmla="*/ 258827 w 1506439"/>
                  <a:gd name="connsiteY80" fmla="*/ 524655 h 1565865"/>
                  <a:gd name="connsiteX81" fmla="*/ 198867 w 1506439"/>
                  <a:gd name="connsiteY81" fmla="*/ 644577 h 1565865"/>
                  <a:gd name="connsiteX82" fmla="*/ 138906 w 1506439"/>
                  <a:gd name="connsiteY82" fmla="*/ 749508 h 1565865"/>
                  <a:gd name="connsiteX83" fmla="*/ 93936 w 1506439"/>
                  <a:gd name="connsiteY83" fmla="*/ 764498 h 1565865"/>
                  <a:gd name="connsiteX84" fmla="*/ 63955 w 1506439"/>
                  <a:gd name="connsiteY84" fmla="*/ 539646 h 1565865"/>
                  <a:gd name="connsiteX85" fmla="*/ 198867 w 1506439"/>
                  <a:gd name="connsiteY85" fmla="*/ 374754 h 1565865"/>
                  <a:gd name="connsiteX86" fmla="*/ 243837 w 1506439"/>
                  <a:gd name="connsiteY86" fmla="*/ 329783 h 1565865"/>
                  <a:gd name="connsiteX87" fmla="*/ 273818 w 1506439"/>
                  <a:gd name="connsiteY87" fmla="*/ 284813 h 1565865"/>
                  <a:gd name="connsiteX88" fmla="*/ 393739 w 1506439"/>
                  <a:gd name="connsiteY88" fmla="*/ 209862 h 1565865"/>
                  <a:gd name="connsiteX89" fmla="*/ 438709 w 1506439"/>
                  <a:gd name="connsiteY89" fmla="*/ 194872 h 1565865"/>
                  <a:gd name="connsiteX90" fmla="*/ 378749 w 1506439"/>
                  <a:gd name="connsiteY90" fmla="*/ 239842 h 1565865"/>
                  <a:gd name="connsiteX91" fmla="*/ 348768 w 1506439"/>
                  <a:gd name="connsiteY91" fmla="*/ 269823 h 1565865"/>
                  <a:gd name="connsiteX92" fmla="*/ 363759 w 1506439"/>
                  <a:gd name="connsiteY92" fmla="*/ 314793 h 1565865"/>
                  <a:gd name="connsiteX93" fmla="*/ 453700 w 1506439"/>
                  <a:gd name="connsiteY93" fmla="*/ 299803 h 1565865"/>
                  <a:gd name="connsiteX94" fmla="*/ 438709 w 1506439"/>
                  <a:gd name="connsiteY94" fmla="*/ 194872 h 1565865"/>
                  <a:gd name="connsiteX95" fmla="*/ 378749 w 1506439"/>
                  <a:gd name="connsiteY95" fmla="*/ 209862 h 1565865"/>
                  <a:gd name="connsiteX96" fmla="*/ 468690 w 1506439"/>
                  <a:gd name="connsiteY96" fmla="*/ 224852 h 1565865"/>
                  <a:gd name="connsiteX97" fmla="*/ 783483 w 1506439"/>
                  <a:gd name="connsiteY97" fmla="*/ 239842 h 1565865"/>
                  <a:gd name="connsiteX98" fmla="*/ 783483 w 1506439"/>
                  <a:gd name="connsiteY98" fmla="*/ 44970 h 1565865"/>
                  <a:gd name="connsiteX99" fmla="*/ 738513 w 1506439"/>
                  <a:gd name="connsiteY99" fmla="*/ 29980 h 1565865"/>
                  <a:gd name="connsiteX100" fmla="*/ 723522 w 1506439"/>
                  <a:gd name="connsiteY100" fmla="*/ 89941 h 1565865"/>
                  <a:gd name="connsiteX101" fmla="*/ 663562 w 1506439"/>
                  <a:gd name="connsiteY101" fmla="*/ 134911 h 1565865"/>
                  <a:gd name="connsiteX102" fmla="*/ 693542 w 1506439"/>
                  <a:gd name="connsiteY102" fmla="*/ 164892 h 1565865"/>
                  <a:gd name="connsiteX103" fmla="*/ 753503 w 1506439"/>
                  <a:gd name="connsiteY103" fmla="*/ 194872 h 1565865"/>
                  <a:gd name="connsiteX104" fmla="*/ 828454 w 1506439"/>
                  <a:gd name="connsiteY104" fmla="*/ 224852 h 1565865"/>
                  <a:gd name="connsiteX105" fmla="*/ 888414 w 1506439"/>
                  <a:gd name="connsiteY105" fmla="*/ 254833 h 1565865"/>
                  <a:gd name="connsiteX106" fmla="*/ 948375 w 1506439"/>
                  <a:gd name="connsiteY106" fmla="*/ 269823 h 1565865"/>
                  <a:gd name="connsiteX107" fmla="*/ 1053306 w 1506439"/>
                  <a:gd name="connsiteY107" fmla="*/ 299803 h 1565865"/>
                  <a:gd name="connsiteX108" fmla="*/ 1098277 w 1506439"/>
                  <a:gd name="connsiteY108" fmla="*/ 299803 h 156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506439" h="1565865">
                    <a:moveTo>
                      <a:pt x="228847" y="299803"/>
                    </a:moveTo>
                    <a:cubicBezTo>
                      <a:pt x="243837" y="289810"/>
                      <a:pt x="257355" y="277140"/>
                      <a:pt x="273818" y="269823"/>
                    </a:cubicBezTo>
                    <a:cubicBezTo>
                      <a:pt x="320744" y="248967"/>
                      <a:pt x="373883" y="237311"/>
                      <a:pt x="423719" y="224852"/>
                    </a:cubicBezTo>
                    <a:cubicBezTo>
                      <a:pt x="397544" y="146328"/>
                      <a:pt x="385404" y="129934"/>
                      <a:pt x="423719" y="14990"/>
                    </a:cubicBezTo>
                    <a:cubicBezTo>
                      <a:pt x="428716" y="0"/>
                      <a:pt x="453700" y="4997"/>
                      <a:pt x="468690" y="0"/>
                    </a:cubicBezTo>
                    <a:cubicBezTo>
                      <a:pt x="493674" y="4997"/>
                      <a:pt x="522035" y="1486"/>
                      <a:pt x="543641" y="14990"/>
                    </a:cubicBezTo>
                    <a:cubicBezTo>
                      <a:pt x="567695" y="30024"/>
                      <a:pt x="608138" y="108778"/>
                      <a:pt x="618591" y="134911"/>
                    </a:cubicBezTo>
                    <a:cubicBezTo>
                      <a:pt x="630328" y="164253"/>
                      <a:pt x="648572" y="224852"/>
                      <a:pt x="648572" y="224852"/>
                    </a:cubicBezTo>
                    <a:cubicBezTo>
                      <a:pt x="633582" y="229849"/>
                      <a:pt x="618272" y="245710"/>
                      <a:pt x="603601" y="239842"/>
                    </a:cubicBezTo>
                    <a:cubicBezTo>
                      <a:pt x="586874" y="233151"/>
                      <a:pt x="564683" y="210514"/>
                      <a:pt x="573621" y="194872"/>
                    </a:cubicBezTo>
                    <a:cubicBezTo>
                      <a:pt x="591498" y="163588"/>
                      <a:pt x="629379" y="146305"/>
                      <a:pt x="663562" y="134911"/>
                    </a:cubicBezTo>
                    <a:cubicBezTo>
                      <a:pt x="805862" y="87478"/>
                      <a:pt x="722031" y="107792"/>
                      <a:pt x="918395" y="89941"/>
                    </a:cubicBezTo>
                    <a:cubicBezTo>
                      <a:pt x="928388" y="79947"/>
                      <a:pt x="936256" y="67231"/>
                      <a:pt x="948375" y="59960"/>
                    </a:cubicBezTo>
                    <a:cubicBezTo>
                      <a:pt x="1000964" y="28406"/>
                      <a:pt x="1055680" y="52762"/>
                      <a:pt x="1113267" y="59960"/>
                    </a:cubicBezTo>
                    <a:cubicBezTo>
                      <a:pt x="1118264" y="109927"/>
                      <a:pt x="1121155" y="160150"/>
                      <a:pt x="1128257" y="209862"/>
                    </a:cubicBezTo>
                    <a:cubicBezTo>
                      <a:pt x="1131171" y="230257"/>
                      <a:pt x="1125776" y="258904"/>
                      <a:pt x="1143247" y="269823"/>
                    </a:cubicBezTo>
                    <a:cubicBezTo>
                      <a:pt x="1173209" y="288549"/>
                      <a:pt x="1213201" y="279816"/>
                      <a:pt x="1248178" y="284813"/>
                    </a:cubicBezTo>
                    <a:cubicBezTo>
                      <a:pt x="1263168" y="294806"/>
                      <a:pt x="1281894" y="300725"/>
                      <a:pt x="1293149" y="314793"/>
                    </a:cubicBezTo>
                    <a:cubicBezTo>
                      <a:pt x="1303020" y="327132"/>
                      <a:pt x="1305040" y="344270"/>
                      <a:pt x="1308139" y="359764"/>
                    </a:cubicBezTo>
                    <a:cubicBezTo>
                      <a:pt x="1315068" y="394410"/>
                      <a:pt x="1318132" y="429718"/>
                      <a:pt x="1323129" y="464695"/>
                    </a:cubicBezTo>
                    <a:cubicBezTo>
                      <a:pt x="1318132" y="529652"/>
                      <a:pt x="1301656" y="594741"/>
                      <a:pt x="1308139" y="659567"/>
                    </a:cubicBezTo>
                    <a:cubicBezTo>
                      <a:pt x="1309932" y="677494"/>
                      <a:pt x="1321027" y="620293"/>
                      <a:pt x="1338119" y="614596"/>
                    </a:cubicBezTo>
                    <a:cubicBezTo>
                      <a:pt x="1357664" y="608081"/>
                      <a:pt x="1378093" y="624590"/>
                      <a:pt x="1398080" y="629587"/>
                    </a:cubicBezTo>
                    <a:cubicBezTo>
                      <a:pt x="1408073" y="644577"/>
                      <a:pt x="1416336" y="660878"/>
                      <a:pt x="1428060" y="674557"/>
                    </a:cubicBezTo>
                    <a:cubicBezTo>
                      <a:pt x="1446455" y="696018"/>
                      <a:pt x="1488021" y="734518"/>
                      <a:pt x="1488021" y="734518"/>
                    </a:cubicBezTo>
                    <a:cubicBezTo>
                      <a:pt x="1493018" y="719528"/>
                      <a:pt x="1506439" y="704972"/>
                      <a:pt x="1503011" y="689547"/>
                    </a:cubicBezTo>
                    <a:cubicBezTo>
                      <a:pt x="1495740" y="656826"/>
                      <a:pt x="1478620" y="626064"/>
                      <a:pt x="1458041" y="599606"/>
                    </a:cubicBezTo>
                    <a:cubicBezTo>
                      <a:pt x="1442703" y="579885"/>
                      <a:pt x="1419266" y="567877"/>
                      <a:pt x="1398080" y="554636"/>
                    </a:cubicBezTo>
                    <a:cubicBezTo>
                      <a:pt x="1355738" y="528173"/>
                      <a:pt x="1336867" y="524238"/>
                      <a:pt x="1293149" y="509665"/>
                    </a:cubicBezTo>
                    <a:cubicBezTo>
                      <a:pt x="1284565" y="501081"/>
                      <a:pt x="1178256" y="405863"/>
                      <a:pt x="1338119" y="494675"/>
                    </a:cubicBezTo>
                    <a:cubicBezTo>
                      <a:pt x="1390569" y="523814"/>
                      <a:pt x="1403868" y="566212"/>
                      <a:pt x="1428060" y="614596"/>
                    </a:cubicBezTo>
                    <a:cubicBezTo>
                      <a:pt x="1390277" y="1049111"/>
                      <a:pt x="1391681" y="844189"/>
                      <a:pt x="1413070" y="1229193"/>
                    </a:cubicBezTo>
                    <a:cubicBezTo>
                      <a:pt x="1403077" y="1239187"/>
                      <a:pt x="1395209" y="1251903"/>
                      <a:pt x="1383090" y="1259174"/>
                    </a:cubicBezTo>
                    <a:cubicBezTo>
                      <a:pt x="1330501" y="1290728"/>
                      <a:pt x="1275786" y="1266372"/>
                      <a:pt x="1218198" y="1259174"/>
                    </a:cubicBezTo>
                    <a:cubicBezTo>
                      <a:pt x="1209331" y="1223706"/>
                      <a:pt x="1179913" y="1139900"/>
                      <a:pt x="1218198" y="1109272"/>
                    </a:cubicBezTo>
                    <a:cubicBezTo>
                      <a:pt x="1235647" y="1095312"/>
                      <a:pt x="1258172" y="1129259"/>
                      <a:pt x="1278159" y="1139252"/>
                    </a:cubicBezTo>
                    <a:cubicBezTo>
                      <a:pt x="1273162" y="1194216"/>
                      <a:pt x="1274732" y="1250178"/>
                      <a:pt x="1263168" y="1304144"/>
                    </a:cubicBezTo>
                    <a:cubicBezTo>
                      <a:pt x="1259393" y="1321760"/>
                      <a:pt x="1250913" y="1345892"/>
                      <a:pt x="1233188" y="1349115"/>
                    </a:cubicBezTo>
                    <a:cubicBezTo>
                      <a:pt x="1188671" y="1357209"/>
                      <a:pt x="1143247" y="1339121"/>
                      <a:pt x="1098277" y="1334124"/>
                    </a:cubicBezTo>
                    <a:cubicBezTo>
                      <a:pt x="1123227" y="1284223"/>
                      <a:pt x="1131544" y="1219832"/>
                      <a:pt x="1218198" y="1289154"/>
                    </a:cubicBezTo>
                    <a:cubicBezTo>
                      <a:pt x="1230536" y="1299025"/>
                      <a:pt x="1211973" y="1320977"/>
                      <a:pt x="1203208" y="1334124"/>
                    </a:cubicBezTo>
                    <a:cubicBezTo>
                      <a:pt x="1177765" y="1372288"/>
                      <a:pt x="1139959" y="1393444"/>
                      <a:pt x="1098277" y="1409075"/>
                    </a:cubicBezTo>
                    <a:cubicBezTo>
                      <a:pt x="1078987" y="1416309"/>
                      <a:pt x="1058303" y="1419068"/>
                      <a:pt x="1038316" y="1424065"/>
                    </a:cubicBezTo>
                    <a:cubicBezTo>
                      <a:pt x="988349" y="1419068"/>
                      <a:pt x="927280" y="1440874"/>
                      <a:pt x="888414" y="1409075"/>
                    </a:cubicBezTo>
                    <a:cubicBezTo>
                      <a:pt x="857235" y="1383565"/>
                      <a:pt x="898589" y="1320611"/>
                      <a:pt x="873424" y="1289154"/>
                    </a:cubicBezTo>
                    <a:cubicBezTo>
                      <a:pt x="860181" y="1272600"/>
                      <a:pt x="844637" y="1320431"/>
                      <a:pt x="828454" y="1334124"/>
                    </a:cubicBezTo>
                    <a:cubicBezTo>
                      <a:pt x="779605" y="1375458"/>
                      <a:pt x="733423" y="1421124"/>
                      <a:pt x="678552" y="1454046"/>
                    </a:cubicBezTo>
                    <a:cubicBezTo>
                      <a:pt x="653568" y="1469036"/>
                      <a:pt x="627843" y="1482854"/>
                      <a:pt x="603601" y="1499016"/>
                    </a:cubicBezTo>
                    <a:cubicBezTo>
                      <a:pt x="582813" y="1512874"/>
                      <a:pt x="565987" y="1532814"/>
                      <a:pt x="543641" y="1543987"/>
                    </a:cubicBezTo>
                    <a:cubicBezTo>
                      <a:pt x="525214" y="1553201"/>
                      <a:pt x="503667" y="1553980"/>
                      <a:pt x="483680" y="1558977"/>
                    </a:cubicBezTo>
                    <a:cubicBezTo>
                      <a:pt x="310037" y="1524249"/>
                      <a:pt x="477034" y="1565865"/>
                      <a:pt x="528650" y="1528996"/>
                    </a:cubicBezTo>
                    <a:cubicBezTo>
                      <a:pt x="545414" y="1517021"/>
                      <a:pt x="518657" y="1489023"/>
                      <a:pt x="513660" y="1469036"/>
                    </a:cubicBezTo>
                    <a:cubicBezTo>
                      <a:pt x="529017" y="1407608"/>
                      <a:pt x="522322" y="1349891"/>
                      <a:pt x="633582" y="1424065"/>
                    </a:cubicBezTo>
                    <a:cubicBezTo>
                      <a:pt x="646729" y="1432830"/>
                      <a:pt x="629764" y="1457863"/>
                      <a:pt x="618591" y="1469036"/>
                    </a:cubicBezTo>
                    <a:cubicBezTo>
                      <a:pt x="600067" y="1487560"/>
                      <a:pt x="540536" y="1505048"/>
                      <a:pt x="513660" y="1514006"/>
                    </a:cubicBezTo>
                    <a:cubicBezTo>
                      <a:pt x="468690" y="1509009"/>
                      <a:pt x="405362" y="1535609"/>
                      <a:pt x="378749" y="1499016"/>
                    </a:cubicBezTo>
                    <a:cubicBezTo>
                      <a:pt x="359643" y="1472746"/>
                      <a:pt x="378760" y="1340111"/>
                      <a:pt x="423719" y="1304144"/>
                    </a:cubicBezTo>
                    <a:cubicBezTo>
                      <a:pt x="436058" y="1294273"/>
                      <a:pt x="453700" y="1294151"/>
                      <a:pt x="468690" y="1289154"/>
                    </a:cubicBezTo>
                    <a:cubicBezTo>
                      <a:pt x="498670" y="1294151"/>
                      <a:pt x="532242" y="1289064"/>
                      <a:pt x="558631" y="1304144"/>
                    </a:cubicBezTo>
                    <a:cubicBezTo>
                      <a:pt x="591724" y="1323054"/>
                      <a:pt x="560521" y="1414615"/>
                      <a:pt x="558631" y="1424065"/>
                    </a:cubicBezTo>
                    <a:cubicBezTo>
                      <a:pt x="543641" y="1419068"/>
                      <a:pt x="516258" y="1424661"/>
                      <a:pt x="513660" y="1409075"/>
                    </a:cubicBezTo>
                    <a:cubicBezTo>
                      <a:pt x="495736" y="1301527"/>
                      <a:pt x="549690" y="1336141"/>
                      <a:pt x="588611" y="1349115"/>
                    </a:cubicBezTo>
                    <a:cubicBezTo>
                      <a:pt x="521783" y="1365822"/>
                      <a:pt x="511700" y="1379744"/>
                      <a:pt x="438709" y="1334124"/>
                    </a:cubicBezTo>
                    <a:cubicBezTo>
                      <a:pt x="423432" y="1324576"/>
                      <a:pt x="422797" y="1300408"/>
                      <a:pt x="408729" y="1289154"/>
                    </a:cubicBezTo>
                    <a:cubicBezTo>
                      <a:pt x="396391" y="1279283"/>
                      <a:pt x="379253" y="1277263"/>
                      <a:pt x="363759" y="1274164"/>
                    </a:cubicBezTo>
                    <a:cubicBezTo>
                      <a:pt x="329113" y="1267235"/>
                      <a:pt x="293804" y="1264171"/>
                      <a:pt x="258827" y="1259174"/>
                    </a:cubicBezTo>
                    <a:cubicBezTo>
                      <a:pt x="244077" y="1251799"/>
                      <a:pt x="168019" y="1216867"/>
                      <a:pt x="153896" y="1199213"/>
                    </a:cubicBezTo>
                    <a:cubicBezTo>
                      <a:pt x="144025" y="1186874"/>
                      <a:pt x="145130" y="1168766"/>
                      <a:pt x="138906" y="1154242"/>
                    </a:cubicBezTo>
                    <a:cubicBezTo>
                      <a:pt x="130104" y="1133703"/>
                      <a:pt x="118919" y="1114269"/>
                      <a:pt x="108926" y="1094282"/>
                    </a:cubicBezTo>
                    <a:cubicBezTo>
                      <a:pt x="131381" y="757452"/>
                      <a:pt x="83125" y="965998"/>
                      <a:pt x="168886" y="794478"/>
                    </a:cubicBezTo>
                    <a:cubicBezTo>
                      <a:pt x="175952" y="780345"/>
                      <a:pt x="176203" y="763320"/>
                      <a:pt x="183877" y="749508"/>
                    </a:cubicBezTo>
                    <a:cubicBezTo>
                      <a:pt x="201376" y="718011"/>
                      <a:pt x="243837" y="659567"/>
                      <a:pt x="243837" y="659567"/>
                    </a:cubicBezTo>
                    <a:cubicBezTo>
                      <a:pt x="278041" y="693770"/>
                      <a:pt x="301456" y="700554"/>
                      <a:pt x="258827" y="764498"/>
                    </a:cubicBezTo>
                    <a:cubicBezTo>
                      <a:pt x="250062" y="777645"/>
                      <a:pt x="228847" y="774491"/>
                      <a:pt x="213857" y="779488"/>
                    </a:cubicBezTo>
                    <a:cubicBezTo>
                      <a:pt x="173883" y="774491"/>
                      <a:pt x="129968" y="782514"/>
                      <a:pt x="93936" y="764498"/>
                    </a:cubicBezTo>
                    <a:cubicBezTo>
                      <a:pt x="79117" y="757088"/>
                      <a:pt x="55304" y="678585"/>
                      <a:pt x="48965" y="659567"/>
                    </a:cubicBezTo>
                    <a:cubicBezTo>
                      <a:pt x="58958" y="619593"/>
                      <a:pt x="59410" y="575925"/>
                      <a:pt x="78945" y="539646"/>
                    </a:cubicBezTo>
                    <a:cubicBezTo>
                      <a:pt x="93342" y="512908"/>
                      <a:pt x="161870" y="453214"/>
                      <a:pt x="198867" y="434715"/>
                    </a:cubicBezTo>
                    <a:cubicBezTo>
                      <a:pt x="213000" y="427649"/>
                      <a:pt x="228847" y="424721"/>
                      <a:pt x="243837" y="419724"/>
                    </a:cubicBezTo>
                    <a:cubicBezTo>
                      <a:pt x="253831" y="434714"/>
                      <a:pt x="271270" y="446860"/>
                      <a:pt x="273818" y="464695"/>
                    </a:cubicBezTo>
                    <a:cubicBezTo>
                      <a:pt x="276732" y="485090"/>
                      <a:pt x="265342" y="505110"/>
                      <a:pt x="258827" y="524655"/>
                    </a:cubicBezTo>
                    <a:cubicBezTo>
                      <a:pt x="206953" y="680273"/>
                      <a:pt x="253951" y="534407"/>
                      <a:pt x="198867" y="644577"/>
                    </a:cubicBezTo>
                    <a:cubicBezTo>
                      <a:pt x="171115" y="700081"/>
                      <a:pt x="201044" y="697726"/>
                      <a:pt x="138906" y="749508"/>
                    </a:cubicBezTo>
                    <a:cubicBezTo>
                      <a:pt x="126767" y="759623"/>
                      <a:pt x="108926" y="759501"/>
                      <a:pt x="93936" y="764498"/>
                    </a:cubicBezTo>
                    <a:cubicBezTo>
                      <a:pt x="0" y="701875"/>
                      <a:pt x="28626" y="739843"/>
                      <a:pt x="63955" y="539646"/>
                    </a:cubicBezTo>
                    <a:cubicBezTo>
                      <a:pt x="75120" y="476380"/>
                      <a:pt x="168754" y="404867"/>
                      <a:pt x="198867" y="374754"/>
                    </a:cubicBezTo>
                    <a:cubicBezTo>
                      <a:pt x="213857" y="359764"/>
                      <a:pt x="232077" y="347422"/>
                      <a:pt x="243837" y="329783"/>
                    </a:cubicBezTo>
                    <a:cubicBezTo>
                      <a:pt x="253831" y="314793"/>
                      <a:pt x="261079" y="297552"/>
                      <a:pt x="273818" y="284813"/>
                    </a:cubicBezTo>
                    <a:cubicBezTo>
                      <a:pt x="306102" y="252529"/>
                      <a:pt x="352176" y="227675"/>
                      <a:pt x="393739" y="209862"/>
                    </a:cubicBezTo>
                    <a:cubicBezTo>
                      <a:pt x="408262" y="203638"/>
                      <a:pt x="423719" y="199869"/>
                      <a:pt x="438709" y="194872"/>
                    </a:cubicBezTo>
                    <a:cubicBezTo>
                      <a:pt x="418722" y="209862"/>
                      <a:pt x="397942" y="223848"/>
                      <a:pt x="378749" y="239842"/>
                    </a:cubicBezTo>
                    <a:cubicBezTo>
                      <a:pt x="367892" y="248890"/>
                      <a:pt x="351540" y="255964"/>
                      <a:pt x="348768" y="269823"/>
                    </a:cubicBezTo>
                    <a:cubicBezTo>
                      <a:pt x="345669" y="285317"/>
                      <a:pt x="358762" y="299803"/>
                      <a:pt x="363759" y="314793"/>
                    </a:cubicBezTo>
                    <a:cubicBezTo>
                      <a:pt x="393739" y="309796"/>
                      <a:pt x="427311" y="314882"/>
                      <a:pt x="453700" y="299803"/>
                    </a:cubicBezTo>
                    <a:cubicBezTo>
                      <a:pt x="496588" y="275296"/>
                      <a:pt x="446296" y="210045"/>
                      <a:pt x="438709" y="194872"/>
                    </a:cubicBezTo>
                    <a:cubicBezTo>
                      <a:pt x="418722" y="199869"/>
                      <a:pt x="364181" y="195295"/>
                      <a:pt x="378749" y="209862"/>
                    </a:cubicBezTo>
                    <a:cubicBezTo>
                      <a:pt x="400241" y="231353"/>
                      <a:pt x="438379" y="222607"/>
                      <a:pt x="468690" y="224852"/>
                    </a:cubicBezTo>
                    <a:cubicBezTo>
                      <a:pt x="573453" y="232612"/>
                      <a:pt x="678552" y="234845"/>
                      <a:pt x="783483" y="239842"/>
                    </a:cubicBezTo>
                    <a:cubicBezTo>
                      <a:pt x="793911" y="177272"/>
                      <a:pt x="814826" y="107657"/>
                      <a:pt x="783483" y="44970"/>
                    </a:cubicBezTo>
                    <a:cubicBezTo>
                      <a:pt x="776417" y="30837"/>
                      <a:pt x="753503" y="34977"/>
                      <a:pt x="738513" y="29980"/>
                    </a:cubicBezTo>
                    <a:cubicBezTo>
                      <a:pt x="733516" y="49967"/>
                      <a:pt x="735497" y="73176"/>
                      <a:pt x="723522" y="89941"/>
                    </a:cubicBezTo>
                    <a:cubicBezTo>
                      <a:pt x="709001" y="110271"/>
                      <a:pt x="672840" y="111715"/>
                      <a:pt x="663562" y="134911"/>
                    </a:cubicBezTo>
                    <a:cubicBezTo>
                      <a:pt x="658313" y="148033"/>
                      <a:pt x="681783" y="157052"/>
                      <a:pt x="693542" y="164892"/>
                    </a:cubicBezTo>
                    <a:cubicBezTo>
                      <a:pt x="712135" y="177287"/>
                      <a:pt x="733083" y="185797"/>
                      <a:pt x="753503" y="194872"/>
                    </a:cubicBezTo>
                    <a:cubicBezTo>
                      <a:pt x="778092" y="205800"/>
                      <a:pt x="803865" y="213923"/>
                      <a:pt x="828454" y="224852"/>
                    </a:cubicBezTo>
                    <a:cubicBezTo>
                      <a:pt x="848874" y="233928"/>
                      <a:pt x="867491" y="246987"/>
                      <a:pt x="888414" y="254833"/>
                    </a:cubicBezTo>
                    <a:cubicBezTo>
                      <a:pt x="907704" y="262067"/>
                      <a:pt x="928566" y="264163"/>
                      <a:pt x="948375" y="269823"/>
                    </a:cubicBezTo>
                    <a:cubicBezTo>
                      <a:pt x="991089" y="282027"/>
                      <a:pt x="1006442" y="293108"/>
                      <a:pt x="1053306" y="299803"/>
                    </a:cubicBezTo>
                    <a:cubicBezTo>
                      <a:pt x="1068146" y="301923"/>
                      <a:pt x="1083287" y="299803"/>
                      <a:pt x="1098277" y="29980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sp>
            <p:nvSpPr>
              <p:cNvPr id="307" name="Freeform 623">
                <a:extLst>
                  <a:ext uri="{FF2B5EF4-FFF2-40B4-BE49-F238E27FC236}">
                    <a16:creationId xmlns:a16="http://schemas.microsoft.com/office/drawing/2014/main" id="{DA61BAD9-EF3A-4634-811B-0649DE8FCF6F}"/>
                  </a:ext>
                </a:extLst>
              </p:cNvPr>
              <p:cNvSpPr/>
              <p:nvPr/>
            </p:nvSpPr>
            <p:spPr>
              <a:xfrm>
                <a:off x="1602069" y="1743225"/>
                <a:ext cx="151236" cy="138282"/>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08" name="Freeform 623">
                <a:extLst>
                  <a:ext uri="{FF2B5EF4-FFF2-40B4-BE49-F238E27FC236}">
                    <a16:creationId xmlns:a16="http://schemas.microsoft.com/office/drawing/2014/main" id="{12A80279-9C15-417A-B813-BBAD2779C8AF}"/>
                  </a:ext>
                </a:extLst>
              </p:cNvPr>
              <p:cNvSpPr/>
              <p:nvPr/>
            </p:nvSpPr>
            <p:spPr>
              <a:xfrm>
                <a:off x="1754469" y="1895625"/>
                <a:ext cx="151236" cy="138282"/>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09" name="Freeform 623">
                <a:extLst>
                  <a:ext uri="{FF2B5EF4-FFF2-40B4-BE49-F238E27FC236}">
                    <a16:creationId xmlns:a16="http://schemas.microsoft.com/office/drawing/2014/main" id="{5BE2678E-1A20-450D-A780-8ADEFA1D9736}"/>
                  </a:ext>
                </a:extLst>
              </p:cNvPr>
              <p:cNvSpPr/>
              <p:nvPr/>
            </p:nvSpPr>
            <p:spPr>
              <a:xfrm>
                <a:off x="1447800" y="1524000"/>
                <a:ext cx="151236" cy="138282"/>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10" name="Freeform 726">
                <a:extLst>
                  <a:ext uri="{FF2B5EF4-FFF2-40B4-BE49-F238E27FC236}">
                    <a16:creationId xmlns:a16="http://schemas.microsoft.com/office/drawing/2014/main" id="{C60A7368-64DA-476C-850C-2C5F9ED95C08}"/>
                  </a:ext>
                </a:extLst>
              </p:cNvPr>
              <p:cNvSpPr/>
              <p:nvPr/>
            </p:nvSpPr>
            <p:spPr>
              <a:xfrm>
                <a:off x="1295400" y="1828800"/>
                <a:ext cx="285926" cy="226160"/>
              </a:xfrm>
              <a:custGeom>
                <a:avLst/>
                <a:gdLst>
                  <a:gd name="connsiteX0" fmla="*/ 122531 w 487518"/>
                  <a:gd name="connsiteY0" fmla="*/ 98854 h 432487"/>
                  <a:gd name="connsiteX1" fmla="*/ 73104 w 487518"/>
                  <a:gd name="connsiteY1" fmla="*/ 86498 h 432487"/>
                  <a:gd name="connsiteX2" fmla="*/ 110174 w 487518"/>
                  <a:gd name="connsiteY2" fmla="*/ 61784 h 432487"/>
                  <a:gd name="connsiteX3" fmla="*/ 159601 w 487518"/>
                  <a:gd name="connsiteY3" fmla="*/ 74141 h 432487"/>
                  <a:gd name="connsiteX4" fmla="*/ 171958 w 487518"/>
                  <a:gd name="connsiteY4" fmla="*/ 37071 h 432487"/>
                  <a:gd name="connsiteX5" fmla="*/ 196671 w 487518"/>
                  <a:gd name="connsiteY5" fmla="*/ 0 h 432487"/>
                  <a:gd name="connsiteX6" fmla="*/ 270812 w 487518"/>
                  <a:gd name="connsiteY6" fmla="*/ 24714 h 432487"/>
                  <a:gd name="connsiteX7" fmla="*/ 233742 w 487518"/>
                  <a:gd name="connsiteY7" fmla="*/ 49427 h 432487"/>
                  <a:gd name="connsiteX8" fmla="*/ 246098 w 487518"/>
                  <a:gd name="connsiteY8" fmla="*/ 0 h 432487"/>
                  <a:gd name="connsiteX9" fmla="*/ 270812 w 487518"/>
                  <a:gd name="connsiteY9" fmla="*/ 37071 h 432487"/>
                  <a:gd name="connsiteX10" fmla="*/ 344953 w 487518"/>
                  <a:gd name="connsiteY10" fmla="*/ 61784 h 432487"/>
                  <a:gd name="connsiteX11" fmla="*/ 320239 w 487518"/>
                  <a:gd name="connsiteY11" fmla="*/ 98854 h 432487"/>
                  <a:gd name="connsiteX12" fmla="*/ 295525 w 487518"/>
                  <a:gd name="connsiteY12" fmla="*/ 24714 h 432487"/>
                  <a:gd name="connsiteX13" fmla="*/ 332596 w 487518"/>
                  <a:gd name="connsiteY13" fmla="*/ 37071 h 432487"/>
                  <a:gd name="connsiteX14" fmla="*/ 382023 w 487518"/>
                  <a:gd name="connsiteY14" fmla="*/ 61784 h 432487"/>
                  <a:gd name="connsiteX15" fmla="*/ 456163 w 487518"/>
                  <a:gd name="connsiteY15" fmla="*/ 74141 h 432487"/>
                  <a:gd name="connsiteX16" fmla="*/ 480877 w 487518"/>
                  <a:gd name="connsiteY16" fmla="*/ 111211 h 432487"/>
                  <a:gd name="connsiteX17" fmla="*/ 443807 w 487518"/>
                  <a:gd name="connsiteY17" fmla="*/ 98854 h 432487"/>
                  <a:gd name="connsiteX18" fmla="*/ 431450 w 487518"/>
                  <a:gd name="connsiteY18" fmla="*/ 61784 h 432487"/>
                  <a:gd name="connsiteX19" fmla="*/ 468520 w 487518"/>
                  <a:gd name="connsiteY19" fmla="*/ 74141 h 432487"/>
                  <a:gd name="connsiteX20" fmla="*/ 456163 w 487518"/>
                  <a:gd name="connsiteY20" fmla="*/ 185352 h 432487"/>
                  <a:gd name="connsiteX21" fmla="*/ 443807 w 487518"/>
                  <a:gd name="connsiteY21" fmla="*/ 210065 h 432487"/>
                  <a:gd name="connsiteX22" fmla="*/ 406736 w 487518"/>
                  <a:gd name="connsiteY22" fmla="*/ 234779 h 432487"/>
                  <a:gd name="connsiteX23" fmla="*/ 419093 w 487518"/>
                  <a:gd name="connsiteY23" fmla="*/ 197708 h 432487"/>
                  <a:gd name="connsiteX24" fmla="*/ 357309 w 487518"/>
                  <a:gd name="connsiteY24" fmla="*/ 271849 h 432487"/>
                  <a:gd name="connsiteX25" fmla="*/ 394380 w 487518"/>
                  <a:gd name="connsiteY25" fmla="*/ 185352 h 432487"/>
                  <a:gd name="connsiteX26" fmla="*/ 431450 w 487518"/>
                  <a:gd name="connsiteY26" fmla="*/ 197708 h 432487"/>
                  <a:gd name="connsiteX27" fmla="*/ 419093 w 487518"/>
                  <a:gd name="connsiteY27" fmla="*/ 321276 h 432487"/>
                  <a:gd name="connsiteX28" fmla="*/ 369666 w 487518"/>
                  <a:gd name="connsiteY28" fmla="*/ 345990 h 432487"/>
                  <a:gd name="connsiteX29" fmla="*/ 332596 w 487518"/>
                  <a:gd name="connsiteY29" fmla="*/ 321276 h 432487"/>
                  <a:gd name="connsiteX30" fmla="*/ 382023 w 487518"/>
                  <a:gd name="connsiteY30" fmla="*/ 333633 h 432487"/>
                  <a:gd name="connsiteX31" fmla="*/ 357309 w 487518"/>
                  <a:gd name="connsiteY31" fmla="*/ 271849 h 432487"/>
                  <a:gd name="connsiteX32" fmla="*/ 344953 w 487518"/>
                  <a:gd name="connsiteY32" fmla="*/ 308919 h 432487"/>
                  <a:gd name="connsiteX33" fmla="*/ 233742 w 487518"/>
                  <a:gd name="connsiteY33" fmla="*/ 395417 h 432487"/>
                  <a:gd name="connsiteX34" fmla="*/ 196671 w 487518"/>
                  <a:gd name="connsiteY34" fmla="*/ 383060 h 432487"/>
                  <a:gd name="connsiteX35" fmla="*/ 221385 w 487518"/>
                  <a:gd name="connsiteY35" fmla="*/ 333633 h 432487"/>
                  <a:gd name="connsiteX36" fmla="*/ 209028 w 487518"/>
                  <a:gd name="connsiteY36" fmla="*/ 321276 h 432487"/>
                  <a:gd name="connsiteX37" fmla="*/ 97817 w 487518"/>
                  <a:gd name="connsiteY37" fmla="*/ 308919 h 432487"/>
                  <a:gd name="connsiteX38" fmla="*/ 11320 w 487518"/>
                  <a:gd name="connsiteY38" fmla="*/ 296563 h 432487"/>
                  <a:gd name="connsiteX39" fmla="*/ 48390 w 487518"/>
                  <a:gd name="connsiteY39" fmla="*/ 271849 h 432487"/>
                  <a:gd name="connsiteX40" fmla="*/ 85461 w 487518"/>
                  <a:gd name="connsiteY40" fmla="*/ 259492 h 432487"/>
                  <a:gd name="connsiteX41" fmla="*/ 73104 w 487518"/>
                  <a:gd name="connsiteY41" fmla="*/ 222422 h 432487"/>
                  <a:gd name="connsiteX42" fmla="*/ 110174 w 487518"/>
                  <a:gd name="connsiteY42" fmla="*/ 210065 h 432487"/>
                  <a:gd name="connsiteX43" fmla="*/ 122531 w 487518"/>
                  <a:gd name="connsiteY43" fmla="*/ 247135 h 432487"/>
                  <a:gd name="connsiteX44" fmla="*/ 73104 w 487518"/>
                  <a:gd name="connsiteY44" fmla="*/ 259492 h 432487"/>
                  <a:gd name="connsiteX45" fmla="*/ 23677 w 487518"/>
                  <a:gd name="connsiteY45" fmla="*/ 234779 h 432487"/>
                  <a:gd name="connsiteX46" fmla="*/ 73104 w 487518"/>
                  <a:gd name="connsiteY46" fmla="*/ 135925 h 432487"/>
                  <a:gd name="connsiteX47" fmla="*/ 48390 w 487518"/>
                  <a:gd name="connsiteY47" fmla="*/ 172995 h 432487"/>
                  <a:gd name="connsiteX48" fmla="*/ 23677 w 487518"/>
                  <a:gd name="connsiteY48" fmla="*/ 284206 h 432487"/>
                  <a:gd name="connsiteX49" fmla="*/ 73104 w 487518"/>
                  <a:gd name="connsiteY49" fmla="*/ 284206 h 432487"/>
                  <a:gd name="connsiteX50" fmla="*/ 122531 w 487518"/>
                  <a:gd name="connsiteY50" fmla="*/ 296563 h 432487"/>
                  <a:gd name="connsiteX51" fmla="*/ 159601 w 487518"/>
                  <a:gd name="connsiteY51" fmla="*/ 321276 h 432487"/>
                  <a:gd name="connsiteX52" fmla="*/ 184315 w 487518"/>
                  <a:gd name="connsiteY52" fmla="*/ 395417 h 432487"/>
                  <a:gd name="connsiteX53" fmla="*/ 196671 w 487518"/>
                  <a:gd name="connsiteY53" fmla="*/ 432487 h 432487"/>
                  <a:gd name="connsiteX54" fmla="*/ 209028 w 487518"/>
                  <a:gd name="connsiteY54" fmla="*/ 395417 h 432487"/>
                  <a:gd name="connsiteX55" fmla="*/ 295525 w 487518"/>
                  <a:gd name="connsiteY55" fmla="*/ 370703 h 432487"/>
                  <a:gd name="connsiteX56" fmla="*/ 258455 w 487518"/>
                  <a:gd name="connsiteY56" fmla="*/ 358346 h 432487"/>
                  <a:gd name="connsiteX57" fmla="*/ 221385 w 487518"/>
                  <a:gd name="connsiteY57" fmla="*/ 370703 h 432487"/>
                  <a:gd name="connsiteX58" fmla="*/ 283169 w 487518"/>
                  <a:gd name="connsiteY58" fmla="*/ 358346 h 432487"/>
                  <a:gd name="connsiteX59" fmla="*/ 357309 w 487518"/>
                  <a:gd name="connsiteY59" fmla="*/ 333633 h 432487"/>
                  <a:gd name="connsiteX60" fmla="*/ 246098 w 487518"/>
                  <a:gd name="connsiteY60" fmla="*/ 345990 h 432487"/>
                  <a:gd name="connsiteX61" fmla="*/ 283169 w 487518"/>
                  <a:gd name="connsiteY61" fmla="*/ 333633 h 432487"/>
                  <a:gd name="connsiteX62" fmla="*/ 431450 w 487518"/>
                  <a:gd name="connsiteY62" fmla="*/ 296563 h 432487"/>
                  <a:gd name="connsiteX63" fmla="*/ 456163 w 487518"/>
                  <a:gd name="connsiteY63" fmla="*/ 259492 h 432487"/>
                  <a:gd name="connsiteX64" fmla="*/ 382023 w 487518"/>
                  <a:gd name="connsiteY64" fmla="*/ 271849 h 432487"/>
                  <a:gd name="connsiteX65" fmla="*/ 419093 w 487518"/>
                  <a:gd name="connsiteY65" fmla="*/ 284206 h 432487"/>
                  <a:gd name="connsiteX66" fmla="*/ 431450 w 487518"/>
                  <a:gd name="connsiteY66" fmla="*/ 234779 h 432487"/>
                  <a:gd name="connsiteX67" fmla="*/ 394380 w 487518"/>
                  <a:gd name="connsiteY67" fmla="*/ 259492 h 432487"/>
                  <a:gd name="connsiteX68" fmla="*/ 406736 w 487518"/>
                  <a:gd name="connsiteY68" fmla="*/ 185352 h 432487"/>
                  <a:gd name="connsiteX69" fmla="*/ 431450 w 487518"/>
                  <a:gd name="connsiteY69" fmla="*/ 148281 h 432487"/>
                  <a:gd name="connsiteX70" fmla="*/ 456163 w 487518"/>
                  <a:gd name="connsiteY70" fmla="*/ 98854 h 432487"/>
                  <a:gd name="connsiteX71" fmla="*/ 468520 w 487518"/>
                  <a:gd name="connsiteY71" fmla="*/ 160638 h 432487"/>
                  <a:gd name="connsiteX72" fmla="*/ 456163 w 487518"/>
                  <a:gd name="connsiteY72" fmla="*/ 111211 h 432487"/>
                  <a:gd name="connsiteX73" fmla="*/ 419093 w 487518"/>
                  <a:gd name="connsiteY73" fmla="*/ 86498 h 432487"/>
                  <a:gd name="connsiteX74" fmla="*/ 369666 w 487518"/>
                  <a:gd name="connsiteY74" fmla="*/ 61784 h 432487"/>
                  <a:gd name="connsiteX75" fmla="*/ 295525 w 487518"/>
                  <a:gd name="connsiteY75" fmla="*/ 24714 h 432487"/>
                  <a:gd name="connsiteX76" fmla="*/ 122531 w 487518"/>
                  <a:gd name="connsiteY76" fmla="*/ 37071 h 432487"/>
                  <a:gd name="connsiteX77" fmla="*/ 110174 w 487518"/>
                  <a:gd name="connsiteY77" fmla="*/ 74141 h 432487"/>
                  <a:gd name="connsiteX78" fmla="*/ 147244 w 487518"/>
                  <a:gd name="connsiteY78" fmla="*/ 98854 h 432487"/>
                  <a:gd name="connsiteX79" fmla="*/ 97817 w 487518"/>
                  <a:gd name="connsiteY79" fmla="*/ 111211 h 432487"/>
                  <a:gd name="connsiteX80" fmla="*/ 134888 w 487518"/>
                  <a:gd name="connsiteY80" fmla="*/ 98854 h 432487"/>
                  <a:gd name="connsiteX81" fmla="*/ 85461 w 487518"/>
                  <a:gd name="connsiteY81" fmla="*/ 123568 h 432487"/>
                  <a:gd name="connsiteX82" fmla="*/ 85461 w 487518"/>
                  <a:gd name="connsiteY82" fmla="*/ 86498 h 432487"/>
                  <a:gd name="connsiteX83" fmla="*/ 73104 w 487518"/>
                  <a:gd name="connsiteY83" fmla="*/ 148281 h 432487"/>
                  <a:gd name="connsiteX84" fmla="*/ 110174 w 487518"/>
                  <a:gd name="connsiteY84" fmla="*/ 111211 h 432487"/>
                  <a:gd name="connsiteX85" fmla="*/ 159601 w 487518"/>
                  <a:gd name="connsiteY85" fmla="*/ 98854 h 432487"/>
                  <a:gd name="connsiteX86" fmla="*/ 122531 w 487518"/>
                  <a:gd name="connsiteY86" fmla="*/ 123568 h 432487"/>
                  <a:gd name="connsiteX87" fmla="*/ 85461 w 487518"/>
                  <a:gd name="connsiteY87" fmla="*/ 135925 h 432487"/>
                  <a:gd name="connsiteX88" fmla="*/ 60747 w 487518"/>
                  <a:gd name="connsiteY88" fmla="*/ 210065 h 432487"/>
                  <a:gd name="connsiteX89" fmla="*/ 110174 w 487518"/>
                  <a:gd name="connsiteY89" fmla="*/ 222422 h 432487"/>
                  <a:gd name="connsiteX90" fmla="*/ 97817 w 487518"/>
                  <a:gd name="connsiteY90" fmla="*/ 259492 h 432487"/>
                  <a:gd name="connsiteX91" fmla="*/ 134888 w 487518"/>
                  <a:gd name="connsiteY91" fmla="*/ 284206 h 432487"/>
                  <a:gd name="connsiteX92" fmla="*/ 147244 w 487518"/>
                  <a:gd name="connsiteY92" fmla="*/ 370703 h 432487"/>
                  <a:gd name="connsiteX93" fmla="*/ 184315 w 487518"/>
                  <a:gd name="connsiteY93" fmla="*/ 358346 h 432487"/>
                  <a:gd name="connsiteX94" fmla="*/ 159601 w 487518"/>
                  <a:gd name="connsiteY94" fmla="*/ 321276 h 432487"/>
                  <a:gd name="connsiteX95" fmla="*/ 134888 w 487518"/>
                  <a:gd name="connsiteY95" fmla="*/ 247135 h 432487"/>
                  <a:gd name="connsiteX96" fmla="*/ 36034 w 487518"/>
                  <a:gd name="connsiteY96" fmla="*/ 271849 h 432487"/>
                  <a:gd name="connsiteX97" fmla="*/ 48390 w 487518"/>
                  <a:gd name="connsiteY97" fmla="*/ 321276 h 432487"/>
                  <a:gd name="connsiteX98" fmla="*/ 147244 w 487518"/>
                  <a:gd name="connsiteY98" fmla="*/ 308919 h 432487"/>
                  <a:gd name="connsiteX99" fmla="*/ 122531 w 487518"/>
                  <a:gd name="connsiteY99" fmla="*/ 271849 h 432487"/>
                  <a:gd name="connsiteX100" fmla="*/ 159601 w 487518"/>
                  <a:gd name="connsiteY100" fmla="*/ 308919 h 432487"/>
                  <a:gd name="connsiteX101" fmla="*/ 171958 w 487518"/>
                  <a:gd name="connsiteY101" fmla="*/ 345990 h 432487"/>
                  <a:gd name="connsiteX102" fmla="*/ 196671 w 487518"/>
                  <a:gd name="connsiteY102" fmla="*/ 345990 h 43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87518" h="432487">
                    <a:moveTo>
                      <a:pt x="122531" y="98854"/>
                    </a:moveTo>
                    <a:cubicBezTo>
                      <a:pt x="106055" y="94735"/>
                      <a:pt x="78475" y="102609"/>
                      <a:pt x="73104" y="86498"/>
                    </a:cubicBezTo>
                    <a:cubicBezTo>
                      <a:pt x="68408" y="72409"/>
                      <a:pt x="95472" y="63884"/>
                      <a:pt x="110174" y="61784"/>
                    </a:cubicBezTo>
                    <a:cubicBezTo>
                      <a:pt x="126986" y="59382"/>
                      <a:pt x="143125" y="70022"/>
                      <a:pt x="159601" y="74141"/>
                    </a:cubicBezTo>
                    <a:cubicBezTo>
                      <a:pt x="159601" y="74141"/>
                      <a:pt x="166133" y="48721"/>
                      <a:pt x="171958" y="37071"/>
                    </a:cubicBezTo>
                    <a:cubicBezTo>
                      <a:pt x="178600" y="23788"/>
                      <a:pt x="188433" y="12357"/>
                      <a:pt x="196671" y="0"/>
                    </a:cubicBezTo>
                    <a:cubicBezTo>
                      <a:pt x="221385" y="8238"/>
                      <a:pt x="255181" y="3874"/>
                      <a:pt x="270812" y="24714"/>
                    </a:cubicBezTo>
                    <a:cubicBezTo>
                      <a:pt x="279723" y="36595"/>
                      <a:pt x="244243" y="59928"/>
                      <a:pt x="233742" y="49427"/>
                    </a:cubicBezTo>
                    <a:cubicBezTo>
                      <a:pt x="221733" y="37418"/>
                      <a:pt x="241979" y="16476"/>
                      <a:pt x="246098" y="0"/>
                    </a:cubicBezTo>
                    <a:cubicBezTo>
                      <a:pt x="254336" y="12357"/>
                      <a:pt x="258218" y="29200"/>
                      <a:pt x="270812" y="37071"/>
                    </a:cubicBezTo>
                    <a:cubicBezTo>
                      <a:pt x="292903" y="50878"/>
                      <a:pt x="344953" y="61784"/>
                      <a:pt x="344953" y="61784"/>
                    </a:cubicBezTo>
                    <a:cubicBezTo>
                      <a:pt x="336715" y="74141"/>
                      <a:pt x="332120" y="107764"/>
                      <a:pt x="320239" y="98854"/>
                    </a:cubicBezTo>
                    <a:cubicBezTo>
                      <a:pt x="299399" y="83224"/>
                      <a:pt x="270812" y="16476"/>
                      <a:pt x="295525" y="24714"/>
                    </a:cubicBezTo>
                    <a:cubicBezTo>
                      <a:pt x="307882" y="28833"/>
                      <a:pt x="320624" y="31940"/>
                      <a:pt x="332596" y="37071"/>
                    </a:cubicBezTo>
                    <a:cubicBezTo>
                      <a:pt x="349527" y="44327"/>
                      <a:pt x="364380" y="56491"/>
                      <a:pt x="382023" y="61784"/>
                    </a:cubicBezTo>
                    <a:cubicBezTo>
                      <a:pt x="406021" y="68983"/>
                      <a:pt x="431450" y="70022"/>
                      <a:pt x="456163" y="74141"/>
                    </a:cubicBezTo>
                    <a:cubicBezTo>
                      <a:pt x="464401" y="86498"/>
                      <a:pt x="487518" y="97928"/>
                      <a:pt x="480877" y="111211"/>
                    </a:cubicBezTo>
                    <a:cubicBezTo>
                      <a:pt x="475052" y="122861"/>
                      <a:pt x="447926" y="111211"/>
                      <a:pt x="443807" y="98854"/>
                    </a:cubicBezTo>
                    <a:cubicBezTo>
                      <a:pt x="439688" y="86497"/>
                      <a:pt x="419093" y="57665"/>
                      <a:pt x="431450" y="61784"/>
                    </a:cubicBezTo>
                    <a:lnTo>
                      <a:pt x="468520" y="74141"/>
                    </a:lnTo>
                    <a:cubicBezTo>
                      <a:pt x="464401" y="111211"/>
                      <a:pt x="472843" y="151991"/>
                      <a:pt x="456163" y="185352"/>
                    </a:cubicBezTo>
                    <a:cubicBezTo>
                      <a:pt x="439111" y="219457"/>
                      <a:pt x="372980" y="103828"/>
                      <a:pt x="443807" y="210065"/>
                    </a:cubicBezTo>
                    <a:cubicBezTo>
                      <a:pt x="431450" y="218303"/>
                      <a:pt x="420019" y="241421"/>
                      <a:pt x="406736" y="234779"/>
                    </a:cubicBezTo>
                    <a:cubicBezTo>
                      <a:pt x="395086" y="228954"/>
                      <a:pt x="428303" y="188498"/>
                      <a:pt x="419093" y="197708"/>
                    </a:cubicBezTo>
                    <a:cubicBezTo>
                      <a:pt x="293671" y="323130"/>
                      <a:pt x="485548" y="186356"/>
                      <a:pt x="357309" y="271849"/>
                    </a:cubicBezTo>
                    <a:cubicBezTo>
                      <a:pt x="361341" y="255721"/>
                      <a:pt x="370675" y="194834"/>
                      <a:pt x="394380" y="185352"/>
                    </a:cubicBezTo>
                    <a:cubicBezTo>
                      <a:pt x="406473" y="180515"/>
                      <a:pt x="419093" y="193589"/>
                      <a:pt x="431450" y="197708"/>
                    </a:cubicBezTo>
                    <a:cubicBezTo>
                      <a:pt x="427331" y="238897"/>
                      <a:pt x="435014" y="283065"/>
                      <a:pt x="419093" y="321276"/>
                    </a:cubicBezTo>
                    <a:cubicBezTo>
                      <a:pt x="412008" y="338279"/>
                      <a:pt x="388086" y="345990"/>
                      <a:pt x="369666" y="345990"/>
                    </a:cubicBezTo>
                    <a:cubicBezTo>
                      <a:pt x="354815" y="345990"/>
                      <a:pt x="322095" y="331777"/>
                      <a:pt x="332596" y="321276"/>
                    </a:cubicBezTo>
                    <a:cubicBezTo>
                      <a:pt x="344605" y="309267"/>
                      <a:pt x="365547" y="329514"/>
                      <a:pt x="382023" y="333633"/>
                    </a:cubicBezTo>
                    <a:cubicBezTo>
                      <a:pt x="385071" y="324491"/>
                      <a:pt x="421187" y="255880"/>
                      <a:pt x="357309" y="271849"/>
                    </a:cubicBezTo>
                    <a:cubicBezTo>
                      <a:pt x="344673" y="275008"/>
                      <a:pt x="352950" y="298638"/>
                      <a:pt x="344953" y="308919"/>
                    </a:cubicBezTo>
                    <a:cubicBezTo>
                      <a:pt x="286608" y="383935"/>
                      <a:pt x="294650" y="375114"/>
                      <a:pt x="233742" y="395417"/>
                    </a:cubicBezTo>
                    <a:cubicBezTo>
                      <a:pt x="221385" y="391298"/>
                      <a:pt x="205881" y="392270"/>
                      <a:pt x="196671" y="383060"/>
                    </a:cubicBezTo>
                    <a:cubicBezTo>
                      <a:pt x="153835" y="340224"/>
                      <a:pt x="198320" y="343518"/>
                      <a:pt x="221385" y="333633"/>
                    </a:cubicBezTo>
                    <a:cubicBezTo>
                      <a:pt x="310913" y="295263"/>
                      <a:pt x="264571" y="310167"/>
                      <a:pt x="209028" y="321276"/>
                    </a:cubicBezTo>
                    <a:cubicBezTo>
                      <a:pt x="160876" y="249047"/>
                      <a:pt x="212336" y="300739"/>
                      <a:pt x="97817" y="308919"/>
                    </a:cubicBezTo>
                    <a:cubicBezTo>
                      <a:pt x="68766" y="310994"/>
                      <a:pt x="40152" y="300682"/>
                      <a:pt x="11320" y="296563"/>
                    </a:cubicBezTo>
                    <a:cubicBezTo>
                      <a:pt x="23677" y="288325"/>
                      <a:pt x="35107" y="278491"/>
                      <a:pt x="48390" y="271849"/>
                    </a:cubicBezTo>
                    <a:cubicBezTo>
                      <a:pt x="60040" y="266024"/>
                      <a:pt x="79636" y="271142"/>
                      <a:pt x="85461" y="259492"/>
                    </a:cubicBezTo>
                    <a:cubicBezTo>
                      <a:pt x="91286" y="247842"/>
                      <a:pt x="77223" y="234779"/>
                      <a:pt x="73104" y="222422"/>
                    </a:cubicBezTo>
                    <a:cubicBezTo>
                      <a:pt x="85461" y="218303"/>
                      <a:pt x="98524" y="204240"/>
                      <a:pt x="110174" y="210065"/>
                    </a:cubicBezTo>
                    <a:cubicBezTo>
                      <a:pt x="121824" y="215890"/>
                      <a:pt x="130346" y="236715"/>
                      <a:pt x="122531" y="247135"/>
                    </a:cubicBezTo>
                    <a:cubicBezTo>
                      <a:pt x="112341" y="260721"/>
                      <a:pt x="89580" y="255373"/>
                      <a:pt x="73104" y="259492"/>
                    </a:cubicBezTo>
                    <a:cubicBezTo>
                      <a:pt x="56628" y="251254"/>
                      <a:pt x="30145" y="252026"/>
                      <a:pt x="23677" y="234779"/>
                    </a:cubicBezTo>
                    <a:cubicBezTo>
                      <a:pt x="0" y="171639"/>
                      <a:pt x="37993" y="159332"/>
                      <a:pt x="73104" y="135925"/>
                    </a:cubicBezTo>
                    <a:cubicBezTo>
                      <a:pt x="64866" y="148282"/>
                      <a:pt x="49735" y="158205"/>
                      <a:pt x="48390" y="172995"/>
                    </a:cubicBezTo>
                    <a:cubicBezTo>
                      <a:pt x="37474" y="293070"/>
                      <a:pt x="102013" y="258093"/>
                      <a:pt x="23677" y="284206"/>
                    </a:cubicBezTo>
                    <a:cubicBezTo>
                      <a:pt x="77596" y="365086"/>
                      <a:pt x="19183" y="302179"/>
                      <a:pt x="73104" y="284206"/>
                    </a:cubicBezTo>
                    <a:cubicBezTo>
                      <a:pt x="89215" y="278836"/>
                      <a:pt x="106055" y="292444"/>
                      <a:pt x="122531" y="296563"/>
                    </a:cubicBezTo>
                    <a:lnTo>
                      <a:pt x="159601" y="321276"/>
                    </a:lnTo>
                    <a:lnTo>
                      <a:pt x="184315" y="395417"/>
                    </a:lnTo>
                    <a:lnTo>
                      <a:pt x="196671" y="432487"/>
                    </a:lnTo>
                    <a:cubicBezTo>
                      <a:pt x="200790" y="420130"/>
                      <a:pt x="196671" y="399536"/>
                      <a:pt x="209028" y="395417"/>
                    </a:cubicBezTo>
                    <a:cubicBezTo>
                      <a:pt x="262209" y="377689"/>
                      <a:pt x="233462" y="386219"/>
                      <a:pt x="295525" y="370703"/>
                    </a:cubicBezTo>
                    <a:cubicBezTo>
                      <a:pt x="283168" y="366584"/>
                      <a:pt x="271480" y="358346"/>
                      <a:pt x="258455" y="358346"/>
                    </a:cubicBezTo>
                    <a:cubicBezTo>
                      <a:pt x="245430" y="358346"/>
                      <a:pt x="208360" y="370703"/>
                      <a:pt x="221385" y="370703"/>
                    </a:cubicBezTo>
                    <a:cubicBezTo>
                      <a:pt x="242388" y="370703"/>
                      <a:pt x="262907" y="363872"/>
                      <a:pt x="283169" y="358346"/>
                    </a:cubicBezTo>
                    <a:cubicBezTo>
                      <a:pt x="308301" y="351492"/>
                      <a:pt x="357309" y="333633"/>
                      <a:pt x="357309" y="333633"/>
                    </a:cubicBezTo>
                    <a:cubicBezTo>
                      <a:pt x="295526" y="313038"/>
                      <a:pt x="332595" y="317157"/>
                      <a:pt x="246098" y="345990"/>
                    </a:cubicBezTo>
                    <a:cubicBezTo>
                      <a:pt x="233741" y="350109"/>
                      <a:pt x="270532" y="336792"/>
                      <a:pt x="283169" y="333633"/>
                    </a:cubicBezTo>
                    <a:lnTo>
                      <a:pt x="431450" y="296563"/>
                    </a:lnTo>
                    <a:cubicBezTo>
                      <a:pt x="439688" y="284206"/>
                      <a:pt x="469446" y="266134"/>
                      <a:pt x="456163" y="259492"/>
                    </a:cubicBezTo>
                    <a:cubicBezTo>
                      <a:pt x="433754" y="248287"/>
                      <a:pt x="402869" y="257951"/>
                      <a:pt x="382023" y="271849"/>
                    </a:cubicBezTo>
                    <a:cubicBezTo>
                      <a:pt x="371186" y="279074"/>
                      <a:pt x="406736" y="280087"/>
                      <a:pt x="419093" y="284206"/>
                    </a:cubicBezTo>
                    <a:cubicBezTo>
                      <a:pt x="423212" y="267730"/>
                      <a:pt x="443458" y="246788"/>
                      <a:pt x="431450" y="234779"/>
                    </a:cubicBezTo>
                    <a:cubicBezTo>
                      <a:pt x="420949" y="224278"/>
                      <a:pt x="394380" y="259492"/>
                      <a:pt x="394380" y="259492"/>
                    </a:cubicBezTo>
                    <a:cubicBezTo>
                      <a:pt x="398499" y="234779"/>
                      <a:pt x="398813" y="209121"/>
                      <a:pt x="406736" y="185352"/>
                    </a:cubicBezTo>
                    <a:cubicBezTo>
                      <a:pt x="411432" y="171263"/>
                      <a:pt x="424082" y="161176"/>
                      <a:pt x="431450" y="148281"/>
                    </a:cubicBezTo>
                    <a:cubicBezTo>
                      <a:pt x="440589" y="132288"/>
                      <a:pt x="447925" y="115330"/>
                      <a:pt x="456163" y="98854"/>
                    </a:cubicBezTo>
                    <a:cubicBezTo>
                      <a:pt x="460282" y="119449"/>
                      <a:pt x="468520" y="139635"/>
                      <a:pt x="468520" y="160638"/>
                    </a:cubicBezTo>
                    <a:cubicBezTo>
                      <a:pt x="468520" y="177621"/>
                      <a:pt x="465583" y="125341"/>
                      <a:pt x="456163" y="111211"/>
                    </a:cubicBezTo>
                    <a:cubicBezTo>
                      <a:pt x="447925" y="98854"/>
                      <a:pt x="431987" y="93866"/>
                      <a:pt x="419093" y="86498"/>
                    </a:cubicBezTo>
                    <a:cubicBezTo>
                      <a:pt x="403100" y="77359"/>
                      <a:pt x="385659" y="70923"/>
                      <a:pt x="369666" y="61784"/>
                    </a:cubicBezTo>
                    <a:cubicBezTo>
                      <a:pt x="302597" y="23459"/>
                      <a:pt x="363490" y="47369"/>
                      <a:pt x="295525" y="24714"/>
                    </a:cubicBezTo>
                    <a:cubicBezTo>
                      <a:pt x="237860" y="28833"/>
                      <a:pt x="178391" y="22175"/>
                      <a:pt x="122531" y="37071"/>
                    </a:cubicBezTo>
                    <a:cubicBezTo>
                      <a:pt x="109946" y="40427"/>
                      <a:pt x="105337" y="62047"/>
                      <a:pt x="110174" y="74141"/>
                    </a:cubicBezTo>
                    <a:cubicBezTo>
                      <a:pt x="115689" y="87930"/>
                      <a:pt x="134887" y="90616"/>
                      <a:pt x="147244" y="98854"/>
                    </a:cubicBezTo>
                    <a:cubicBezTo>
                      <a:pt x="130768" y="102973"/>
                      <a:pt x="81706" y="116581"/>
                      <a:pt x="97817" y="111211"/>
                    </a:cubicBezTo>
                    <a:cubicBezTo>
                      <a:pt x="110174" y="107092"/>
                      <a:pt x="144098" y="89643"/>
                      <a:pt x="134888" y="98854"/>
                    </a:cubicBezTo>
                    <a:cubicBezTo>
                      <a:pt x="121863" y="111880"/>
                      <a:pt x="101937" y="115330"/>
                      <a:pt x="85461" y="123568"/>
                    </a:cubicBezTo>
                    <a:cubicBezTo>
                      <a:pt x="56516" y="326176"/>
                      <a:pt x="85461" y="132262"/>
                      <a:pt x="85461" y="86498"/>
                    </a:cubicBezTo>
                    <a:cubicBezTo>
                      <a:pt x="85461" y="65496"/>
                      <a:pt x="58253" y="133430"/>
                      <a:pt x="73104" y="148281"/>
                    </a:cubicBezTo>
                    <a:cubicBezTo>
                      <a:pt x="85461" y="160638"/>
                      <a:pt x="95001" y="119881"/>
                      <a:pt x="110174" y="111211"/>
                    </a:cubicBezTo>
                    <a:cubicBezTo>
                      <a:pt x="124919" y="102785"/>
                      <a:pt x="143125" y="102973"/>
                      <a:pt x="159601" y="98854"/>
                    </a:cubicBezTo>
                    <a:cubicBezTo>
                      <a:pt x="147244" y="107092"/>
                      <a:pt x="135814" y="116926"/>
                      <a:pt x="122531" y="123568"/>
                    </a:cubicBezTo>
                    <a:cubicBezTo>
                      <a:pt x="110881" y="129393"/>
                      <a:pt x="93032" y="125326"/>
                      <a:pt x="85461" y="135925"/>
                    </a:cubicBezTo>
                    <a:cubicBezTo>
                      <a:pt x="70320" y="157123"/>
                      <a:pt x="60747" y="210065"/>
                      <a:pt x="60747" y="210065"/>
                    </a:cubicBezTo>
                    <a:cubicBezTo>
                      <a:pt x="77223" y="214184"/>
                      <a:pt x="99984" y="208836"/>
                      <a:pt x="110174" y="222422"/>
                    </a:cubicBezTo>
                    <a:cubicBezTo>
                      <a:pt x="117989" y="232842"/>
                      <a:pt x="92980" y="247399"/>
                      <a:pt x="97817" y="259492"/>
                    </a:cubicBezTo>
                    <a:cubicBezTo>
                      <a:pt x="103333" y="273281"/>
                      <a:pt x="122531" y="275968"/>
                      <a:pt x="134888" y="284206"/>
                    </a:cubicBezTo>
                    <a:cubicBezTo>
                      <a:pt x="139007" y="313038"/>
                      <a:pt x="131088" y="346470"/>
                      <a:pt x="147244" y="370703"/>
                    </a:cubicBezTo>
                    <a:cubicBezTo>
                      <a:pt x="154469" y="381541"/>
                      <a:pt x="181156" y="370983"/>
                      <a:pt x="184315" y="358346"/>
                    </a:cubicBezTo>
                    <a:cubicBezTo>
                      <a:pt x="187917" y="343938"/>
                      <a:pt x="165633" y="334847"/>
                      <a:pt x="159601" y="321276"/>
                    </a:cubicBezTo>
                    <a:cubicBezTo>
                      <a:pt x="149021" y="297471"/>
                      <a:pt x="134888" y="247135"/>
                      <a:pt x="134888" y="247135"/>
                    </a:cubicBezTo>
                    <a:cubicBezTo>
                      <a:pt x="101937" y="255373"/>
                      <a:pt x="61823" y="249745"/>
                      <a:pt x="36034" y="271849"/>
                    </a:cubicBezTo>
                    <a:cubicBezTo>
                      <a:pt x="23140" y="282901"/>
                      <a:pt x="32279" y="315906"/>
                      <a:pt x="48390" y="321276"/>
                    </a:cubicBezTo>
                    <a:cubicBezTo>
                      <a:pt x="79894" y="331777"/>
                      <a:pt x="114293" y="313038"/>
                      <a:pt x="147244" y="308919"/>
                    </a:cubicBezTo>
                    <a:cubicBezTo>
                      <a:pt x="139006" y="296562"/>
                      <a:pt x="107680" y="271849"/>
                      <a:pt x="122531" y="271849"/>
                    </a:cubicBezTo>
                    <a:cubicBezTo>
                      <a:pt x="140006" y="271849"/>
                      <a:pt x="149908" y="294379"/>
                      <a:pt x="159601" y="308919"/>
                    </a:cubicBezTo>
                    <a:cubicBezTo>
                      <a:pt x="166826" y="319757"/>
                      <a:pt x="162748" y="336780"/>
                      <a:pt x="171958" y="345990"/>
                    </a:cubicBezTo>
                    <a:cubicBezTo>
                      <a:pt x="177783" y="351815"/>
                      <a:pt x="188433" y="345990"/>
                      <a:pt x="196671" y="345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nvGrpSpPr>
              <p:cNvPr id="311" name="Group 308">
                <a:extLst>
                  <a:ext uri="{FF2B5EF4-FFF2-40B4-BE49-F238E27FC236}">
                    <a16:creationId xmlns:a16="http://schemas.microsoft.com/office/drawing/2014/main" id="{B1E6C84D-14B1-4E94-B3A9-EF48D741257A}"/>
                  </a:ext>
                </a:extLst>
              </p:cNvPr>
              <p:cNvGrpSpPr/>
              <p:nvPr/>
            </p:nvGrpSpPr>
            <p:grpSpPr>
              <a:xfrm>
                <a:off x="1066800" y="1600200"/>
                <a:ext cx="151236" cy="138282"/>
                <a:chOff x="3251886" y="1828800"/>
                <a:chExt cx="241829" cy="236734"/>
              </a:xfrm>
            </p:grpSpPr>
            <p:grpSp>
              <p:nvGrpSpPr>
                <p:cNvPr id="455" name="Group 865">
                  <a:extLst>
                    <a:ext uri="{FF2B5EF4-FFF2-40B4-BE49-F238E27FC236}">
                      <a16:creationId xmlns:a16="http://schemas.microsoft.com/office/drawing/2014/main" id="{60360C0F-7EF1-4A25-9F60-33A32BC7CF34}"/>
                    </a:ext>
                  </a:extLst>
                </p:cNvPr>
                <p:cNvGrpSpPr/>
                <p:nvPr/>
              </p:nvGrpSpPr>
              <p:grpSpPr>
                <a:xfrm>
                  <a:off x="3276600" y="1828800"/>
                  <a:ext cx="201827" cy="209005"/>
                  <a:chOff x="7265772" y="6420395"/>
                  <a:chExt cx="201827" cy="209005"/>
                </a:xfrm>
              </p:grpSpPr>
              <p:sp>
                <p:nvSpPr>
                  <p:cNvPr id="457" name="Oval 668">
                    <a:extLst>
                      <a:ext uri="{FF2B5EF4-FFF2-40B4-BE49-F238E27FC236}">
                        <a16:creationId xmlns:a16="http://schemas.microsoft.com/office/drawing/2014/main" id="{7CA863E6-53A3-4730-86BC-BC4934F00E21}"/>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58" name="Freeform 669">
                    <a:extLst>
                      <a:ext uri="{FF2B5EF4-FFF2-40B4-BE49-F238E27FC236}">
                        <a16:creationId xmlns:a16="http://schemas.microsoft.com/office/drawing/2014/main" id="{66BFF93E-09DC-4720-8267-D943EE374C94}"/>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56" name="Freeform 667">
                  <a:extLst>
                    <a:ext uri="{FF2B5EF4-FFF2-40B4-BE49-F238E27FC236}">
                      <a16:creationId xmlns:a16="http://schemas.microsoft.com/office/drawing/2014/main" id="{9352D5D4-B804-4ACC-8DF7-10A4605A7DF6}"/>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12" name="Group 308">
                <a:extLst>
                  <a:ext uri="{FF2B5EF4-FFF2-40B4-BE49-F238E27FC236}">
                    <a16:creationId xmlns:a16="http://schemas.microsoft.com/office/drawing/2014/main" id="{DB3038EE-5AB8-4428-83C8-947F0FEDB0DA}"/>
                  </a:ext>
                </a:extLst>
              </p:cNvPr>
              <p:cNvGrpSpPr/>
              <p:nvPr/>
            </p:nvGrpSpPr>
            <p:grpSpPr>
              <a:xfrm>
                <a:off x="1143000" y="1676400"/>
                <a:ext cx="151236" cy="138282"/>
                <a:chOff x="3251886" y="1828800"/>
                <a:chExt cx="241829" cy="236734"/>
              </a:xfrm>
            </p:grpSpPr>
            <p:grpSp>
              <p:nvGrpSpPr>
                <p:cNvPr id="451" name="Group 865">
                  <a:extLst>
                    <a:ext uri="{FF2B5EF4-FFF2-40B4-BE49-F238E27FC236}">
                      <a16:creationId xmlns:a16="http://schemas.microsoft.com/office/drawing/2014/main" id="{A9E90B2A-2C96-4113-8661-E0B2CEA2C78D}"/>
                    </a:ext>
                  </a:extLst>
                </p:cNvPr>
                <p:cNvGrpSpPr/>
                <p:nvPr/>
              </p:nvGrpSpPr>
              <p:grpSpPr>
                <a:xfrm>
                  <a:off x="3276600" y="1828800"/>
                  <a:ext cx="201827" cy="209005"/>
                  <a:chOff x="7265772" y="6420395"/>
                  <a:chExt cx="201827" cy="209005"/>
                </a:xfrm>
              </p:grpSpPr>
              <p:sp>
                <p:nvSpPr>
                  <p:cNvPr id="453" name="Oval 668">
                    <a:extLst>
                      <a:ext uri="{FF2B5EF4-FFF2-40B4-BE49-F238E27FC236}">
                        <a16:creationId xmlns:a16="http://schemas.microsoft.com/office/drawing/2014/main" id="{D3898FDA-1D58-4F84-BD35-027521B0D756}"/>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54" name="Freeform 669">
                    <a:extLst>
                      <a:ext uri="{FF2B5EF4-FFF2-40B4-BE49-F238E27FC236}">
                        <a16:creationId xmlns:a16="http://schemas.microsoft.com/office/drawing/2014/main" id="{00A6A2DE-3C59-4C3C-9367-EAE163D3C8F3}"/>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52" name="Freeform 667">
                  <a:extLst>
                    <a:ext uri="{FF2B5EF4-FFF2-40B4-BE49-F238E27FC236}">
                      <a16:creationId xmlns:a16="http://schemas.microsoft.com/office/drawing/2014/main" id="{EA3E268C-4DE1-4EF6-A57F-3E5F8D6D3F93}"/>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13" name="Group 308">
                <a:extLst>
                  <a:ext uri="{FF2B5EF4-FFF2-40B4-BE49-F238E27FC236}">
                    <a16:creationId xmlns:a16="http://schemas.microsoft.com/office/drawing/2014/main" id="{78B22BC6-798E-4802-837E-FAFCC4CC4F86}"/>
                  </a:ext>
                </a:extLst>
              </p:cNvPr>
              <p:cNvGrpSpPr/>
              <p:nvPr/>
            </p:nvGrpSpPr>
            <p:grpSpPr>
              <a:xfrm>
                <a:off x="1219200" y="1600200"/>
                <a:ext cx="151236" cy="138282"/>
                <a:chOff x="3251886" y="1828800"/>
                <a:chExt cx="241829" cy="236734"/>
              </a:xfrm>
            </p:grpSpPr>
            <p:grpSp>
              <p:nvGrpSpPr>
                <p:cNvPr id="447" name="Group 865">
                  <a:extLst>
                    <a:ext uri="{FF2B5EF4-FFF2-40B4-BE49-F238E27FC236}">
                      <a16:creationId xmlns:a16="http://schemas.microsoft.com/office/drawing/2014/main" id="{3FB24B70-3206-4043-9BED-033EF41946CE}"/>
                    </a:ext>
                  </a:extLst>
                </p:cNvPr>
                <p:cNvGrpSpPr/>
                <p:nvPr/>
              </p:nvGrpSpPr>
              <p:grpSpPr>
                <a:xfrm>
                  <a:off x="3276600" y="1828800"/>
                  <a:ext cx="201827" cy="209005"/>
                  <a:chOff x="7265772" y="6420395"/>
                  <a:chExt cx="201827" cy="209005"/>
                </a:xfrm>
              </p:grpSpPr>
              <p:sp>
                <p:nvSpPr>
                  <p:cNvPr id="449" name="Oval 668">
                    <a:extLst>
                      <a:ext uri="{FF2B5EF4-FFF2-40B4-BE49-F238E27FC236}">
                        <a16:creationId xmlns:a16="http://schemas.microsoft.com/office/drawing/2014/main" id="{95D3185E-7F50-4774-B2EA-1D67586AD38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50" name="Freeform 669">
                    <a:extLst>
                      <a:ext uri="{FF2B5EF4-FFF2-40B4-BE49-F238E27FC236}">
                        <a16:creationId xmlns:a16="http://schemas.microsoft.com/office/drawing/2014/main" id="{11914EDA-A3B7-45C2-A150-0F1AFB8B526F}"/>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48" name="Freeform 667">
                  <a:extLst>
                    <a:ext uri="{FF2B5EF4-FFF2-40B4-BE49-F238E27FC236}">
                      <a16:creationId xmlns:a16="http://schemas.microsoft.com/office/drawing/2014/main" id="{6C1DFD33-2A09-416B-8351-F1E7124E15E9}"/>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14" name="Group 308">
                <a:extLst>
                  <a:ext uri="{FF2B5EF4-FFF2-40B4-BE49-F238E27FC236}">
                    <a16:creationId xmlns:a16="http://schemas.microsoft.com/office/drawing/2014/main" id="{DD847AE0-E3A3-4ACB-951A-3A86608D74D2}"/>
                  </a:ext>
                </a:extLst>
              </p:cNvPr>
              <p:cNvGrpSpPr/>
              <p:nvPr/>
            </p:nvGrpSpPr>
            <p:grpSpPr>
              <a:xfrm>
                <a:off x="1295400" y="1600200"/>
                <a:ext cx="151236" cy="138282"/>
                <a:chOff x="3251886" y="1828800"/>
                <a:chExt cx="241829" cy="236734"/>
              </a:xfrm>
            </p:grpSpPr>
            <p:grpSp>
              <p:nvGrpSpPr>
                <p:cNvPr id="443" name="Group 865">
                  <a:extLst>
                    <a:ext uri="{FF2B5EF4-FFF2-40B4-BE49-F238E27FC236}">
                      <a16:creationId xmlns:a16="http://schemas.microsoft.com/office/drawing/2014/main" id="{F5566B9A-F27C-4B2D-9FD6-F7E9CB7F175B}"/>
                    </a:ext>
                  </a:extLst>
                </p:cNvPr>
                <p:cNvGrpSpPr/>
                <p:nvPr/>
              </p:nvGrpSpPr>
              <p:grpSpPr>
                <a:xfrm>
                  <a:off x="3276600" y="1828800"/>
                  <a:ext cx="201827" cy="209005"/>
                  <a:chOff x="7265772" y="6420395"/>
                  <a:chExt cx="201827" cy="209005"/>
                </a:xfrm>
              </p:grpSpPr>
              <p:sp>
                <p:nvSpPr>
                  <p:cNvPr id="445" name="Oval 668">
                    <a:extLst>
                      <a:ext uri="{FF2B5EF4-FFF2-40B4-BE49-F238E27FC236}">
                        <a16:creationId xmlns:a16="http://schemas.microsoft.com/office/drawing/2014/main" id="{C0E8D994-7616-4C9E-B4DE-297F65BC4178}"/>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46" name="Freeform 669">
                    <a:extLst>
                      <a:ext uri="{FF2B5EF4-FFF2-40B4-BE49-F238E27FC236}">
                        <a16:creationId xmlns:a16="http://schemas.microsoft.com/office/drawing/2014/main" id="{09BE2EFA-CFDB-4868-A2D0-9D7CD3F2B195}"/>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44" name="Freeform 667">
                  <a:extLst>
                    <a:ext uri="{FF2B5EF4-FFF2-40B4-BE49-F238E27FC236}">
                      <a16:creationId xmlns:a16="http://schemas.microsoft.com/office/drawing/2014/main" id="{F8BBED45-99FB-4021-B1ED-2A4AA4096014}"/>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15" name="Group 308">
                <a:extLst>
                  <a:ext uri="{FF2B5EF4-FFF2-40B4-BE49-F238E27FC236}">
                    <a16:creationId xmlns:a16="http://schemas.microsoft.com/office/drawing/2014/main" id="{041A8F12-0836-4280-98F6-432E0025B61F}"/>
                  </a:ext>
                </a:extLst>
              </p:cNvPr>
              <p:cNvGrpSpPr/>
              <p:nvPr/>
            </p:nvGrpSpPr>
            <p:grpSpPr>
              <a:xfrm>
                <a:off x="1371600" y="1676400"/>
                <a:ext cx="151236" cy="138282"/>
                <a:chOff x="3251886" y="1828800"/>
                <a:chExt cx="241829" cy="236734"/>
              </a:xfrm>
            </p:grpSpPr>
            <p:grpSp>
              <p:nvGrpSpPr>
                <p:cNvPr id="439" name="Group 865">
                  <a:extLst>
                    <a:ext uri="{FF2B5EF4-FFF2-40B4-BE49-F238E27FC236}">
                      <a16:creationId xmlns:a16="http://schemas.microsoft.com/office/drawing/2014/main" id="{8F2E3537-5484-43CB-AF7A-5CD6856B985A}"/>
                    </a:ext>
                  </a:extLst>
                </p:cNvPr>
                <p:cNvGrpSpPr/>
                <p:nvPr/>
              </p:nvGrpSpPr>
              <p:grpSpPr>
                <a:xfrm>
                  <a:off x="3276600" y="1828800"/>
                  <a:ext cx="201827" cy="209005"/>
                  <a:chOff x="7265772" y="6420395"/>
                  <a:chExt cx="201827" cy="209005"/>
                </a:xfrm>
              </p:grpSpPr>
              <p:sp>
                <p:nvSpPr>
                  <p:cNvPr id="441" name="Oval 668">
                    <a:extLst>
                      <a:ext uri="{FF2B5EF4-FFF2-40B4-BE49-F238E27FC236}">
                        <a16:creationId xmlns:a16="http://schemas.microsoft.com/office/drawing/2014/main" id="{AA414C46-40F7-4A8B-ABCD-DAA80BD3CFF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42" name="Freeform 669">
                    <a:extLst>
                      <a:ext uri="{FF2B5EF4-FFF2-40B4-BE49-F238E27FC236}">
                        <a16:creationId xmlns:a16="http://schemas.microsoft.com/office/drawing/2014/main" id="{17D55F8F-EFB7-4A1E-9548-4ED5E68DF519}"/>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40" name="Freeform 667">
                  <a:extLst>
                    <a:ext uri="{FF2B5EF4-FFF2-40B4-BE49-F238E27FC236}">
                      <a16:creationId xmlns:a16="http://schemas.microsoft.com/office/drawing/2014/main" id="{81D315AC-C001-4BCA-BCBD-2BDC2D5D7DB6}"/>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16" name="Group 308">
                <a:extLst>
                  <a:ext uri="{FF2B5EF4-FFF2-40B4-BE49-F238E27FC236}">
                    <a16:creationId xmlns:a16="http://schemas.microsoft.com/office/drawing/2014/main" id="{E1EC4061-9D98-4689-93EF-10A7AB264744}"/>
                  </a:ext>
                </a:extLst>
              </p:cNvPr>
              <p:cNvGrpSpPr/>
              <p:nvPr/>
            </p:nvGrpSpPr>
            <p:grpSpPr>
              <a:xfrm>
                <a:off x="1447800" y="1752600"/>
                <a:ext cx="151236" cy="138282"/>
                <a:chOff x="3251886" y="1828800"/>
                <a:chExt cx="241829" cy="236734"/>
              </a:xfrm>
            </p:grpSpPr>
            <p:grpSp>
              <p:nvGrpSpPr>
                <p:cNvPr id="435" name="Group 865">
                  <a:extLst>
                    <a:ext uri="{FF2B5EF4-FFF2-40B4-BE49-F238E27FC236}">
                      <a16:creationId xmlns:a16="http://schemas.microsoft.com/office/drawing/2014/main" id="{7AF66D0A-087D-4AAE-9200-D6B47845EA94}"/>
                    </a:ext>
                  </a:extLst>
                </p:cNvPr>
                <p:cNvGrpSpPr/>
                <p:nvPr/>
              </p:nvGrpSpPr>
              <p:grpSpPr>
                <a:xfrm>
                  <a:off x="3276600" y="1828800"/>
                  <a:ext cx="201827" cy="209005"/>
                  <a:chOff x="7265772" y="6420395"/>
                  <a:chExt cx="201827" cy="209005"/>
                </a:xfrm>
              </p:grpSpPr>
              <p:sp>
                <p:nvSpPr>
                  <p:cNvPr id="437" name="Oval 668">
                    <a:extLst>
                      <a:ext uri="{FF2B5EF4-FFF2-40B4-BE49-F238E27FC236}">
                        <a16:creationId xmlns:a16="http://schemas.microsoft.com/office/drawing/2014/main" id="{C9AED116-D029-4C6F-BCE4-A536F198F447}"/>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38" name="Freeform 669">
                    <a:extLst>
                      <a:ext uri="{FF2B5EF4-FFF2-40B4-BE49-F238E27FC236}">
                        <a16:creationId xmlns:a16="http://schemas.microsoft.com/office/drawing/2014/main" id="{8FA6B927-6CE1-4146-8391-78D3B9B5F485}"/>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36" name="Freeform 667">
                  <a:extLst>
                    <a:ext uri="{FF2B5EF4-FFF2-40B4-BE49-F238E27FC236}">
                      <a16:creationId xmlns:a16="http://schemas.microsoft.com/office/drawing/2014/main" id="{C325230E-9C2E-49EB-A932-EA5EE373649D}"/>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17" name="Group 308">
                <a:extLst>
                  <a:ext uri="{FF2B5EF4-FFF2-40B4-BE49-F238E27FC236}">
                    <a16:creationId xmlns:a16="http://schemas.microsoft.com/office/drawing/2014/main" id="{C8276EFB-2CE9-4B7C-A804-D3245ECB33F7}"/>
                  </a:ext>
                </a:extLst>
              </p:cNvPr>
              <p:cNvGrpSpPr/>
              <p:nvPr/>
            </p:nvGrpSpPr>
            <p:grpSpPr>
              <a:xfrm>
                <a:off x="1219200" y="1752600"/>
                <a:ext cx="151236" cy="138282"/>
                <a:chOff x="3251886" y="1828800"/>
                <a:chExt cx="241829" cy="236734"/>
              </a:xfrm>
            </p:grpSpPr>
            <p:grpSp>
              <p:nvGrpSpPr>
                <p:cNvPr id="431" name="Group 865">
                  <a:extLst>
                    <a:ext uri="{FF2B5EF4-FFF2-40B4-BE49-F238E27FC236}">
                      <a16:creationId xmlns:a16="http://schemas.microsoft.com/office/drawing/2014/main" id="{0D3AEA2D-4EDF-4F33-AD15-D2348554B1FD}"/>
                    </a:ext>
                  </a:extLst>
                </p:cNvPr>
                <p:cNvGrpSpPr/>
                <p:nvPr/>
              </p:nvGrpSpPr>
              <p:grpSpPr>
                <a:xfrm>
                  <a:off x="3276600" y="1828800"/>
                  <a:ext cx="201827" cy="209005"/>
                  <a:chOff x="7265772" y="6420395"/>
                  <a:chExt cx="201827" cy="209005"/>
                </a:xfrm>
              </p:grpSpPr>
              <p:sp>
                <p:nvSpPr>
                  <p:cNvPr id="433" name="Oval 668">
                    <a:extLst>
                      <a:ext uri="{FF2B5EF4-FFF2-40B4-BE49-F238E27FC236}">
                        <a16:creationId xmlns:a16="http://schemas.microsoft.com/office/drawing/2014/main" id="{A1921E7F-5697-4DB0-BC98-940F4614B124}"/>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34" name="Freeform 669">
                    <a:extLst>
                      <a:ext uri="{FF2B5EF4-FFF2-40B4-BE49-F238E27FC236}">
                        <a16:creationId xmlns:a16="http://schemas.microsoft.com/office/drawing/2014/main" id="{1ACA2B94-58C8-4685-9FA7-2739D44F19F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32" name="Freeform 667">
                  <a:extLst>
                    <a:ext uri="{FF2B5EF4-FFF2-40B4-BE49-F238E27FC236}">
                      <a16:creationId xmlns:a16="http://schemas.microsoft.com/office/drawing/2014/main" id="{670CB384-F004-497C-9D1D-81EF1D3BF9B5}"/>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18" name="Group 308">
                <a:extLst>
                  <a:ext uri="{FF2B5EF4-FFF2-40B4-BE49-F238E27FC236}">
                    <a16:creationId xmlns:a16="http://schemas.microsoft.com/office/drawing/2014/main" id="{6BDE6F0C-E440-4267-9978-0E464F8FDA1F}"/>
                  </a:ext>
                </a:extLst>
              </p:cNvPr>
              <p:cNvGrpSpPr/>
              <p:nvPr/>
            </p:nvGrpSpPr>
            <p:grpSpPr>
              <a:xfrm>
                <a:off x="990600" y="1600200"/>
                <a:ext cx="151236" cy="138282"/>
                <a:chOff x="3251886" y="1828800"/>
                <a:chExt cx="241829" cy="236734"/>
              </a:xfrm>
            </p:grpSpPr>
            <p:grpSp>
              <p:nvGrpSpPr>
                <p:cNvPr id="427" name="Group 865">
                  <a:extLst>
                    <a:ext uri="{FF2B5EF4-FFF2-40B4-BE49-F238E27FC236}">
                      <a16:creationId xmlns:a16="http://schemas.microsoft.com/office/drawing/2014/main" id="{C48BD045-6C9B-43B1-9EF2-EE8E0A831FEC}"/>
                    </a:ext>
                  </a:extLst>
                </p:cNvPr>
                <p:cNvGrpSpPr/>
                <p:nvPr/>
              </p:nvGrpSpPr>
              <p:grpSpPr>
                <a:xfrm>
                  <a:off x="3276600" y="1828800"/>
                  <a:ext cx="201827" cy="209005"/>
                  <a:chOff x="7265772" y="6420395"/>
                  <a:chExt cx="201827" cy="209005"/>
                </a:xfrm>
              </p:grpSpPr>
              <p:sp>
                <p:nvSpPr>
                  <p:cNvPr id="429" name="Oval 668">
                    <a:extLst>
                      <a:ext uri="{FF2B5EF4-FFF2-40B4-BE49-F238E27FC236}">
                        <a16:creationId xmlns:a16="http://schemas.microsoft.com/office/drawing/2014/main" id="{B699016E-F82F-4FA7-B6AE-09113D3E8D4D}"/>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30" name="Freeform 669">
                    <a:extLst>
                      <a:ext uri="{FF2B5EF4-FFF2-40B4-BE49-F238E27FC236}">
                        <a16:creationId xmlns:a16="http://schemas.microsoft.com/office/drawing/2014/main" id="{9F7E6CD8-BA17-4E7D-942C-B64F7E7221A8}"/>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28" name="Freeform 667">
                  <a:extLst>
                    <a:ext uri="{FF2B5EF4-FFF2-40B4-BE49-F238E27FC236}">
                      <a16:creationId xmlns:a16="http://schemas.microsoft.com/office/drawing/2014/main" id="{E37BDC75-9EFA-4729-9955-49102A878357}"/>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19" name="Group 318">
                <a:extLst>
                  <a:ext uri="{FF2B5EF4-FFF2-40B4-BE49-F238E27FC236}">
                    <a16:creationId xmlns:a16="http://schemas.microsoft.com/office/drawing/2014/main" id="{CCE90B22-311B-427C-AD3B-D70F2C9EF359}"/>
                  </a:ext>
                </a:extLst>
              </p:cNvPr>
              <p:cNvGrpSpPr/>
              <p:nvPr/>
            </p:nvGrpSpPr>
            <p:grpSpPr>
              <a:xfrm>
                <a:off x="990600" y="1676400"/>
                <a:ext cx="151236" cy="138282"/>
                <a:chOff x="3251886" y="1828800"/>
                <a:chExt cx="241829" cy="236734"/>
              </a:xfrm>
            </p:grpSpPr>
            <p:grpSp>
              <p:nvGrpSpPr>
                <p:cNvPr id="423" name="Group 865">
                  <a:extLst>
                    <a:ext uri="{FF2B5EF4-FFF2-40B4-BE49-F238E27FC236}">
                      <a16:creationId xmlns:a16="http://schemas.microsoft.com/office/drawing/2014/main" id="{8F64635D-454B-420F-9BEC-7CDAA0C4C66A}"/>
                    </a:ext>
                  </a:extLst>
                </p:cNvPr>
                <p:cNvGrpSpPr/>
                <p:nvPr/>
              </p:nvGrpSpPr>
              <p:grpSpPr>
                <a:xfrm>
                  <a:off x="3276600" y="1828800"/>
                  <a:ext cx="201827" cy="209005"/>
                  <a:chOff x="7265772" y="6420395"/>
                  <a:chExt cx="201827" cy="209005"/>
                </a:xfrm>
              </p:grpSpPr>
              <p:sp>
                <p:nvSpPr>
                  <p:cNvPr id="425" name="Oval 668">
                    <a:extLst>
                      <a:ext uri="{FF2B5EF4-FFF2-40B4-BE49-F238E27FC236}">
                        <a16:creationId xmlns:a16="http://schemas.microsoft.com/office/drawing/2014/main" id="{629B7E10-891E-4477-875C-4E85FFDF710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26" name="Freeform 669">
                    <a:extLst>
                      <a:ext uri="{FF2B5EF4-FFF2-40B4-BE49-F238E27FC236}">
                        <a16:creationId xmlns:a16="http://schemas.microsoft.com/office/drawing/2014/main" id="{A0FC822E-E685-4C9D-8E8E-59B054DE1180}"/>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24" name="Freeform 667">
                  <a:extLst>
                    <a:ext uri="{FF2B5EF4-FFF2-40B4-BE49-F238E27FC236}">
                      <a16:creationId xmlns:a16="http://schemas.microsoft.com/office/drawing/2014/main" id="{82AE290F-0F70-45C9-854E-35AC2F918516}"/>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0" name="Group 308">
                <a:extLst>
                  <a:ext uri="{FF2B5EF4-FFF2-40B4-BE49-F238E27FC236}">
                    <a16:creationId xmlns:a16="http://schemas.microsoft.com/office/drawing/2014/main" id="{A9D919E0-DD42-4742-908C-5FF1D4603BE7}"/>
                  </a:ext>
                </a:extLst>
              </p:cNvPr>
              <p:cNvGrpSpPr/>
              <p:nvPr/>
            </p:nvGrpSpPr>
            <p:grpSpPr>
              <a:xfrm>
                <a:off x="990600" y="1752600"/>
                <a:ext cx="151236" cy="138282"/>
                <a:chOff x="3251886" y="1828800"/>
                <a:chExt cx="241829" cy="236734"/>
              </a:xfrm>
            </p:grpSpPr>
            <p:grpSp>
              <p:nvGrpSpPr>
                <p:cNvPr id="419" name="Group 865">
                  <a:extLst>
                    <a:ext uri="{FF2B5EF4-FFF2-40B4-BE49-F238E27FC236}">
                      <a16:creationId xmlns:a16="http://schemas.microsoft.com/office/drawing/2014/main" id="{58689399-4A83-4261-8BC7-5E92F5100A2F}"/>
                    </a:ext>
                  </a:extLst>
                </p:cNvPr>
                <p:cNvGrpSpPr/>
                <p:nvPr/>
              </p:nvGrpSpPr>
              <p:grpSpPr>
                <a:xfrm>
                  <a:off x="3276600" y="1828800"/>
                  <a:ext cx="201827" cy="209005"/>
                  <a:chOff x="7265772" y="6420395"/>
                  <a:chExt cx="201827" cy="209005"/>
                </a:xfrm>
              </p:grpSpPr>
              <p:sp>
                <p:nvSpPr>
                  <p:cNvPr id="421" name="Oval 668">
                    <a:extLst>
                      <a:ext uri="{FF2B5EF4-FFF2-40B4-BE49-F238E27FC236}">
                        <a16:creationId xmlns:a16="http://schemas.microsoft.com/office/drawing/2014/main" id="{079BBDE3-070E-43B0-B3F1-27F2DD6385DE}"/>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22" name="Freeform 669">
                    <a:extLst>
                      <a:ext uri="{FF2B5EF4-FFF2-40B4-BE49-F238E27FC236}">
                        <a16:creationId xmlns:a16="http://schemas.microsoft.com/office/drawing/2014/main" id="{AFCD9AE2-449F-44CA-B95C-CC94481552BD}"/>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20" name="Freeform 667">
                  <a:extLst>
                    <a:ext uri="{FF2B5EF4-FFF2-40B4-BE49-F238E27FC236}">
                      <a16:creationId xmlns:a16="http://schemas.microsoft.com/office/drawing/2014/main" id="{103407DD-BFE8-4681-B5F7-93E038B4E4D8}"/>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1" name="Group 308">
                <a:extLst>
                  <a:ext uri="{FF2B5EF4-FFF2-40B4-BE49-F238E27FC236}">
                    <a16:creationId xmlns:a16="http://schemas.microsoft.com/office/drawing/2014/main" id="{803B73CF-D14E-4053-9738-6339AA7C0910}"/>
                  </a:ext>
                </a:extLst>
              </p:cNvPr>
              <p:cNvGrpSpPr/>
              <p:nvPr/>
            </p:nvGrpSpPr>
            <p:grpSpPr>
              <a:xfrm>
                <a:off x="914400" y="1752600"/>
                <a:ext cx="151236" cy="138282"/>
                <a:chOff x="3251886" y="1828800"/>
                <a:chExt cx="241829" cy="236734"/>
              </a:xfrm>
            </p:grpSpPr>
            <p:grpSp>
              <p:nvGrpSpPr>
                <p:cNvPr id="415" name="Group 865">
                  <a:extLst>
                    <a:ext uri="{FF2B5EF4-FFF2-40B4-BE49-F238E27FC236}">
                      <a16:creationId xmlns:a16="http://schemas.microsoft.com/office/drawing/2014/main" id="{840C0EB8-141B-4C51-A39A-05DE5036D119}"/>
                    </a:ext>
                  </a:extLst>
                </p:cNvPr>
                <p:cNvGrpSpPr/>
                <p:nvPr/>
              </p:nvGrpSpPr>
              <p:grpSpPr>
                <a:xfrm>
                  <a:off x="3276600" y="1828800"/>
                  <a:ext cx="201827" cy="209005"/>
                  <a:chOff x="7265772" y="6420395"/>
                  <a:chExt cx="201827" cy="209005"/>
                </a:xfrm>
              </p:grpSpPr>
              <p:sp>
                <p:nvSpPr>
                  <p:cNvPr id="417" name="Oval 668">
                    <a:extLst>
                      <a:ext uri="{FF2B5EF4-FFF2-40B4-BE49-F238E27FC236}">
                        <a16:creationId xmlns:a16="http://schemas.microsoft.com/office/drawing/2014/main" id="{377EED11-10C8-4678-9324-AEF4E9C9E22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18" name="Freeform 669">
                    <a:extLst>
                      <a:ext uri="{FF2B5EF4-FFF2-40B4-BE49-F238E27FC236}">
                        <a16:creationId xmlns:a16="http://schemas.microsoft.com/office/drawing/2014/main" id="{E774DB5D-D828-4922-A0CF-10BF94629D4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16" name="Freeform 667">
                  <a:extLst>
                    <a:ext uri="{FF2B5EF4-FFF2-40B4-BE49-F238E27FC236}">
                      <a16:creationId xmlns:a16="http://schemas.microsoft.com/office/drawing/2014/main" id="{89FE0B15-B64F-423E-A31C-01F860565865}"/>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2" name="Group 308">
                <a:extLst>
                  <a:ext uri="{FF2B5EF4-FFF2-40B4-BE49-F238E27FC236}">
                    <a16:creationId xmlns:a16="http://schemas.microsoft.com/office/drawing/2014/main" id="{33E5A10E-777F-4D60-BB4E-F99AA3404459}"/>
                  </a:ext>
                </a:extLst>
              </p:cNvPr>
              <p:cNvGrpSpPr/>
              <p:nvPr/>
            </p:nvGrpSpPr>
            <p:grpSpPr>
              <a:xfrm>
                <a:off x="1066800" y="1752600"/>
                <a:ext cx="151236" cy="138282"/>
                <a:chOff x="3251886" y="1828800"/>
                <a:chExt cx="241829" cy="236734"/>
              </a:xfrm>
            </p:grpSpPr>
            <p:grpSp>
              <p:nvGrpSpPr>
                <p:cNvPr id="411" name="Group 865">
                  <a:extLst>
                    <a:ext uri="{FF2B5EF4-FFF2-40B4-BE49-F238E27FC236}">
                      <a16:creationId xmlns:a16="http://schemas.microsoft.com/office/drawing/2014/main" id="{C6B4035E-A947-4379-8E5A-2793A94745DF}"/>
                    </a:ext>
                  </a:extLst>
                </p:cNvPr>
                <p:cNvGrpSpPr/>
                <p:nvPr/>
              </p:nvGrpSpPr>
              <p:grpSpPr>
                <a:xfrm>
                  <a:off x="3276600" y="1828800"/>
                  <a:ext cx="201827" cy="209005"/>
                  <a:chOff x="7265772" y="6420395"/>
                  <a:chExt cx="201827" cy="209005"/>
                </a:xfrm>
              </p:grpSpPr>
              <p:sp>
                <p:nvSpPr>
                  <p:cNvPr id="413" name="Oval 668">
                    <a:extLst>
                      <a:ext uri="{FF2B5EF4-FFF2-40B4-BE49-F238E27FC236}">
                        <a16:creationId xmlns:a16="http://schemas.microsoft.com/office/drawing/2014/main" id="{3CF336AA-05FE-466A-B38D-37A65058604A}"/>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14" name="Freeform 669">
                    <a:extLst>
                      <a:ext uri="{FF2B5EF4-FFF2-40B4-BE49-F238E27FC236}">
                        <a16:creationId xmlns:a16="http://schemas.microsoft.com/office/drawing/2014/main" id="{FD1F8BBD-2D14-4D2E-8371-B3D53F624581}"/>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12" name="Freeform 667">
                  <a:extLst>
                    <a:ext uri="{FF2B5EF4-FFF2-40B4-BE49-F238E27FC236}">
                      <a16:creationId xmlns:a16="http://schemas.microsoft.com/office/drawing/2014/main" id="{CF556767-C4A4-41AF-B329-0D0E3A08A057}"/>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3" name="Group 308">
                <a:extLst>
                  <a:ext uri="{FF2B5EF4-FFF2-40B4-BE49-F238E27FC236}">
                    <a16:creationId xmlns:a16="http://schemas.microsoft.com/office/drawing/2014/main" id="{60FBBAB8-2567-4E3B-AD52-0EBAE7FEA4E8}"/>
                  </a:ext>
                </a:extLst>
              </p:cNvPr>
              <p:cNvGrpSpPr/>
              <p:nvPr/>
            </p:nvGrpSpPr>
            <p:grpSpPr>
              <a:xfrm>
                <a:off x="1371600" y="1752600"/>
                <a:ext cx="151236" cy="138282"/>
                <a:chOff x="3251886" y="1828800"/>
                <a:chExt cx="241829" cy="236734"/>
              </a:xfrm>
            </p:grpSpPr>
            <p:grpSp>
              <p:nvGrpSpPr>
                <p:cNvPr id="407" name="Group 865">
                  <a:extLst>
                    <a:ext uri="{FF2B5EF4-FFF2-40B4-BE49-F238E27FC236}">
                      <a16:creationId xmlns:a16="http://schemas.microsoft.com/office/drawing/2014/main" id="{8276A5AB-ABAA-4DE1-8852-6D97972056D8}"/>
                    </a:ext>
                  </a:extLst>
                </p:cNvPr>
                <p:cNvGrpSpPr/>
                <p:nvPr/>
              </p:nvGrpSpPr>
              <p:grpSpPr>
                <a:xfrm>
                  <a:off x="3276600" y="1828800"/>
                  <a:ext cx="201827" cy="209005"/>
                  <a:chOff x="7265772" y="6420395"/>
                  <a:chExt cx="201827" cy="209005"/>
                </a:xfrm>
              </p:grpSpPr>
              <p:sp>
                <p:nvSpPr>
                  <p:cNvPr id="409" name="Oval 668">
                    <a:extLst>
                      <a:ext uri="{FF2B5EF4-FFF2-40B4-BE49-F238E27FC236}">
                        <a16:creationId xmlns:a16="http://schemas.microsoft.com/office/drawing/2014/main" id="{A0347B20-BC5B-44F6-AC95-419FE81B6B5A}"/>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10" name="Freeform 669">
                    <a:extLst>
                      <a:ext uri="{FF2B5EF4-FFF2-40B4-BE49-F238E27FC236}">
                        <a16:creationId xmlns:a16="http://schemas.microsoft.com/office/drawing/2014/main" id="{60702967-B327-4B7B-A08F-826B186CFC89}"/>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08" name="Freeform 667">
                  <a:extLst>
                    <a:ext uri="{FF2B5EF4-FFF2-40B4-BE49-F238E27FC236}">
                      <a16:creationId xmlns:a16="http://schemas.microsoft.com/office/drawing/2014/main" id="{E0F7658E-7D86-42D6-B518-B20C0A4ADA5B}"/>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4" name="Group 308">
                <a:extLst>
                  <a:ext uri="{FF2B5EF4-FFF2-40B4-BE49-F238E27FC236}">
                    <a16:creationId xmlns:a16="http://schemas.microsoft.com/office/drawing/2014/main" id="{1B18EB95-9056-4FB2-9ABD-FF47948DD7FD}"/>
                  </a:ext>
                </a:extLst>
              </p:cNvPr>
              <p:cNvGrpSpPr/>
              <p:nvPr/>
            </p:nvGrpSpPr>
            <p:grpSpPr>
              <a:xfrm>
                <a:off x="1447800" y="1828800"/>
                <a:ext cx="151236" cy="138282"/>
                <a:chOff x="3251886" y="1828800"/>
                <a:chExt cx="241829" cy="236734"/>
              </a:xfrm>
            </p:grpSpPr>
            <p:grpSp>
              <p:nvGrpSpPr>
                <p:cNvPr id="403" name="Group 865">
                  <a:extLst>
                    <a:ext uri="{FF2B5EF4-FFF2-40B4-BE49-F238E27FC236}">
                      <a16:creationId xmlns:a16="http://schemas.microsoft.com/office/drawing/2014/main" id="{BEC05AB7-A76F-42BD-83D8-07938EA78C2B}"/>
                    </a:ext>
                  </a:extLst>
                </p:cNvPr>
                <p:cNvGrpSpPr/>
                <p:nvPr/>
              </p:nvGrpSpPr>
              <p:grpSpPr>
                <a:xfrm>
                  <a:off x="3276600" y="1828800"/>
                  <a:ext cx="201827" cy="209005"/>
                  <a:chOff x="7265772" y="6420395"/>
                  <a:chExt cx="201827" cy="209005"/>
                </a:xfrm>
              </p:grpSpPr>
              <p:sp>
                <p:nvSpPr>
                  <p:cNvPr id="405" name="Oval 668">
                    <a:extLst>
                      <a:ext uri="{FF2B5EF4-FFF2-40B4-BE49-F238E27FC236}">
                        <a16:creationId xmlns:a16="http://schemas.microsoft.com/office/drawing/2014/main" id="{DEB09810-910B-4D67-A9BD-B83364B1E977}"/>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06" name="Freeform 669">
                    <a:extLst>
                      <a:ext uri="{FF2B5EF4-FFF2-40B4-BE49-F238E27FC236}">
                        <a16:creationId xmlns:a16="http://schemas.microsoft.com/office/drawing/2014/main" id="{15226623-49C0-47B1-A716-C69372128B1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04" name="Freeform 667">
                  <a:extLst>
                    <a:ext uri="{FF2B5EF4-FFF2-40B4-BE49-F238E27FC236}">
                      <a16:creationId xmlns:a16="http://schemas.microsoft.com/office/drawing/2014/main" id="{F586FB6B-B925-4B1C-A5FC-67AFFA8BD8C9}"/>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5" name="Group 308">
                <a:extLst>
                  <a:ext uri="{FF2B5EF4-FFF2-40B4-BE49-F238E27FC236}">
                    <a16:creationId xmlns:a16="http://schemas.microsoft.com/office/drawing/2014/main" id="{630B7AC2-A8D0-42FA-8013-B10AACD4F6A2}"/>
                  </a:ext>
                </a:extLst>
              </p:cNvPr>
              <p:cNvGrpSpPr/>
              <p:nvPr/>
            </p:nvGrpSpPr>
            <p:grpSpPr>
              <a:xfrm>
                <a:off x="1295400" y="1828800"/>
                <a:ext cx="151236" cy="138282"/>
                <a:chOff x="3251886" y="1828800"/>
                <a:chExt cx="241829" cy="236734"/>
              </a:xfrm>
            </p:grpSpPr>
            <p:grpSp>
              <p:nvGrpSpPr>
                <p:cNvPr id="399" name="Group 865">
                  <a:extLst>
                    <a:ext uri="{FF2B5EF4-FFF2-40B4-BE49-F238E27FC236}">
                      <a16:creationId xmlns:a16="http://schemas.microsoft.com/office/drawing/2014/main" id="{453993D5-478A-491E-B06A-2B9314AEDD2A}"/>
                    </a:ext>
                  </a:extLst>
                </p:cNvPr>
                <p:cNvGrpSpPr/>
                <p:nvPr/>
              </p:nvGrpSpPr>
              <p:grpSpPr>
                <a:xfrm>
                  <a:off x="3276600" y="1828800"/>
                  <a:ext cx="201827" cy="209005"/>
                  <a:chOff x="7265772" y="6420395"/>
                  <a:chExt cx="201827" cy="209005"/>
                </a:xfrm>
              </p:grpSpPr>
              <p:sp>
                <p:nvSpPr>
                  <p:cNvPr id="401" name="Oval 668">
                    <a:extLst>
                      <a:ext uri="{FF2B5EF4-FFF2-40B4-BE49-F238E27FC236}">
                        <a16:creationId xmlns:a16="http://schemas.microsoft.com/office/drawing/2014/main" id="{DD7E9A49-A407-46CB-8BC6-1F518C770AA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02" name="Freeform 669">
                    <a:extLst>
                      <a:ext uri="{FF2B5EF4-FFF2-40B4-BE49-F238E27FC236}">
                        <a16:creationId xmlns:a16="http://schemas.microsoft.com/office/drawing/2014/main" id="{05391102-D71F-45EC-B182-01711FF70D57}"/>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400" name="Freeform 667">
                  <a:extLst>
                    <a:ext uri="{FF2B5EF4-FFF2-40B4-BE49-F238E27FC236}">
                      <a16:creationId xmlns:a16="http://schemas.microsoft.com/office/drawing/2014/main" id="{70048B1B-FF18-434F-AF28-C6775831F1DA}"/>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6" name="Group 308">
                <a:extLst>
                  <a:ext uri="{FF2B5EF4-FFF2-40B4-BE49-F238E27FC236}">
                    <a16:creationId xmlns:a16="http://schemas.microsoft.com/office/drawing/2014/main" id="{A881B2FF-4706-41A9-88F0-576185273A86}"/>
                  </a:ext>
                </a:extLst>
              </p:cNvPr>
              <p:cNvGrpSpPr/>
              <p:nvPr/>
            </p:nvGrpSpPr>
            <p:grpSpPr>
              <a:xfrm>
                <a:off x="1447800" y="1905000"/>
                <a:ext cx="151236" cy="138282"/>
                <a:chOff x="3251886" y="1828800"/>
                <a:chExt cx="241829" cy="236734"/>
              </a:xfrm>
            </p:grpSpPr>
            <p:grpSp>
              <p:nvGrpSpPr>
                <p:cNvPr id="395" name="Group 865">
                  <a:extLst>
                    <a:ext uri="{FF2B5EF4-FFF2-40B4-BE49-F238E27FC236}">
                      <a16:creationId xmlns:a16="http://schemas.microsoft.com/office/drawing/2014/main" id="{AEDC5D92-E119-4A58-9E8A-A127DCD506F1}"/>
                    </a:ext>
                  </a:extLst>
                </p:cNvPr>
                <p:cNvGrpSpPr/>
                <p:nvPr/>
              </p:nvGrpSpPr>
              <p:grpSpPr>
                <a:xfrm>
                  <a:off x="3276600" y="1828800"/>
                  <a:ext cx="201827" cy="209005"/>
                  <a:chOff x="7265772" y="6420395"/>
                  <a:chExt cx="201827" cy="209005"/>
                </a:xfrm>
              </p:grpSpPr>
              <p:sp>
                <p:nvSpPr>
                  <p:cNvPr id="397" name="Oval 668">
                    <a:extLst>
                      <a:ext uri="{FF2B5EF4-FFF2-40B4-BE49-F238E27FC236}">
                        <a16:creationId xmlns:a16="http://schemas.microsoft.com/office/drawing/2014/main" id="{41A2CFA9-D0B4-4EA6-96CA-13C7B9CFB3BC}"/>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98" name="Freeform 669">
                    <a:extLst>
                      <a:ext uri="{FF2B5EF4-FFF2-40B4-BE49-F238E27FC236}">
                        <a16:creationId xmlns:a16="http://schemas.microsoft.com/office/drawing/2014/main" id="{5DC9DCB7-D95E-4243-A298-0EBFC89950B9}"/>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96" name="Freeform 667">
                  <a:extLst>
                    <a:ext uri="{FF2B5EF4-FFF2-40B4-BE49-F238E27FC236}">
                      <a16:creationId xmlns:a16="http://schemas.microsoft.com/office/drawing/2014/main" id="{56DA20E7-2927-4496-8B57-203176E7682F}"/>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7" name="Group 308">
                <a:extLst>
                  <a:ext uri="{FF2B5EF4-FFF2-40B4-BE49-F238E27FC236}">
                    <a16:creationId xmlns:a16="http://schemas.microsoft.com/office/drawing/2014/main" id="{CEB61AE8-0978-48C2-8FC3-B20FED55B140}"/>
                  </a:ext>
                </a:extLst>
              </p:cNvPr>
              <p:cNvGrpSpPr/>
              <p:nvPr/>
            </p:nvGrpSpPr>
            <p:grpSpPr>
              <a:xfrm>
                <a:off x="1143000" y="1828800"/>
                <a:ext cx="151236" cy="138282"/>
                <a:chOff x="3251886" y="1828800"/>
                <a:chExt cx="241829" cy="236734"/>
              </a:xfrm>
            </p:grpSpPr>
            <p:grpSp>
              <p:nvGrpSpPr>
                <p:cNvPr id="391" name="Group 865">
                  <a:extLst>
                    <a:ext uri="{FF2B5EF4-FFF2-40B4-BE49-F238E27FC236}">
                      <a16:creationId xmlns:a16="http://schemas.microsoft.com/office/drawing/2014/main" id="{8060B54D-9C26-4D43-8A5D-59063A0D2127}"/>
                    </a:ext>
                  </a:extLst>
                </p:cNvPr>
                <p:cNvGrpSpPr/>
                <p:nvPr/>
              </p:nvGrpSpPr>
              <p:grpSpPr>
                <a:xfrm>
                  <a:off x="3276600" y="1828800"/>
                  <a:ext cx="201827" cy="209005"/>
                  <a:chOff x="7265772" y="6420395"/>
                  <a:chExt cx="201827" cy="209005"/>
                </a:xfrm>
              </p:grpSpPr>
              <p:sp>
                <p:nvSpPr>
                  <p:cNvPr id="393" name="Oval 668">
                    <a:extLst>
                      <a:ext uri="{FF2B5EF4-FFF2-40B4-BE49-F238E27FC236}">
                        <a16:creationId xmlns:a16="http://schemas.microsoft.com/office/drawing/2014/main" id="{A6FDE56C-4623-4361-AAED-0ED34D2A166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94" name="Freeform 669">
                    <a:extLst>
                      <a:ext uri="{FF2B5EF4-FFF2-40B4-BE49-F238E27FC236}">
                        <a16:creationId xmlns:a16="http://schemas.microsoft.com/office/drawing/2014/main" id="{AFF4401D-9D43-42B5-B4AE-982452DA2E1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92" name="Freeform 667">
                  <a:extLst>
                    <a:ext uri="{FF2B5EF4-FFF2-40B4-BE49-F238E27FC236}">
                      <a16:creationId xmlns:a16="http://schemas.microsoft.com/office/drawing/2014/main" id="{1AD6B8FF-FCDA-4B5D-83A7-98503A94CE7A}"/>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8" name="Group 308">
                <a:extLst>
                  <a:ext uri="{FF2B5EF4-FFF2-40B4-BE49-F238E27FC236}">
                    <a16:creationId xmlns:a16="http://schemas.microsoft.com/office/drawing/2014/main" id="{B53EE8D6-DB79-4B28-ABAB-2471E0061AE4}"/>
                  </a:ext>
                </a:extLst>
              </p:cNvPr>
              <p:cNvGrpSpPr/>
              <p:nvPr/>
            </p:nvGrpSpPr>
            <p:grpSpPr>
              <a:xfrm>
                <a:off x="914400" y="1905000"/>
                <a:ext cx="151236" cy="138282"/>
                <a:chOff x="3251886" y="1828800"/>
                <a:chExt cx="241829" cy="236734"/>
              </a:xfrm>
            </p:grpSpPr>
            <p:grpSp>
              <p:nvGrpSpPr>
                <p:cNvPr id="387" name="Group 865">
                  <a:extLst>
                    <a:ext uri="{FF2B5EF4-FFF2-40B4-BE49-F238E27FC236}">
                      <a16:creationId xmlns:a16="http://schemas.microsoft.com/office/drawing/2014/main" id="{AD04A0C5-CDC1-4F4F-ABA5-CD9D669493A6}"/>
                    </a:ext>
                  </a:extLst>
                </p:cNvPr>
                <p:cNvGrpSpPr/>
                <p:nvPr/>
              </p:nvGrpSpPr>
              <p:grpSpPr>
                <a:xfrm>
                  <a:off x="3276600" y="1828800"/>
                  <a:ext cx="201827" cy="209005"/>
                  <a:chOff x="7265772" y="6420395"/>
                  <a:chExt cx="201827" cy="209005"/>
                </a:xfrm>
              </p:grpSpPr>
              <p:sp>
                <p:nvSpPr>
                  <p:cNvPr id="389" name="Oval 668">
                    <a:extLst>
                      <a:ext uri="{FF2B5EF4-FFF2-40B4-BE49-F238E27FC236}">
                        <a16:creationId xmlns:a16="http://schemas.microsoft.com/office/drawing/2014/main" id="{5738B349-8BA8-4BC6-A22D-C38A9A4DBF3F}"/>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90" name="Freeform 669">
                    <a:extLst>
                      <a:ext uri="{FF2B5EF4-FFF2-40B4-BE49-F238E27FC236}">
                        <a16:creationId xmlns:a16="http://schemas.microsoft.com/office/drawing/2014/main" id="{1DA2B8A2-CF82-43B6-BABD-65169A5F203D}"/>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88" name="Freeform 667">
                  <a:extLst>
                    <a:ext uri="{FF2B5EF4-FFF2-40B4-BE49-F238E27FC236}">
                      <a16:creationId xmlns:a16="http://schemas.microsoft.com/office/drawing/2014/main" id="{A0A0A18E-7711-4FA4-8EA0-7E267071BF8D}"/>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29" name="Group 308">
                <a:extLst>
                  <a:ext uri="{FF2B5EF4-FFF2-40B4-BE49-F238E27FC236}">
                    <a16:creationId xmlns:a16="http://schemas.microsoft.com/office/drawing/2014/main" id="{90D25A80-1423-49DB-B801-5088CDF8C177}"/>
                  </a:ext>
                </a:extLst>
              </p:cNvPr>
              <p:cNvGrpSpPr/>
              <p:nvPr/>
            </p:nvGrpSpPr>
            <p:grpSpPr>
              <a:xfrm>
                <a:off x="990600" y="1828800"/>
                <a:ext cx="151236" cy="138282"/>
                <a:chOff x="3251886" y="1828800"/>
                <a:chExt cx="241829" cy="236734"/>
              </a:xfrm>
            </p:grpSpPr>
            <p:grpSp>
              <p:nvGrpSpPr>
                <p:cNvPr id="383" name="Group 865">
                  <a:extLst>
                    <a:ext uri="{FF2B5EF4-FFF2-40B4-BE49-F238E27FC236}">
                      <a16:creationId xmlns:a16="http://schemas.microsoft.com/office/drawing/2014/main" id="{78B7F110-623C-4E22-A3E2-0FFFB26926E1}"/>
                    </a:ext>
                  </a:extLst>
                </p:cNvPr>
                <p:cNvGrpSpPr/>
                <p:nvPr/>
              </p:nvGrpSpPr>
              <p:grpSpPr>
                <a:xfrm>
                  <a:off x="3276600" y="1828800"/>
                  <a:ext cx="201827" cy="209005"/>
                  <a:chOff x="7265772" y="6420395"/>
                  <a:chExt cx="201827" cy="209005"/>
                </a:xfrm>
              </p:grpSpPr>
              <p:sp>
                <p:nvSpPr>
                  <p:cNvPr id="385" name="Oval 668">
                    <a:extLst>
                      <a:ext uri="{FF2B5EF4-FFF2-40B4-BE49-F238E27FC236}">
                        <a16:creationId xmlns:a16="http://schemas.microsoft.com/office/drawing/2014/main" id="{CCA91AE7-9928-4F4E-B5FF-C1506D56775D}"/>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86" name="Freeform 669">
                    <a:extLst>
                      <a:ext uri="{FF2B5EF4-FFF2-40B4-BE49-F238E27FC236}">
                        <a16:creationId xmlns:a16="http://schemas.microsoft.com/office/drawing/2014/main" id="{F080646A-F4C7-4070-BBB4-ED7FC5FE5897}"/>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84" name="Freeform 667">
                  <a:extLst>
                    <a:ext uri="{FF2B5EF4-FFF2-40B4-BE49-F238E27FC236}">
                      <a16:creationId xmlns:a16="http://schemas.microsoft.com/office/drawing/2014/main" id="{E0D8922C-657F-46A7-B7C7-40E2C34AAADA}"/>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0" name="Group 308">
                <a:extLst>
                  <a:ext uri="{FF2B5EF4-FFF2-40B4-BE49-F238E27FC236}">
                    <a16:creationId xmlns:a16="http://schemas.microsoft.com/office/drawing/2014/main" id="{3C56046B-2EEF-4A7E-8D28-105974BD0486}"/>
                  </a:ext>
                </a:extLst>
              </p:cNvPr>
              <p:cNvGrpSpPr/>
              <p:nvPr/>
            </p:nvGrpSpPr>
            <p:grpSpPr>
              <a:xfrm>
                <a:off x="1066800" y="1905000"/>
                <a:ext cx="151236" cy="138282"/>
                <a:chOff x="3251886" y="1828800"/>
                <a:chExt cx="241829" cy="236734"/>
              </a:xfrm>
            </p:grpSpPr>
            <p:grpSp>
              <p:nvGrpSpPr>
                <p:cNvPr id="379" name="Group 865">
                  <a:extLst>
                    <a:ext uri="{FF2B5EF4-FFF2-40B4-BE49-F238E27FC236}">
                      <a16:creationId xmlns:a16="http://schemas.microsoft.com/office/drawing/2014/main" id="{F5DE0899-4A0C-4FD6-811C-02D62E524A2C}"/>
                    </a:ext>
                  </a:extLst>
                </p:cNvPr>
                <p:cNvGrpSpPr/>
                <p:nvPr/>
              </p:nvGrpSpPr>
              <p:grpSpPr>
                <a:xfrm>
                  <a:off x="3276600" y="1828800"/>
                  <a:ext cx="201827" cy="209005"/>
                  <a:chOff x="7265772" y="6420395"/>
                  <a:chExt cx="201827" cy="209005"/>
                </a:xfrm>
              </p:grpSpPr>
              <p:sp>
                <p:nvSpPr>
                  <p:cNvPr id="381" name="Oval 668">
                    <a:extLst>
                      <a:ext uri="{FF2B5EF4-FFF2-40B4-BE49-F238E27FC236}">
                        <a16:creationId xmlns:a16="http://schemas.microsoft.com/office/drawing/2014/main" id="{CA2AD3AE-0B1C-41D9-8743-A8866D31B5C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82" name="Freeform 669">
                    <a:extLst>
                      <a:ext uri="{FF2B5EF4-FFF2-40B4-BE49-F238E27FC236}">
                        <a16:creationId xmlns:a16="http://schemas.microsoft.com/office/drawing/2014/main" id="{76B293F3-3993-4DDC-9E83-C67079D59209}"/>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80" name="Freeform 667">
                  <a:extLst>
                    <a:ext uri="{FF2B5EF4-FFF2-40B4-BE49-F238E27FC236}">
                      <a16:creationId xmlns:a16="http://schemas.microsoft.com/office/drawing/2014/main" id="{6AAD7F78-F74E-4963-9C8B-8EABA5A1B0BC}"/>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1" name="Group 308">
                <a:extLst>
                  <a:ext uri="{FF2B5EF4-FFF2-40B4-BE49-F238E27FC236}">
                    <a16:creationId xmlns:a16="http://schemas.microsoft.com/office/drawing/2014/main" id="{ABFFFBAE-D136-4359-9A9B-E913E19C39F0}"/>
                  </a:ext>
                </a:extLst>
              </p:cNvPr>
              <p:cNvGrpSpPr/>
              <p:nvPr/>
            </p:nvGrpSpPr>
            <p:grpSpPr>
              <a:xfrm>
                <a:off x="1219200" y="1905000"/>
                <a:ext cx="151236" cy="138282"/>
                <a:chOff x="3251886" y="1828800"/>
                <a:chExt cx="241829" cy="236734"/>
              </a:xfrm>
            </p:grpSpPr>
            <p:grpSp>
              <p:nvGrpSpPr>
                <p:cNvPr id="375" name="Group 865">
                  <a:extLst>
                    <a:ext uri="{FF2B5EF4-FFF2-40B4-BE49-F238E27FC236}">
                      <a16:creationId xmlns:a16="http://schemas.microsoft.com/office/drawing/2014/main" id="{35BA1284-A034-46D9-B0DE-9CB0C17C2A51}"/>
                    </a:ext>
                  </a:extLst>
                </p:cNvPr>
                <p:cNvGrpSpPr/>
                <p:nvPr/>
              </p:nvGrpSpPr>
              <p:grpSpPr>
                <a:xfrm>
                  <a:off x="3276600" y="1828800"/>
                  <a:ext cx="201827" cy="209005"/>
                  <a:chOff x="7265772" y="6420395"/>
                  <a:chExt cx="201827" cy="209005"/>
                </a:xfrm>
              </p:grpSpPr>
              <p:sp>
                <p:nvSpPr>
                  <p:cNvPr id="377" name="Oval 668">
                    <a:extLst>
                      <a:ext uri="{FF2B5EF4-FFF2-40B4-BE49-F238E27FC236}">
                        <a16:creationId xmlns:a16="http://schemas.microsoft.com/office/drawing/2014/main" id="{19E8E30A-582D-4B72-8AB7-622355BCA7D9}"/>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78" name="Freeform 669">
                    <a:extLst>
                      <a:ext uri="{FF2B5EF4-FFF2-40B4-BE49-F238E27FC236}">
                        <a16:creationId xmlns:a16="http://schemas.microsoft.com/office/drawing/2014/main" id="{ABD08F14-D115-4CF2-BDB1-223A42128A2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76" name="Freeform 667">
                  <a:extLst>
                    <a:ext uri="{FF2B5EF4-FFF2-40B4-BE49-F238E27FC236}">
                      <a16:creationId xmlns:a16="http://schemas.microsoft.com/office/drawing/2014/main" id="{62C4F5DC-014A-4AA5-A168-A06B0DD99B69}"/>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2" name="Group 308">
                <a:extLst>
                  <a:ext uri="{FF2B5EF4-FFF2-40B4-BE49-F238E27FC236}">
                    <a16:creationId xmlns:a16="http://schemas.microsoft.com/office/drawing/2014/main" id="{73D07215-BFCE-4F46-BCE4-4F692F0EF12B}"/>
                  </a:ext>
                </a:extLst>
              </p:cNvPr>
              <p:cNvGrpSpPr/>
              <p:nvPr/>
            </p:nvGrpSpPr>
            <p:grpSpPr>
              <a:xfrm>
                <a:off x="1310852" y="1981200"/>
                <a:ext cx="135780" cy="138282"/>
                <a:chOff x="3276600" y="1828800"/>
                <a:chExt cx="217115" cy="236734"/>
              </a:xfrm>
            </p:grpSpPr>
            <p:grpSp>
              <p:nvGrpSpPr>
                <p:cNvPr id="371" name="Group 865">
                  <a:extLst>
                    <a:ext uri="{FF2B5EF4-FFF2-40B4-BE49-F238E27FC236}">
                      <a16:creationId xmlns:a16="http://schemas.microsoft.com/office/drawing/2014/main" id="{19F6EAAE-F23B-46AF-B060-A21E3052CC3E}"/>
                    </a:ext>
                  </a:extLst>
                </p:cNvPr>
                <p:cNvGrpSpPr/>
                <p:nvPr/>
              </p:nvGrpSpPr>
              <p:grpSpPr>
                <a:xfrm>
                  <a:off x="3276600" y="1828800"/>
                  <a:ext cx="201827" cy="209005"/>
                  <a:chOff x="7265772" y="6420395"/>
                  <a:chExt cx="201827" cy="209005"/>
                </a:xfrm>
              </p:grpSpPr>
              <p:sp>
                <p:nvSpPr>
                  <p:cNvPr id="373" name="Oval 668">
                    <a:extLst>
                      <a:ext uri="{FF2B5EF4-FFF2-40B4-BE49-F238E27FC236}">
                        <a16:creationId xmlns:a16="http://schemas.microsoft.com/office/drawing/2014/main" id="{EC5C3046-FFCF-4E17-935E-D43FDC67A8BF}"/>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74" name="Freeform 669">
                    <a:extLst>
                      <a:ext uri="{FF2B5EF4-FFF2-40B4-BE49-F238E27FC236}">
                        <a16:creationId xmlns:a16="http://schemas.microsoft.com/office/drawing/2014/main" id="{FA26DA23-7742-4589-8B9B-37381262D289}"/>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72" name="Freeform 667">
                  <a:extLst>
                    <a:ext uri="{FF2B5EF4-FFF2-40B4-BE49-F238E27FC236}">
                      <a16:creationId xmlns:a16="http://schemas.microsoft.com/office/drawing/2014/main" id="{C03BBF5E-ADDA-4876-89D3-BC1684BA6131}"/>
                    </a:ext>
                  </a:extLst>
                </p:cNvPr>
                <p:cNvSpPr/>
                <p:nvPr/>
              </p:nvSpPr>
              <p:spPr>
                <a:xfrm>
                  <a:off x="3289336" y="1935899"/>
                  <a:ext cx="204379" cy="129635"/>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3" name="Group 308">
                <a:extLst>
                  <a:ext uri="{FF2B5EF4-FFF2-40B4-BE49-F238E27FC236}">
                    <a16:creationId xmlns:a16="http://schemas.microsoft.com/office/drawing/2014/main" id="{436A23A1-7256-456D-ABA3-3D9B4A61C8EF}"/>
                  </a:ext>
                </a:extLst>
              </p:cNvPr>
              <p:cNvGrpSpPr/>
              <p:nvPr/>
            </p:nvGrpSpPr>
            <p:grpSpPr>
              <a:xfrm>
                <a:off x="990600" y="1981200"/>
                <a:ext cx="151236" cy="138282"/>
                <a:chOff x="3251886" y="1828800"/>
                <a:chExt cx="241829" cy="236734"/>
              </a:xfrm>
            </p:grpSpPr>
            <p:grpSp>
              <p:nvGrpSpPr>
                <p:cNvPr id="367" name="Group 865">
                  <a:extLst>
                    <a:ext uri="{FF2B5EF4-FFF2-40B4-BE49-F238E27FC236}">
                      <a16:creationId xmlns:a16="http://schemas.microsoft.com/office/drawing/2014/main" id="{FDF5CBF9-C03F-4F98-990D-6CB71199F3F1}"/>
                    </a:ext>
                  </a:extLst>
                </p:cNvPr>
                <p:cNvGrpSpPr/>
                <p:nvPr/>
              </p:nvGrpSpPr>
              <p:grpSpPr>
                <a:xfrm>
                  <a:off x="3276600" y="1828800"/>
                  <a:ext cx="201827" cy="209005"/>
                  <a:chOff x="7265772" y="6420395"/>
                  <a:chExt cx="201827" cy="209005"/>
                </a:xfrm>
              </p:grpSpPr>
              <p:sp>
                <p:nvSpPr>
                  <p:cNvPr id="369" name="Oval 668">
                    <a:extLst>
                      <a:ext uri="{FF2B5EF4-FFF2-40B4-BE49-F238E27FC236}">
                        <a16:creationId xmlns:a16="http://schemas.microsoft.com/office/drawing/2014/main" id="{8FBD5CBD-2129-4A07-8B9F-526C18ADC88A}"/>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70" name="Freeform 669">
                    <a:extLst>
                      <a:ext uri="{FF2B5EF4-FFF2-40B4-BE49-F238E27FC236}">
                        <a16:creationId xmlns:a16="http://schemas.microsoft.com/office/drawing/2014/main" id="{5A224E65-578D-4761-950D-9E81A4145C3C}"/>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68" name="Freeform 667">
                  <a:extLst>
                    <a:ext uri="{FF2B5EF4-FFF2-40B4-BE49-F238E27FC236}">
                      <a16:creationId xmlns:a16="http://schemas.microsoft.com/office/drawing/2014/main" id="{0EDC3C72-547C-4179-9D33-3B01F9CB6447}"/>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4" name="Group 308">
                <a:extLst>
                  <a:ext uri="{FF2B5EF4-FFF2-40B4-BE49-F238E27FC236}">
                    <a16:creationId xmlns:a16="http://schemas.microsoft.com/office/drawing/2014/main" id="{B01E2BCE-1892-4023-BC02-1D9A7D88D555}"/>
                  </a:ext>
                </a:extLst>
              </p:cNvPr>
              <p:cNvGrpSpPr/>
              <p:nvPr/>
            </p:nvGrpSpPr>
            <p:grpSpPr>
              <a:xfrm>
                <a:off x="1143000" y="1981200"/>
                <a:ext cx="151236" cy="138282"/>
                <a:chOff x="3251886" y="1828800"/>
                <a:chExt cx="241829" cy="236734"/>
              </a:xfrm>
            </p:grpSpPr>
            <p:grpSp>
              <p:nvGrpSpPr>
                <p:cNvPr id="363" name="Group 865">
                  <a:extLst>
                    <a:ext uri="{FF2B5EF4-FFF2-40B4-BE49-F238E27FC236}">
                      <a16:creationId xmlns:a16="http://schemas.microsoft.com/office/drawing/2014/main" id="{BD67C6CC-7EB8-4B72-AB05-39570AF233B4}"/>
                    </a:ext>
                  </a:extLst>
                </p:cNvPr>
                <p:cNvGrpSpPr/>
                <p:nvPr/>
              </p:nvGrpSpPr>
              <p:grpSpPr>
                <a:xfrm>
                  <a:off x="3276600" y="1828800"/>
                  <a:ext cx="201827" cy="209005"/>
                  <a:chOff x="7265772" y="6420395"/>
                  <a:chExt cx="201827" cy="209005"/>
                </a:xfrm>
              </p:grpSpPr>
              <p:sp>
                <p:nvSpPr>
                  <p:cNvPr id="365" name="Oval 668">
                    <a:extLst>
                      <a:ext uri="{FF2B5EF4-FFF2-40B4-BE49-F238E27FC236}">
                        <a16:creationId xmlns:a16="http://schemas.microsoft.com/office/drawing/2014/main" id="{6F00169B-CA1D-4306-A275-74A78AB74A89}"/>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66" name="Freeform 669">
                    <a:extLst>
                      <a:ext uri="{FF2B5EF4-FFF2-40B4-BE49-F238E27FC236}">
                        <a16:creationId xmlns:a16="http://schemas.microsoft.com/office/drawing/2014/main" id="{0DC73DEC-6F0A-4A49-BDB0-1E2008F77B4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64" name="Freeform 667">
                  <a:extLst>
                    <a:ext uri="{FF2B5EF4-FFF2-40B4-BE49-F238E27FC236}">
                      <a16:creationId xmlns:a16="http://schemas.microsoft.com/office/drawing/2014/main" id="{F4B2D5F0-908E-4F4A-9726-096513A5FA1F}"/>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5" name="Group 308">
                <a:extLst>
                  <a:ext uri="{FF2B5EF4-FFF2-40B4-BE49-F238E27FC236}">
                    <a16:creationId xmlns:a16="http://schemas.microsoft.com/office/drawing/2014/main" id="{9EDC8D86-EAF8-48ED-BA58-9440D6C5DB8B}"/>
                  </a:ext>
                </a:extLst>
              </p:cNvPr>
              <p:cNvGrpSpPr/>
              <p:nvPr/>
            </p:nvGrpSpPr>
            <p:grpSpPr>
              <a:xfrm>
                <a:off x="1447800" y="1981200"/>
                <a:ext cx="151236" cy="138282"/>
                <a:chOff x="3251886" y="1828800"/>
                <a:chExt cx="241829" cy="236734"/>
              </a:xfrm>
            </p:grpSpPr>
            <p:grpSp>
              <p:nvGrpSpPr>
                <p:cNvPr id="359" name="Group 865">
                  <a:extLst>
                    <a:ext uri="{FF2B5EF4-FFF2-40B4-BE49-F238E27FC236}">
                      <a16:creationId xmlns:a16="http://schemas.microsoft.com/office/drawing/2014/main" id="{D9CDF83D-23E3-4BAD-A408-39FDBEF8C074}"/>
                    </a:ext>
                  </a:extLst>
                </p:cNvPr>
                <p:cNvGrpSpPr/>
                <p:nvPr/>
              </p:nvGrpSpPr>
              <p:grpSpPr>
                <a:xfrm>
                  <a:off x="3276600" y="1828800"/>
                  <a:ext cx="201827" cy="209005"/>
                  <a:chOff x="7265772" y="6420395"/>
                  <a:chExt cx="201827" cy="209005"/>
                </a:xfrm>
              </p:grpSpPr>
              <p:sp>
                <p:nvSpPr>
                  <p:cNvPr id="361" name="Oval 668">
                    <a:extLst>
                      <a:ext uri="{FF2B5EF4-FFF2-40B4-BE49-F238E27FC236}">
                        <a16:creationId xmlns:a16="http://schemas.microsoft.com/office/drawing/2014/main" id="{BDF05BB1-7388-47AE-BB49-F4954552A7BE}"/>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62" name="Freeform 669">
                    <a:extLst>
                      <a:ext uri="{FF2B5EF4-FFF2-40B4-BE49-F238E27FC236}">
                        <a16:creationId xmlns:a16="http://schemas.microsoft.com/office/drawing/2014/main" id="{E8819787-7A63-4DA5-92F2-B199F99DD210}"/>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60" name="Freeform 667">
                  <a:extLst>
                    <a:ext uri="{FF2B5EF4-FFF2-40B4-BE49-F238E27FC236}">
                      <a16:creationId xmlns:a16="http://schemas.microsoft.com/office/drawing/2014/main" id="{50727BC0-B13F-4EF9-8B01-C2167BA2BB10}"/>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6" name="Group 308">
                <a:extLst>
                  <a:ext uri="{FF2B5EF4-FFF2-40B4-BE49-F238E27FC236}">
                    <a16:creationId xmlns:a16="http://schemas.microsoft.com/office/drawing/2014/main" id="{56B860A1-2AFF-4763-8E16-735F09C3C126}"/>
                  </a:ext>
                </a:extLst>
              </p:cNvPr>
              <p:cNvGrpSpPr/>
              <p:nvPr/>
            </p:nvGrpSpPr>
            <p:grpSpPr>
              <a:xfrm>
                <a:off x="1524000" y="1905000"/>
                <a:ext cx="151236" cy="138282"/>
                <a:chOff x="3251886" y="1828800"/>
                <a:chExt cx="241829" cy="236734"/>
              </a:xfrm>
            </p:grpSpPr>
            <p:grpSp>
              <p:nvGrpSpPr>
                <p:cNvPr id="355" name="Group 865">
                  <a:extLst>
                    <a:ext uri="{FF2B5EF4-FFF2-40B4-BE49-F238E27FC236}">
                      <a16:creationId xmlns:a16="http://schemas.microsoft.com/office/drawing/2014/main" id="{7FB76E94-DD17-458B-8496-4A9FBD2E6BA1}"/>
                    </a:ext>
                  </a:extLst>
                </p:cNvPr>
                <p:cNvGrpSpPr/>
                <p:nvPr/>
              </p:nvGrpSpPr>
              <p:grpSpPr>
                <a:xfrm>
                  <a:off x="3276600" y="1828800"/>
                  <a:ext cx="201827" cy="209005"/>
                  <a:chOff x="7265772" y="6420395"/>
                  <a:chExt cx="201827" cy="209005"/>
                </a:xfrm>
              </p:grpSpPr>
              <p:sp>
                <p:nvSpPr>
                  <p:cNvPr id="357" name="Oval 668">
                    <a:extLst>
                      <a:ext uri="{FF2B5EF4-FFF2-40B4-BE49-F238E27FC236}">
                        <a16:creationId xmlns:a16="http://schemas.microsoft.com/office/drawing/2014/main" id="{BF0B727E-ACDA-4E9E-ACCE-BB233BC46CA9}"/>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58" name="Freeform 669">
                    <a:extLst>
                      <a:ext uri="{FF2B5EF4-FFF2-40B4-BE49-F238E27FC236}">
                        <a16:creationId xmlns:a16="http://schemas.microsoft.com/office/drawing/2014/main" id="{FE74A61E-9F34-4BA4-B987-258A34899E55}"/>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56" name="Freeform 667">
                  <a:extLst>
                    <a:ext uri="{FF2B5EF4-FFF2-40B4-BE49-F238E27FC236}">
                      <a16:creationId xmlns:a16="http://schemas.microsoft.com/office/drawing/2014/main" id="{B7461E92-2256-420E-BB52-DAC14B8B566A}"/>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7" name="Group 308">
                <a:extLst>
                  <a:ext uri="{FF2B5EF4-FFF2-40B4-BE49-F238E27FC236}">
                    <a16:creationId xmlns:a16="http://schemas.microsoft.com/office/drawing/2014/main" id="{9D5E32BF-FE5B-4FFD-B202-D619F11C26A5}"/>
                  </a:ext>
                </a:extLst>
              </p:cNvPr>
              <p:cNvGrpSpPr/>
              <p:nvPr/>
            </p:nvGrpSpPr>
            <p:grpSpPr>
              <a:xfrm>
                <a:off x="1371600" y="2057400"/>
                <a:ext cx="151236" cy="138282"/>
                <a:chOff x="3251886" y="1828800"/>
                <a:chExt cx="241829" cy="236734"/>
              </a:xfrm>
            </p:grpSpPr>
            <p:grpSp>
              <p:nvGrpSpPr>
                <p:cNvPr id="351" name="Group 865">
                  <a:extLst>
                    <a:ext uri="{FF2B5EF4-FFF2-40B4-BE49-F238E27FC236}">
                      <a16:creationId xmlns:a16="http://schemas.microsoft.com/office/drawing/2014/main" id="{14F64080-9A6E-44B0-8C41-3EB625116CEC}"/>
                    </a:ext>
                  </a:extLst>
                </p:cNvPr>
                <p:cNvGrpSpPr/>
                <p:nvPr/>
              </p:nvGrpSpPr>
              <p:grpSpPr>
                <a:xfrm>
                  <a:off x="3276600" y="1828800"/>
                  <a:ext cx="201827" cy="209005"/>
                  <a:chOff x="7265772" y="6420395"/>
                  <a:chExt cx="201827" cy="209005"/>
                </a:xfrm>
              </p:grpSpPr>
              <p:sp>
                <p:nvSpPr>
                  <p:cNvPr id="353" name="Oval 668">
                    <a:extLst>
                      <a:ext uri="{FF2B5EF4-FFF2-40B4-BE49-F238E27FC236}">
                        <a16:creationId xmlns:a16="http://schemas.microsoft.com/office/drawing/2014/main" id="{7463979F-87CA-4E12-AAE0-CCAB2C1AE98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54" name="Freeform 669">
                    <a:extLst>
                      <a:ext uri="{FF2B5EF4-FFF2-40B4-BE49-F238E27FC236}">
                        <a16:creationId xmlns:a16="http://schemas.microsoft.com/office/drawing/2014/main" id="{F987728F-8846-4B1F-8382-149C2D872E7E}"/>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52" name="Freeform 667">
                  <a:extLst>
                    <a:ext uri="{FF2B5EF4-FFF2-40B4-BE49-F238E27FC236}">
                      <a16:creationId xmlns:a16="http://schemas.microsoft.com/office/drawing/2014/main" id="{F1A08C37-E5E5-402D-B593-A29416A90254}"/>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38" name="Group 865">
                <a:extLst>
                  <a:ext uri="{FF2B5EF4-FFF2-40B4-BE49-F238E27FC236}">
                    <a16:creationId xmlns:a16="http://schemas.microsoft.com/office/drawing/2014/main" id="{C7EA369B-2A41-4FB8-A8C6-393E54C0E1ED}"/>
                  </a:ext>
                </a:extLst>
              </p:cNvPr>
              <p:cNvGrpSpPr/>
              <p:nvPr/>
            </p:nvGrpSpPr>
            <p:grpSpPr>
              <a:xfrm>
                <a:off x="1234656" y="2057400"/>
                <a:ext cx="126219" cy="122085"/>
                <a:chOff x="7265772" y="6420395"/>
                <a:chExt cx="201827" cy="209005"/>
              </a:xfrm>
            </p:grpSpPr>
            <p:sp>
              <p:nvSpPr>
                <p:cNvPr id="349" name="Oval 668">
                  <a:extLst>
                    <a:ext uri="{FF2B5EF4-FFF2-40B4-BE49-F238E27FC236}">
                      <a16:creationId xmlns:a16="http://schemas.microsoft.com/office/drawing/2014/main" id="{08AAB056-79F5-460A-8992-48D85CA2A618}"/>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50" name="Freeform 669">
                  <a:extLst>
                    <a:ext uri="{FF2B5EF4-FFF2-40B4-BE49-F238E27FC236}">
                      <a16:creationId xmlns:a16="http://schemas.microsoft.com/office/drawing/2014/main" id="{1F935662-5A36-4447-8F13-11D630858A1C}"/>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grpSp>
            <p:nvGrpSpPr>
              <p:cNvPr id="339" name="Group 308">
                <a:extLst>
                  <a:ext uri="{FF2B5EF4-FFF2-40B4-BE49-F238E27FC236}">
                    <a16:creationId xmlns:a16="http://schemas.microsoft.com/office/drawing/2014/main" id="{BA236EC3-E53F-44F2-9574-D9C4116F044D}"/>
                  </a:ext>
                </a:extLst>
              </p:cNvPr>
              <p:cNvGrpSpPr/>
              <p:nvPr/>
            </p:nvGrpSpPr>
            <p:grpSpPr>
              <a:xfrm>
                <a:off x="1066800" y="2057400"/>
                <a:ext cx="151236" cy="138282"/>
                <a:chOff x="3251886" y="1828800"/>
                <a:chExt cx="241829" cy="236734"/>
              </a:xfrm>
            </p:grpSpPr>
            <p:grpSp>
              <p:nvGrpSpPr>
                <p:cNvPr id="345" name="Group 865">
                  <a:extLst>
                    <a:ext uri="{FF2B5EF4-FFF2-40B4-BE49-F238E27FC236}">
                      <a16:creationId xmlns:a16="http://schemas.microsoft.com/office/drawing/2014/main" id="{D71FBB80-52F2-43D4-9980-845CF29060C1}"/>
                    </a:ext>
                  </a:extLst>
                </p:cNvPr>
                <p:cNvGrpSpPr/>
                <p:nvPr/>
              </p:nvGrpSpPr>
              <p:grpSpPr>
                <a:xfrm>
                  <a:off x="3276600" y="1828800"/>
                  <a:ext cx="201827" cy="209005"/>
                  <a:chOff x="7265772" y="6420395"/>
                  <a:chExt cx="201827" cy="209005"/>
                </a:xfrm>
              </p:grpSpPr>
              <p:sp>
                <p:nvSpPr>
                  <p:cNvPr id="347" name="Oval 668">
                    <a:extLst>
                      <a:ext uri="{FF2B5EF4-FFF2-40B4-BE49-F238E27FC236}">
                        <a16:creationId xmlns:a16="http://schemas.microsoft.com/office/drawing/2014/main" id="{B97524F9-DF46-4763-A9E3-971CF416B3B7}"/>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48" name="Freeform 669">
                    <a:extLst>
                      <a:ext uri="{FF2B5EF4-FFF2-40B4-BE49-F238E27FC236}">
                        <a16:creationId xmlns:a16="http://schemas.microsoft.com/office/drawing/2014/main" id="{83EB4DDA-570C-4DC4-B9DD-6AFB68267988}"/>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346" name="Freeform 667">
                  <a:extLst>
                    <a:ext uri="{FF2B5EF4-FFF2-40B4-BE49-F238E27FC236}">
                      <a16:creationId xmlns:a16="http://schemas.microsoft.com/office/drawing/2014/main" id="{B59233D8-8F54-4FC6-A040-B249FF3CC6A0}"/>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340" name="Freeform 726">
                <a:extLst>
                  <a:ext uri="{FF2B5EF4-FFF2-40B4-BE49-F238E27FC236}">
                    <a16:creationId xmlns:a16="http://schemas.microsoft.com/office/drawing/2014/main" id="{D97470B3-1034-412E-95B1-629DCC0B5427}"/>
                  </a:ext>
                </a:extLst>
              </p:cNvPr>
              <p:cNvSpPr/>
              <p:nvPr/>
            </p:nvSpPr>
            <p:spPr>
              <a:xfrm>
                <a:off x="1447800" y="1752600"/>
                <a:ext cx="228600" cy="228600"/>
              </a:xfrm>
              <a:custGeom>
                <a:avLst/>
                <a:gdLst>
                  <a:gd name="connsiteX0" fmla="*/ 122531 w 487518"/>
                  <a:gd name="connsiteY0" fmla="*/ 98854 h 432487"/>
                  <a:gd name="connsiteX1" fmla="*/ 73104 w 487518"/>
                  <a:gd name="connsiteY1" fmla="*/ 86498 h 432487"/>
                  <a:gd name="connsiteX2" fmla="*/ 110174 w 487518"/>
                  <a:gd name="connsiteY2" fmla="*/ 61784 h 432487"/>
                  <a:gd name="connsiteX3" fmla="*/ 159601 w 487518"/>
                  <a:gd name="connsiteY3" fmla="*/ 74141 h 432487"/>
                  <a:gd name="connsiteX4" fmla="*/ 171958 w 487518"/>
                  <a:gd name="connsiteY4" fmla="*/ 37071 h 432487"/>
                  <a:gd name="connsiteX5" fmla="*/ 196671 w 487518"/>
                  <a:gd name="connsiteY5" fmla="*/ 0 h 432487"/>
                  <a:gd name="connsiteX6" fmla="*/ 270812 w 487518"/>
                  <a:gd name="connsiteY6" fmla="*/ 24714 h 432487"/>
                  <a:gd name="connsiteX7" fmla="*/ 233742 w 487518"/>
                  <a:gd name="connsiteY7" fmla="*/ 49427 h 432487"/>
                  <a:gd name="connsiteX8" fmla="*/ 246098 w 487518"/>
                  <a:gd name="connsiteY8" fmla="*/ 0 h 432487"/>
                  <a:gd name="connsiteX9" fmla="*/ 270812 w 487518"/>
                  <a:gd name="connsiteY9" fmla="*/ 37071 h 432487"/>
                  <a:gd name="connsiteX10" fmla="*/ 344953 w 487518"/>
                  <a:gd name="connsiteY10" fmla="*/ 61784 h 432487"/>
                  <a:gd name="connsiteX11" fmla="*/ 320239 w 487518"/>
                  <a:gd name="connsiteY11" fmla="*/ 98854 h 432487"/>
                  <a:gd name="connsiteX12" fmla="*/ 295525 w 487518"/>
                  <a:gd name="connsiteY12" fmla="*/ 24714 h 432487"/>
                  <a:gd name="connsiteX13" fmla="*/ 332596 w 487518"/>
                  <a:gd name="connsiteY13" fmla="*/ 37071 h 432487"/>
                  <a:gd name="connsiteX14" fmla="*/ 382023 w 487518"/>
                  <a:gd name="connsiteY14" fmla="*/ 61784 h 432487"/>
                  <a:gd name="connsiteX15" fmla="*/ 456163 w 487518"/>
                  <a:gd name="connsiteY15" fmla="*/ 74141 h 432487"/>
                  <a:gd name="connsiteX16" fmla="*/ 480877 w 487518"/>
                  <a:gd name="connsiteY16" fmla="*/ 111211 h 432487"/>
                  <a:gd name="connsiteX17" fmla="*/ 443807 w 487518"/>
                  <a:gd name="connsiteY17" fmla="*/ 98854 h 432487"/>
                  <a:gd name="connsiteX18" fmla="*/ 431450 w 487518"/>
                  <a:gd name="connsiteY18" fmla="*/ 61784 h 432487"/>
                  <a:gd name="connsiteX19" fmla="*/ 468520 w 487518"/>
                  <a:gd name="connsiteY19" fmla="*/ 74141 h 432487"/>
                  <a:gd name="connsiteX20" fmla="*/ 456163 w 487518"/>
                  <a:gd name="connsiteY20" fmla="*/ 185352 h 432487"/>
                  <a:gd name="connsiteX21" fmla="*/ 443807 w 487518"/>
                  <a:gd name="connsiteY21" fmla="*/ 210065 h 432487"/>
                  <a:gd name="connsiteX22" fmla="*/ 406736 w 487518"/>
                  <a:gd name="connsiteY22" fmla="*/ 234779 h 432487"/>
                  <a:gd name="connsiteX23" fmla="*/ 419093 w 487518"/>
                  <a:gd name="connsiteY23" fmla="*/ 197708 h 432487"/>
                  <a:gd name="connsiteX24" fmla="*/ 357309 w 487518"/>
                  <a:gd name="connsiteY24" fmla="*/ 271849 h 432487"/>
                  <a:gd name="connsiteX25" fmla="*/ 394380 w 487518"/>
                  <a:gd name="connsiteY25" fmla="*/ 185352 h 432487"/>
                  <a:gd name="connsiteX26" fmla="*/ 431450 w 487518"/>
                  <a:gd name="connsiteY26" fmla="*/ 197708 h 432487"/>
                  <a:gd name="connsiteX27" fmla="*/ 419093 w 487518"/>
                  <a:gd name="connsiteY27" fmla="*/ 321276 h 432487"/>
                  <a:gd name="connsiteX28" fmla="*/ 369666 w 487518"/>
                  <a:gd name="connsiteY28" fmla="*/ 345990 h 432487"/>
                  <a:gd name="connsiteX29" fmla="*/ 332596 w 487518"/>
                  <a:gd name="connsiteY29" fmla="*/ 321276 h 432487"/>
                  <a:gd name="connsiteX30" fmla="*/ 382023 w 487518"/>
                  <a:gd name="connsiteY30" fmla="*/ 333633 h 432487"/>
                  <a:gd name="connsiteX31" fmla="*/ 357309 w 487518"/>
                  <a:gd name="connsiteY31" fmla="*/ 271849 h 432487"/>
                  <a:gd name="connsiteX32" fmla="*/ 344953 w 487518"/>
                  <a:gd name="connsiteY32" fmla="*/ 308919 h 432487"/>
                  <a:gd name="connsiteX33" fmla="*/ 233742 w 487518"/>
                  <a:gd name="connsiteY33" fmla="*/ 395417 h 432487"/>
                  <a:gd name="connsiteX34" fmla="*/ 196671 w 487518"/>
                  <a:gd name="connsiteY34" fmla="*/ 383060 h 432487"/>
                  <a:gd name="connsiteX35" fmla="*/ 221385 w 487518"/>
                  <a:gd name="connsiteY35" fmla="*/ 333633 h 432487"/>
                  <a:gd name="connsiteX36" fmla="*/ 209028 w 487518"/>
                  <a:gd name="connsiteY36" fmla="*/ 321276 h 432487"/>
                  <a:gd name="connsiteX37" fmla="*/ 97817 w 487518"/>
                  <a:gd name="connsiteY37" fmla="*/ 308919 h 432487"/>
                  <a:gd name="connsiteX38" fmla="*/ 11320 w 487518"/>
                  <a:gd name="connsiteY38" fmla="*/ 296563 h 432487"/>
                  <a:gd name="connsiteX39" fmla="*/ 48390 w 487518"/>
                  <a:gd name="connsiteY39" fmla="*/ 271849 h 432487"/>
                  <a:gd name="connsiteX40" fmla="*/ 85461 w 487518"/>
                  <a:gd name="connsiteY40" fmla="*/ 259492 h 432487"/>
                  <a:gd name="connsiteX41" fmla="*/ 73104 w 487518"/>
                  <a:gd name="connsiteY41" fmla="*/ 222422 h 432487"/>
                  <a:gd name="connsiteX42" fmla="*/ 110174 w 487518"/>
                  <a:gd name="connsiteY42" fmla="*/ 210065 h 432487"/>
                  <a:gd name="connsiteX43" fmla="*/ 122531 w 487518"/>
                  <a:gd name="connsiteY43" fmla="*/ 247135 h 432487"/>
                  <a:gd name="connsiteX44" fmla="*/ 73104 w 487518"/>
                  <a:gd name="connsiteY44" fmla="*/ 259492 h 432487"/>
                  <a:gd name="connsiteX45" fmla="*/ 23677 w 487518"/>
                  <a:gd name="connsiteY45" fmla="*/ 234779 h 432487"/>
                  <a:gd name="connsiteX46" fmla="*/ 73104 w 487518"/>
                  <a:gd name="connsiteY46" fmla="*/ 135925 h 432487"/>
                  <a:gd name="connsiteX47" fmla="*/ 48390 w 487518"/>
                  <a:gd name="connsiteY47" fmla="*/ 172995 h 432487"/>
                  <a:gd name="connsiteX48" fmla="*/ 23677 w 487518"/>
                  <a:gd name="connsiteY48" fmla="*/ 284206 h 432487"/>
                  <a:gd name="connsiteX49" fmla="*/ 73104 w 487518"/>
                  <a:gd name="connsiteY49" fmla="*/ 284206 h 432487"/>
                  <a:gd name="connsiteX50" fmla="*/ 122531 w 487518"/>
                  <a:gd name="connsiteY50" fmla="*/ 296563 h 432487"/>
                  <a:gd name="connsiteX51" fmla="*/ 159601 w 487518"/>
                  <a:gd name="connsiteY51" fmla="*/ 321276 h 432487"/>
                  <a:gd name="connsiteX52" fmla="*/ 184315 w 487518"/>
                  <a:gd name="connsiteY52" fmla="*/ 395417 h 432487"/>
                  <a:gd name="connsiteX53" fmla="*/ 196671 w 487518"/>
                  <a:gd name="connsiteY53" fmla="*/ 432487 h 432487"/>
                  <a:gd name="connsiteX54" fmla="*/ 209028 w 487518"/>
                  <a:gd name="connsiteY54" fmla="*/ 395417 h 432487"/>
                  <a:gd name="connsiteX55" fmla="*/ 295525 w 487518"/>
                  <a:gd name="connsiteY55" fmla="*/ 370703 h 432487"/>
                  <a:gd name="connsiteX56" fmla="*/ 258455 w 487518"/>
                  <a:gd name="connsiteY56" fmla="*/ 358346 h 432487"/>
                  <a:gd name="connsiteX57" fmla="*/ 221385 w 487518"/>
                  <a:gd name="connsiteY57" fmla="*/ 370703 h 432487"/>
                  <a:gd name="connsiteX58" fmla="*/ 283169 w 487518"/>
                  <a:gd name="connsiteY58" fmla="*/ 358346 h 432487"/>
                  <a:gd name="connsiteX59" fmla="*/ 357309 w 487518"/>
                  <a:gd name="connsiteY59" fmla="*/ 333633 h 432487"/>
                  <a:gd name="connsiteX60" fmla="*/ 246098 w 487518"/>
                  <a:gd name="connsiteY60" fmla="*/ 345990 h 432487"/>
                  <a:gd name="connsiteX61" fmla="*/ 283169 w 487518"/>
                  <a:gd name="connsiteY61" fmla="*/ 333633 h 432487"/>
                  <a:gd name="connsiteX62" fmla="*/ 431450 w 487518"/>
                  <a:gd name="connsiteY62" fmla="*/ 296563 h 432487"/>
                  <a:gd name="connsiteX63" fmla="*/ 456163 w 487518"/>
                  <a:gd name="connsiteY63" fmla="*/ 259492 h 432487"/>
                  <a:gd name="connsiteX64" fmla="*/ 382023 w 487518"/>
                  <a:gd name="connsiteY64" fmla="*/ 271849 h 432487"/>
                  <a:gd name="connsiteX65" fmla="*/ 419093 w 487518"/>
                  <a:gd name="connsiteY65" fmla="*/ 284206 h 432487"/>
                  <a:gd name="connsiteX66" fmla="*/ 431450 w 487518"/>
                  <a:gd name="connsiteY66" fmla="*/ 234779 h 432487"/>
                  <a:gd name="connsiteX67" fmla="*/ 394380 w 487518"/>
                  <a:gd name="connsiteY67" fmla="*/ 259492 h 432487"/>
                  <a:gd name="connsiteX68" fmla="*/ 406736 w 487518"/>
                  <a:gd name="connsiteY68" fmla="*/ 185352 h 432487"/>
                  <a:gd name="connsiteX69" fmla="*/ 431450 w 487518"/>
                  <a:gd name="connsiteY69" fmla="*/ 148281 h 432487"/>
                  <a:gd name="connsiteX70" fmla="*/ 456163 w 487518"/>
                  <a:gd name="connsiteY70" fmla="*/ 98854 h 432487"/>
                  <a:gd name="connsiteX71" fmla="*/ 468520 w 487518"/>
                  <a:gd name="connsiteY71" fmla="*/ 160638 h 432487"/>
                  <a:gd name="connsiteX72" fmla="*/ 456163 w 487518"/>
                  <a:gd name="connsiteY72" fmla="*/ 111211 h 432487"/>
                  <a:gd name="connsiteX73" fmla="*/ 419093 w 487518"/>
                  <a:gd name="connsiteY73" fmla="*/ 86498 h 432487"/>
                  <a:gd name="connsiteX74" fmla="*/ 369666 w 487518"/>
                  <a:gd name="connsiteY74" fmla="*/ 61784 h 432487"/>
                  <a:gd name="connsiteX75" fmla="*/ 295525 w 487518"/>
                  <a:gd name="connsiteY75" fmla="*/ 24714 h 432487"/>
                  <a:gd name="connsiteX76" fmla="*/ 122531 w 487518"/>
                  <a:gd name="connsiteY76" fmla="*/ 37071 h 432487"/>
                  <a:gd name="connsiteX77" fmla="*/ 110174 w 487518"/>
                  <a:gd name="connsiteY77" fmla="*/ 74141 h 432487"/>
                  <a:gd name="connsiteX78" fmla="*/ 147244 w 487518"/>
                  <a:gd name="connsiteY78" fmla="*/ 98854 h 432487"/>
                  <a:gd name="connsiteX79" fmla="*/ 97817 w 487518"/>
                  <a:gd name="connsiteY79" fmla="*/ 111211 h 432487"/>
                  <a:gd name="connsiteX80" fmla="*/ 134888 w 487518"/>
                  <a:gd name="connsiteY80" fmla="*/ 98854 h 432487"/>
                  <a:gd name="connsiteX81" fmla="*/ 85461 w 487518"/>
                  <a:gd name="connsiteY81" fmla="*/ 123568 h 432487"/>
                  <a:gd name="connsiteX82" fmla="*/ 85461 w 487518"/>
                  <a:gd name="connsiteY82" fmla="*/ 86498 h 432487"/>
                  <a:gd name="connsiteX83" fmla="*/ 73104 w 487518"/>
                  <a:gd name="connsiteY83" fmla="*/ 148281 h 432487"/>
                  <a:gd name="connsiteX84" fmla="*/ 110174 w 487518"/>
                  <a:gd name="connsiteY84" fmla="*/ 111211 h 432487"/>
                  <a:gd name="connsiteX85" fmla="*/ 159601 w 487518"/>
                  <a:gd name="connsiteY85" fmla="*/ 98854 h 432487"/>
                  <a:gd name="connsiteX86" fmla="*/ 122531 w 487518"/>
                  <a:gd name="connsiteY86" fmla="*/ 123568 h 432487"/>
                  <a:gd name="connsiteX87" fmla="*/ 85461 w 487518"/>
                  <a:gd name="connsiteY87" fmla="*/ 135925 h 432487"/>
                  <a:gd name="connsiteX88" fmla="*/ 60747 w 487518"/>
                  <a:gd name="connsiteY88" fmla="*/ 210065 h 432487"/>
                  <a:gd name="connsiteX89" fmla="*/ 110174 w 487518"/>
                  <a:gd name="connsiteY89" fmla="*/ 222422 h 432487"/>
                  <a:gd name="connsiteX90" fmla="*/ 97817 w 487518"/>
                  <a:gd name="connsiteY90" fmla="*/ 259492 h 432487"/>
                  <a:gd name="connsiteX91" fmla="*/ 134888 w 487518"/>
                  <a:gd name="connsiteY91" fmla="*/ 284206 h 432487"/>
                  <a:gd name="connsiteX92" fmla="*/ 147244 w 487518"/>
                  <a:gd name="connsiteY92" fmla="*/ 370703 h 432487"/>
                  <a:gd name="connsiteX93" fmla="*/ 184315 w 487518"/>
                  <a:gd name="connsiteY93" fmla="*/ 358346 h 432487"/>
                  <a:gd name="connsiteX94" fmla="*/ 159601 w 487518"/>
                  <a:gd name="connsiteY94" fmla="*/ 321276 h 432487"/>
                  <a:gd name="connsiteX95" fmla="*/ 134888 w 487518"/>
                  <a:gd name="connsiteY95" fmla="*/ 247135 h 432487"/>
                  <a:gd name="connsiteX96" fmla="*/ 36034 w 487518"/>
                  <a:gd name="connsiteY96" fmla="*/ 271849 h 432487"/>
                  <a:gd name="connsiteX97" fmla="*/ 48390 w 487518"/>
                  <a:gd name="connsiteY97" fmla="*/ 321276 h 432487"/>
                  <a:gd name="connsiteX98" fmla="*/ 147244 w 487518"/>
                  <a:gd name="connsiteY98" fmla="*/ 308919 h 432487"/>
                  <a:gd name="connsiteX99" fmla="*/ 122531 w 487518"/>
                  <a:gd name="connsiteY99" fmla="*/ 271849 h 432487"/>
                  <a:gd name="connsiteX100" fmla="*/ 159601 w 487518"/>
                  <a:gd name="connsiteY100" fmla="*/ 308919 h 432487"/>
                  <a:gd name="connsiteX101" fmla="*/ 171958 w 487518"/>
                  <a:gd name="connsiteY101" fmla="*/ 345990 h 432487"/>
                  <a:gd name="connsiteX102" fmla="*/ 196671 w 487518"/>
                  <a:gd name="connsiteY102" fmla="*/ 345990 h 43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87518" h="432487">
                    <a:moveTo>
                      <a:pt x="122531" y="98854"/>
                    </a:moveTo>
                    <a:cubicBezTo>
                      <a:pt x="106055" y="94735"/>
                      <a:pt x="78475" y="102609"/>
                      <a:pt x="73104" y="86498"/>
                    </a:cubicBezTo>
                    <a:cubicBezTo>
                      <a:pt x="68408" y="72409"/>
                      <a:pt x="95472" y="63884"/>
                      <a:pt x="110174" y="61784"/>
                    </a:cubicBezTo>
                    <a:cubicBezTo>
                      <a:pt x="126986" y="59382"/>
                      <a:pt x="143125" y="70022"/>
                      <a:pt x="159601" y="74141"/>
                    </a:cubicBezTo>
                    <a:cubicBezTo>
                      <a:pt x="159601" y="74141"/>
                      <a:pt x="166133" y="48721"/>
                      <a:pt x="171958" y="37071"/>
                    </a:cubicBezTo>
                    <a:cubicBezTo>
                      <a:pt x="178600" y="23788"/>
                      <a:pt x="188433" y="12357"/>
                      <a:pt x="196671" y="0"/>
                    </a:cubicBezTo>
                    <a:cubicBezTo>
                      <a:pt x="221385" y="8238"/>
                      <a:pt x="255181" y="3874"/>
                      <a:pt x="270812" y="24714"/>
                    </a:cubicBezTo>
                    <a:cubicBezTo>
                      <a:pt x="279723" y="36595"/>
                      <a:pt x="244243" y="59928"/>
                      <a:pt x="233742" y="49427"/>
                    </a:cubicBezTo>
                    <a:cubicBezTo>
                      <a:pt x="221733" y="37418"/>
                      <a:pt x="241979" y="16476"/>
                      <a:pt x="246098" y="0"/>
                    </a:cubicBezTo>
                    <a:cubicBezTo>
                      <a:pt x="254336" y="12357"/>
                      <a:pt x="258218" y="29200"/>
                      <a:pt x="270812" y="37071"/>
                    </a:cubicBezTo>
                    <a:cubicBezTo>
                      <a:pt x="292903" y="50878"/>
                      <a:pt x="344953" y="61784"/>
                      <a:pt x="344953" y="61784"/>
                    </a:cubicBezTo>
                    <a:cubicBezTo>
                      <a:pt x="336715" y="74141"/>
                      <a:pt x="332120" y="107764"/>
                      <a:pt x="320239" y="98854"/>
                    </a:cubicBezTo>
                    <a:cubicBezTo>
                      <a:pt x="299399" y="83224"/>
                      <a:pt x="270812" y="16476"/>
                      <a:pt x="295525" y="24714"/>
                    </a:cubicBezTo>
                    <a:cubicBezTo>
                      <a:pt x="307882" y="28833"/>
                      <a:pt x="320624" y="31940"/>
                      <a:pt x="332596" y="37071"/>
                    </a:cubicBezTo>
                    <a:cubicBezTo>
                      <a:pt x="349527" y="44327"/>
                      <a:pt x="364380" y="56491"/>
                      <a:pt x="382023" y="61784"/>
                    </a:cubicBezTo>
                    <a:cubicBezTo>
                      <a:pt x="406021" y="68983"/>
                      <a:pt x="431450" y="70022"/>
                      <a:pt x="456163" y="74141"/>
                    </a:cubicBezTo>
                    <a:cubicBezTo>
                      <a:pt x="464401" y="86498"/>
                      <a:pt x="487518" y="97928"/>
                      <a:pt x="480877" y="111211"/>
                    </a:cubicBezTo>
                    <a:cubicBezTo>
                      <a:pt x="475052" y="122861"/>
                      <a:pt x="447926" y="111211"/>
                      <a:pt x="443807" y="98854"/>
                    </a:cubicBezTo>
                    <a:cubicBezTo>
                      <a:pt x="439688" y="86497"/>
                      <a:pt x="419093" y="57665"/>
                      <a:pt x="431450" y="61784"/>
                    </a:cubicBezTo>
                    <a:lnTo>
                      <a:pt x="468520" y="74141"/>
                    </a:lnTo>
                    <a:cubicBezTo>
                      <a:pt x="464401" y="111211"/>
                      <a:pt x="472843" y="151991"/>
                      <a:pt x="456163" y="185352"/>
                    </a:cubicBezTo>
                    <a:cubicBezTo>
                      <a:pt x="439111" y="219457"/>
                      <a:pt x="372980" y="103828"/>
                      <a:pt x="443807" y="210065"/>
                    </a:cubicBezTo>
                    <a:cubicBezTo>
                      <a:pt x="431450" y="218303"/>
                      <a:pt x="420019" y="241421"/>
                      <a:pt x="406736" y="234779"/>
                    </a:cubicBezTo>
                    <a:cubicBezTo>
                      <a:pt x="395086" y="228954"/>
                      <a:pt x="428303" y="188498"/>
                      <a:pt x="419093" y="197708"/>
                    </a:cubicBezTo>
                    <a:cubicBezTo>
                      <a:pt x="293671" y="323130"/>
                      <a:pt x="485548" y="186356"/>
                      <a:pt x="357309" y="271849"/>
                    </a:cubicBezTo>
                    <a:cubicBezTo>
                      <a:pt x="361341" y="255721"/>
                      <a:pt x="370675" y="194834"/>
                      <a:pt x="394380" y="185352"/>
                    </a:cubicBezTo>
                    <a:cubicBezTo>
                      <a:pt x="406473" y="180515"/>
                      <a:pt x="419093" y="193589"/>
                      <a:pt x="431450" y="197708"/>
                    </a:cubicBezTo>
                    <a:cubicBezTo>
                      <a:pt x="427331" y="238897"/>
                      <a:pt x="435014" y="283065"/>
                      <a:pt x="419093" y="321276"/>
                    </a:cubicBezTo>
                    <a:cubicBezTo>
                      <a:pt x="412008" y="338279"/>
                      <a:pt x="388086" y="345990"/>
                      <a:pt x="369666" y="345990"/>
                    </a:cubicBezTo>
                    <a:cubicBezTo>
                      <a:pt x="354815" y="345990"/>
                      <a:pt x="322095" y="331777"/>
                      <a:pt x="332596" y="321276"/>
                    </a:cubicBezTo>
                    <a:cubicBezTo>
                      <a:pt x="344605" y="309267"/>
                      <a:pt x="365547" y="329514"/>
                      <a:pt x="382023" y="333633"/>
                    </a:cubicBezTo>
                    <a:cubicBezTo>
                      <a:pt x="385071" y="324491"/>
                      <a:pt x="421187" y="255880"/>
                      <a:pt x="357309" y="271849"/>
                    </a:cubicBezTo>
                    <a:cubicBezTo>
                      <a:pt x="344673" y="275008"/>
                      <a:pt x="352950" y="298638"/>
                      <a:pt x="344953" y="308919"/>
                    </a:cubicBezTo>
                    <a:cubicBezTo>
                      <a:pt x="286608" y="383935"/>
                      <a:pt x="294650" y="375114"/>
                      <a:pt x="233742" y="395417"/>
                    </a:cubicBezTo>
                    <a:cubicBezTo>
                      <a:pt x="221385" y="391298"/>
                      <a:pt x="205881" y="392270"/>
                      <a:pt x="196671" y="383060"/>
                    </a:cubicBezTo>
                    <a:cubicBezTo>
                      <a:pt x="153835" y="340224"/>
                      <a:pt x="198320" y="343518"/>
                      <a:pt x="221385" y="333633"/>
                    </a:cubicBezTo>
                    <a:cubicBezTo>
                      <a:pt x="310913" y="295263"/>
                      <a:pt x="264571" y="310167"/>
                      <a:pt x="209028" y="321276"/>
                    </a:cubicBezTo>
                    <a:cubicBezTo>
                      <a:pt x="160876" y="249047"/>
                      <a:pt x="212336" y="300739"/>
                      <a:pt x="97817" y="308919"/>
                    </a:cubicBezTo>
                    <a:cubicBezTo>
                      <a:pt x="68766" y="310994"/>
                      <a:pt x="40152" y="300682"/>
                      <a:pt x="11320" y="296563"/>
                    </a:cubicBezTo>
                    <a:cubicBezTo>
                      <a:pt x="23677" y="288325"/>
                      <a:pt x="35107" y="278491"/>
                      <a:pt x="48390" y="271849"/>
                    </a:cubicBezTo>
                    <a:cubicBezTo>
                      <a:pt x="60040" y="266024"/>
                      <a:pt x="79636" y="271142"/>
                      <a:pt x="85461" y="259492"/>
                    </a:cubicBezTo>
                    <a:cubicBezTo>
                      <a:pt x="91286" y="247842"/>
                      <a:pt x="77223" y="234779"/>
                      <a:pt x="73104" y="222422"/>
                    </a:cubicBezTo>
                    <a:cubicBezTo>
                      <a:pt x="85461" y="218303"/>
                      <a:pt x="98524" y="204240"/>
                      <a:pt x="110174" y="210065"/>
                    </a:cubicBezTo>
                    <a:cubicBezTo>
                      <a:pt x="121824" y="215890"/>
                      <a:pt x="130346" y="236715"/>
                      <a:pt x="122531" y="247135"/>
                    </a:cubicBezTo>
                    <a:cubicBezTo>
                      <a:pt x="112341" y="260721"/>
                      <a:pt x="89580" y="255373"/>
                      <a:pt x="73104" y="259492"/>
                    </a:cubicBezTo>
                    <a:cubicBezTo>
                      <a:pt x="56628" y="251254"/>
                      <a:pt x="30145" y="252026"/>
                      <a:pt x="23677" y="234779"/>
                    </a:cubicBezTo>
                    <a:cubicBezTo>
                      <a:pt x="0" y="171639"/>
                      <a:pt x="37993" y="159332"/>
                      <a:pt x="73104" y="135925"/>
                    </a:cubicBezTo>
                    <a:cubicBezTo>
                      <a:pt x="64866" y="148282"/>
                      <a:pt x="49735" y="158205"/>
                      <a:pt x="48390" y="172995"/>
                    </a:cubicBezTo>
                    <a:cubicBezTo>
                      <a:pt x="37474" y="293070"/>
                      <a:pt x="102013" y="258093"/>
                      <a:pt x="23677" y="284206"/>
                    </a:cubicBezTo>
                    <a:cubicBezTo>
                      <a:pt x="77596" y="365086"/>
                      <a:pt x="19183" y="302179"/>
                      <a:pt x="73104" y="284206"/>
                    </a:cubicBezTo>
                    <a:cubicBezTo>
                      <a:pt x="89215" y="278836"/>
                      <a:pt x="106055" y="292444"/>
                      <a:pt x="122531" y="296563"/>
                    </a:cubicBezTo>
                    <a:lnTo>
                      <a:pt x="159601" y="321276"/>
                    </a:lnTo>
                    <a:lnTo>
                      <a:pt x="184315" y="395417"/>
                    </a:lnTo>
                    <a:lnTo>
                      <a:pt x="196671" y="432487"/>
                    </a:lnTo>
                    <a:cubicBezTo>
                      <a:pt x="200790" y="420130"/>
                      <a:pt x="196671" y="399536"/>
                      <a:pt x="209028" y="395417"/>
                    </a:cubicBezTo>
                    <a:cubicBezTo>
                      <a:pt x="262209" y="377689"/>
                      <a:pt x="233462" y="386219"/>
                      <a:pt x="295525" y="370703"/>
                    </a:cubicBezTo>
                    <a:cubicBezTo>
                      <a:pt x="283168" y="366584"/>
                      <a:pt x="271480" y="358346"/>
                      <a:pt x="258455" y="358346"/>
                    </a:cubicBezTo>
                    <a:cubicBezTo>
                      <a:pt x="245430" y="358346"/>
                      <a:pt x="208360" y="370703"/>
                      <a:pt x="221385" y="370703"/>
                    </a:cubicBezTo>
                    <a:cubicBezTo>
                      <a:pt x="242388" y="370703"/>
                      <a:pt x="262907" y="363872"/>
                      <a:pt x="283169" y="358346"/>
                    </a:cubicBezTo>
                    <a:cubicBezTo>
                      <a:pt x="308301" y="351492"/>
                      <a:pt x="357309" y="333633"/>
                      <a:pt x="357309" y="333633"/>
                    </a:cubicBezTo>
                    <a:cubicBezTo>
                      <a:pt x="295526" y="313038"/>
                      <a:pt x="332595" y="317157"/>
                      <a:pt x="246098" y="345990"/>
                    </a:cubicBezTo>
                    <a:cubicBezTo>
                      <a:pt x="233741" y="350109"/>
                      <a:pt x="270532" y="336792"/>
                      <a:pt x="283169" y="333633"/>
                    </a:cubicBezTo>
                    <a:lnTo>
                      <a:pt x="431450" y="296563"/>
                    </a:lnTo>
                    <a:cubicBezTo>
                      <a:pt x="439688" y="284206"/>
                      <a:pt x="469446" y="266134"/>
                      <a:pt x="456163" y="259492"/>
                    </a:cubicBezTo>
                    <a:cubicBezTo>
                      <a:pt x="433754" y="248287"/>
                      <a:pt x="402869" y="257951"/>
                      <a:pt x="382023" y="271849"/>
                    </a:cubicBezTo>
                    <a:cubicBezTo>
                      <a:pt x="371186" y="279074"/>
                      <a:pt x="406736" y="280087"/>
                      <a:pt x="419093" y="284206"/>
                    </a:cubicBezTo>
                    <a:cubicBezTo>
                      <a:pt x="423212" y="267730"/>
                      <a:pt x="443458" y="246788"/>
                      <a:pt x="431450" y="234779"/>
                    </a:cubicBezTo>
                    <a:cubicBezTo>
                      <a:pt x="420949" y="224278"/>
                      <a:pt x="394380" y="259492"/>
                      <a:pt x="394380" y="259492"/>
                    </a:cubicBezTo>
                    <a:cubicBezTo>
                      <a:pt x="398499" y="234779"/>
                      <a:pt x="398813" y="209121"/>
                      <a:pt x="406736" y="185352"/>
                    </a:cubicBezTo>
                    <a:cubicBezTo>
                      <a:pt x="411432" y="171263"/>
                      <a:pt x="424082" y="161176"/>
                      <a:pt x="431450" y="148281"/>
                    </a:cubicBezTo>
                    <a:cubicBezTo>
                      <a:pt x="440589" y="132288"/>
                      <a:pt x="447925" y="115330"/>
                      <a:pt x="456163" y="98854"/>
                    </a:cubicBezTo>
                    <a:cubicBezTo>
                      <a:pt x="460282" y="119449"/>
                      <a:pt x="468520" y="139635"/>
                      <a:pt x="468520" y="160638"/>
                    </a:cubicBezTo>
                    <a:cubicBezTo>
                      <a:pt x="468520" y="177621"/>
                      <a:pt x="465583" y="125341"/>
                      <a:pt x="456163" y="111211"/>
                    </a:cubicBezTo>
                    <a:cubicBezTo>
                      <a:pt x="447925" y="98854"/>
                      <a:pt x="431987" y="93866"/>
                      <a:pt x="419093" y="86498"/>
                    </a:cubicBezTo>
                    <a:cubicBezTo>
                      <a:pt x="403100" y="77359"/>
                      <a:pt x="385659" y="70923"/>
                      <a:pt x="369666" y="61784"/>
                    </a:cubicBezTo>
                    <a:cubicBezTo>
                      <a:pt x="302597" y="23459"/>
                      <a:pt x="363490" y="47369"/>
                      <a:pt x="295525" y="24714"/>
                    </a:cubicBezTo>
                    <a:cubicBezTo>
                      <a:pt x="237860" y="28833"/>
                      <a:pt x="178391" y="22175"/>
                      <a:pt x="122531" y="37071"/>
                    </a:cubicBezTo>
                    <a:cubicBezTo>
                      <a:pt x="109946" y="40427"/>
                      <a:pt x="105337" y="62047"/>
                      <a:pt x="110174" y="74141"/>
                    </a:cubicBezTo>
                    <a:cubicBezTo>
                      <a:pt x="115689" y="87930"/>
                      <a:pt x="134887" y="90616"/>
                      <a:pt x="147244" y="98854"/>
                    </a:cubicBezTo>
                    <a:cubicBezTo>
                      <a:pt x="130768" y="102973"/>
                      <a:pt x="81706" y="116581"/>
                      <a:pt x="97817" y="111211"/>
                    </a:cubicBezTo>
                    <a:cubicBezTo>
                      <a:pt x="110174" y="107092"/>
                      <a:pt x="144098" y="89643"/>
                      <a:pt x="134888" y="98854"/>
                    </a:cubicBezTo>
                    <a:cubicBezTo>
                      <a:pt x="121863" y="111880"/>
                      <a:pt x="101937" y="115330"/>
                      <a:pt x="85461" y="123568"/>
                    </a:cubicBezTo>
                    <a:cubicBezTo>
                      <a:pt x="56516" y="326176"/>
                      <a:pt x="85461" y="132262"/>
                      <a:pt x="85461" y="86498"/>
                    </a:cubicBezTo>
                    <a:cubicBezTo>
                      <a:pt x="85461" y="65496"/>
                      <a:pt x="58253" y="133430"/>
                      <a:pt x="73104" y="148281"/>
                    </a:cubicBezTo>
                    <a:cubicBezTo>
                      <a:pt x="85461" y="160638"/>
                      <a:pt x="95001" y="119881"/>
                      <a:pt x="110174" y="111211"/>
                    </a:cubicBezTo>
                    <a:cubicBezTo>
                      <a:pt x="124919" y="102785"/>
                      <a:pt x="143125" y="102973"/>
                      <a:pt x="159601" y="98854"/>
                    </a:cubicBezTo>
                    <a:cubicBezTo>
                      <a:pt x="147244" y="107092"/>
                      <a:pt x="135814" y="116926"/>
                      <a:pt x="122531" y="123568"/>
                    </a:cubicBezTo>
                    <a:cubicBezTo>
                      <a:pt x="110881" y="129393"/>
                      <a:pt x="93032" y="125326"/>
                      <a:pt x="85461" y="135925"/>
                    </a:cubicBezTo>
                    <a:cubicBezTo>
                      <a:pt x="70320" y="157123"/>
                      <a:pt x="60747" y="210065"/>
                      <a:pt x="60747" y="210065"/>
                    </a:cubicBezTo>
                    <a:cubicBezTo>
                      <a:pt x="77223" y="214184"/>
                      <a:pt x="99984" y="208836"/>
                      <a:pt x="110174" y="222422"/>
                    </a:cubicBezTo>
                    <a:cubicBezTo>
                      <a:pt x="117989" y="232842"/>
                      <a:pt x="92980" y="247399"/>
                      <a:pt x="97817" y="259492"/>
                    </a:cubicBezTo>
                    <a:cubicBezTo>
                      <a:pt x="103333" y="273281"/>
                      <a:pt x="122531" y="275968"/>
                      <a:pt x="134888" y="284206"/>
                    </a:cubicBezTo>
                    <a:cubicBezTo>
                      <a:pt x="139007" y="313038"/>
                      <a:pt x="131088" y="346470"/>
                      <a:pt x="147244" y="370703"/>
                    </a:cubicBezTo>
                    <a:cubicBezTo>
                      <a:pt x="154469" y="381541"/>
                      <a:pt x="181156" y="370983"/>
                      <a:pt x="184315" y="358346"/>
                    </a:cubicBezTo>
                    <a:cubicBezTo>
                      <a:pt x="187917" y="343938"/>
                      <a:pt x="165633" y="334847"/>
                      <a:pt x="159601" y="321276"/>
                    </a:cubicBezTo>
                    <a:cubicBezTo>
                      <a:pt x="149021" y="297471"/>
                      <a:pt x="134888" y="247135"/>
                      <a:pt x="134888" y="247135"/>
                    </a:cubicBezTo>
                    <a:cubicBezTo>
                      <a:pt x="101937" y="255373"/>
                      <a:pt x="61823" y="249745"/>
                      <a:pt x="36034" y="271849"/>
                    </a:cubicBezTo>
                    <a:cubicBezTo>
                      <a:pt x="23140" y="282901"/>
                      <a:pt x="32279" y="315906"/>
                      <a:pt x="48390" y="321276"/>
                    </a:cubicBezTo>
                    <a:cubicBezTo>
                      <a:pt x="79894" y="331777"/>
                      <a:pt x="114293" y="313038"/>
                      <a:pt x="147244" y="308919"/>
                    </a:cubicBezTo>
                    <a:cubicBezTo>
                      <a:pt x="139006" y="296562"/>
                      <a:pt x="107680" y="271849"/>
                      <a:pt x="122531" y="271849"/>
                    </a:cubicBezTo>
                    <a:cubicBezTo>
                      <a:pt x="140006" y="271849"/>
                      <a:pt x="149908" y="294379"/>
                      <a:pt x="159601" y="308919"/>
                    </a:cubicBezTo>
                    <a:cubicBezTo>
                      <a:pt x="166826" y="319757"/>
                      <a:pt x="162748" y="336780"/>
                      <a:pt x="171958" y="345990"/>
                    </a:cubicBezTo>
                    <a:cubicBezTo>
                      <a:pt x="177783" y="351815"/>
                      <a:pt x="188433" y="345990"/>
                      <a:pt x="196671" y="345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sp>
            <p:nvSpPr>
              <p:cNvPr id="341" name="Freeform 726">
                <a:extLst>
                  <a:ext uri="{FF2B5EF4-FFF2-40B4-BE49-F238E27FC236}">
                    <a16:creationId xmlns:a16="http://schemas.microsoft.com/office/drawing/2014/main" id="{9F888A7C-DBCC-442F-B791-336B7CF9E153}"/>
                  </a:ext>
                </a:extLst>
              </p:cNvPr>
              <p:cNvSpPr/>
              <p:nvPr/>
            </p:nvSpPr>
            <p:spPr>
              <a:xfrm>
                <a:off x="1219200" y="1676400"/>
                <a:ext cx="228600" cy="228600"/>
              </a:xfrm>
              <a:custGeom>
                <a:avLst/>
                <a:gdLst>
                  <a:gd name="connsiteX0" fmla="*/ 122531 w 487518"/>
                  <a:gd name="connsiteY0" fmla="*/ 98854 h 432487"/>
                  <a:gd name="connsiteX1" fmla="*/ 73104 w 487518"/>
                  <a:gd name="connsiteY1" fmla="*/ 86498 h 432487"/>
                  <a:gd name="connsiteX2" fmla="*/ 110174 w 487518"/>
                  <a:gd name="connsiteY2" fmla="*/ 61784 h 432487"/>
                  <a:gd name="connsiteX3" fmla="*/ 159601 w 487518"/>
                  <a:gd name="connsiteY3" fmla="*/ 74141 h 432487"/>
                  <a:gd name="connsiteX4" fmla="*/ 171958 w 487518"/>
                  <a:gd name="connsiteY4" fmla="*/ 37071 h 432487"/>
                  <a:gd name="connsiteX5" fmla="*/ 196671 w 487518"/>
                  <a:gd name="connsiteY5" fmla="*/ 0 h 432487"/>
                  <a:gd name="connsiteX6" fmla="*/ 270812 w 487518"/>
                  <a:gd name="connsiteY6" fmla="*/ 24714 h 432487"/>
                  <a:gd name="connsiteX7" fmla="*/ 233742 w 487518"/>
                  <a:gd name="connsiteY7" fmla="*/ 49427 h 432487"/>
                  <a:gd name="connsiteX8" fmla="*/ 246098 w 487518"/>
                  <a:gd name="connsiteY8" fmla="*/ 0 h 432487"/>
                  <a:gd name="connsiteX9" fmla="*/ 270812 w 487518"/>
                  <a:gd name="connsiteY9" fmla="*/ 37071 h 432487"/>
                  <a:gd name="connsiteX10" fmla="*/ 344953 w 487518"/>
                  <a:gd name="connsiteY10" fmla="*/ 61784 h 432487"/>
                  <a:gd name="connsiteX11" fmla="*/ 320239 w 487518"/>
                  <a:gd name="connsiteY11" fmla="*/ 98854 h 432487"/>
                  <a:gd name="connsiteX12" fmla="*/ 295525 w 487518"/>
                  <a:gd name="connsiteY12" fmla="*/ 24714 h 432487"/>
                  <a:gd name="connsiteX13" fmla="*/ 332596 w 487518"/>
                  <a:gd name="connsiteY13" fmla="*/ 37071 h 432487"/>
                  <a:gd name="connsiteX14" fmla="*/ 382023 w 487518"/>
                  <a:gd name="connsiteY14" fmla="*/ 61784 h 432487"/>
                  <a:gd name="connsiteX15" fmla="*/ 456163 w 487518"/>
                  <a:gd name="connsiteY15" fmla="*/ 74141 h 432487"/>
                  <a:gd name="connsiteX16" fmla="*/ 480877 w 487518"/>
                  <a:gd name="connsiteY16" fmla="*/ 111211 h 432487"/>
                  <a:gd name="connsiteX17" fmla="*/ 443807 w 487518"/>
                  <a:gd name="connsiteY17" fmla="*/ 98854 h 432487"/>
                  <a:gd name="connsiteX18" fmla="*/ 431450 w 487518"/>
                  <a:gd name="connsiteY18" fmla="*/ 61784 h 432487"/>
                  <a:gd name="connsiteX19" fmla="*/ 468520 w 487518"/>
                  <a:gd name="connsiteY19" fmla="*/ 74141 h 432487"/>
                  <a:gd name="connsiteX20" fmla="*/ 456163 w 487518"/>
                  <a:gd name="connsiteY20" fmla="*/ 185352 h 432487"/>
                  <a:gd name="connsiteX21" fmla="*/ 443807 w 487518"/>
                  <a:gd name="connsiteY21" fmla="*/ 210065 h 432487"/>
                  <a:gd name="connsiteX22" fmla="*/ 406736 w 487518"/>
                  <a:gd name="connsiteY22" fmla="*/ 234779 h 432487"/>
                  <a:gd name="connsiteX23" fmla="*/ 419093 w 487518"/>
                  <a:gd name="connsiteY23" fmla="*/ 197708 h 432487"/>
                  <a:gd name="connsiteX24" fmla="*/ 357309 w 487518"/>
                  <a:gd name="connsiteY24" fmla="*/ 271849 h 432487"/>
                  <a:gd name="connsiteX25" fmla="*/ 394380 w 487518"/>
                  <a:gd name="connsiteY25" fmla="*/ 185352 h 432487"/>
                  <a:gd name="connsiteX26" fmla="*/ 431450 w 487518"/>
                  <a:gd name="connsiteY26" fmla="*/ 197708 h 432487"/>
                  <a:gd name="connsiteX27" fmla="*/ 419093 w 487518"/>
                  <a:gd name="connsiteY27" fmla="*/ 321276 h 432487"/>
                  <a:gd name="connsiteX28" fmla="*/ 369666 w 487518"/>
                  <a:gd name="connsiteY28" fmla="*/ 345990 h 432487"/>
                  <a:gd name="connsiteX29" fmla="*/ 332596 w 487518"/>
                  <a:gd name="connsiteY29" fmla="*/ 321276 h 432487"/>
                  <a:gd name="connsiteX30" fmla="*/ 382023 w 487518"/>
                  <a:gd name="connsiteY30" fmla="*/ 333633 h 432487"/>
                  <a:gd name="connsiteX31" fmla="*/ 357309 w 487518"/>
                  <a:gd name="connsiteY31" fmla="*/ 271849 h 432487"/>
                  <a:gd name="connsiteX32" fmla="*/ 344953 w 487518"/>
                  <a:gd name="connsiteY32" fmla="*/ 308919 h 432487"/>
                  <a:gd name="connsiteX33" fmla="*/ 233742 w 487518"/>
                  <a:gd name="connsiteY33" fmla="*/ 395417 h 432487"/>
                  <a:gd name="connsiteX34" fmla="*/ 196671 w 487518"/>
                  <a:gd name="connsiteY34" fmla="*/ 383060 h 432487"/>
                  <a:gd name="connsiteX35" fmla="*/ 221385 w 487518"/>
                  <a:gd name="connsiteY35" fmla="*/ 333633 h 432487"/>
                  <a:gd name="connsiteX36" fmla="*/ 209028 w 487518"/>
                  <a:gd name="connsiteY36" fmla="*/ 321276 h 432487"/>
                  <a:gd name="connsiteX37" fmla="*/ 97817 w 487518"/>
                  <a:gd name="connsiteY37" fmla="*/ 308919 h 432487"/>
                  <a:gd name="connsiteX38" fmla="*/ 11320 w 487518"/>
                  <a:gd name="connsiteY38" fmla="*/ 296563 h 432487"/>
                  <a:gd name="connsiteX39" fmla="*/ 48390 w 487518"/>
                  <a:gd name="connsiteY39" fmla="*/ 271849 h 432487"/>
                  <a:gd name="connsiteX40" fmla="*/ 85461 w 487518"/>
                  <a:gd name="connsiteY40" fmla="*/ 259492 h 432487"/>
                  <a:gd name="connsiteX41" fmla="*/ 73104 w 487518"/>
                  <a:gd name="connsiteY41" fmla="*/ 222422 h 432487"/>
                  <a:gd name="connsiteX42" fmla="*/ 110174 w 487518"/>
                  <a:gd name="connsiteY42" fmla="*/ 210065 h 432487"/>
                  <a:gd name="connsiteX43" fmla="*/ 122531 w 487518"/>
                  <a:gd name="connsiteY43" fmla="*/ 247135 h 432487"/>
                  <a:gd name="connsiteX44" fmla="*/ 73104 w 487518"/>
                  <a:gd name="connsiteY44" fmla="*/ 259492 h 432487"/>
                  <a:gd name="connsiteX45" fmla="*/ 23677 w 487518"/>
                  <a:gd name="connsiteY45" fmla="*/ 234779 h 432487"/>
                  <a:gd name="connsiteX46" fmla="*/ 73104 w 487518"/>
                  <a:gd name="connsiteY46" fmla="*/ 135925 h 432487"/>
                  <a:gd name="connsiteX47" fmla="*/ 48390 w 487518"/>
                  <a:gd name="connsiteY47" fmla="*/ 172995 h 432487"/>
                  <a:gd name="connsiteX48" fmla="*/ 23677 w 487518"/>
                  <a:gd name="connsiteY48" fmla="*/ 284206 h 432487"/>
                  <a:gd name="connsiteX49" fmla="*/ 73104 w 487518"/>
                  <a:gd name="connsiteY49" fmla="*/ 284206 h 432487"/>
                  <a:gd name="connsiteX50" fmla="*/ 122531 w 487518"/>
                  <a:gd name="connsiteY50" fmla="*/ 296563 h 432487"/>
                  <a:gd name="connsiteX51" fmla="*/ 159601 w 487518"/>
                  <a:gd name="connsiteY51" fmla="*/ 321276 h 432487"/>
                  <a:gd name="connsiteX52" fmla="*/ 184315 w 487518"/>
                  <a:gd name="connsiteY52" fmla="*/ 395417 h 432487"/>
                  <a:gd name="connsiteX53" fmla="*/ 196671 w 487518"/>
                  <a:gd name="connsiteY53" fmla="*/ 432487 h 432487"/>
                  <a:gd name="connsiteX54" fmla="*/ 209028 w 487518"/>
                  <a:gd name="connsiteY54" fmla="*/ 395417 h 432487"/>
                  <a:gd name="connsiteX55" fmla="*/ 295525 w 487518"/>
                  <a:gd name="connsiteY55" fmla="*/ 370703 h 432487"/>
                  <a:gd name="connsiteX56" fmla="*/ 258455 w 487518"/>
                  <a:gd name="connsiteY56" fmla="*/ 358346 h 432487"/>
                  <a:gd name="connsiteX57" fmla="*/ 221385 w 487518"/>
                  <a:gd name="connsiteY57" fmla="*/ 370703 h 432487"/>
                  <a:gd name="connsiteX58" fmla="*/ 283169 w 487518"/>
                  <a:gd name="connsiteY58" fmla="*/ 358346 h 432487"/>
                  <a:gd name="connsiteX59" fmla="*/ 357309 w 487518"/>
                  <a:gd name="connsiteY59" fmla="*/ 333633 h 432487"/>
                  <a:gd name="connsiteX60" fmla="*/ 246098 w 487518"/>
                  <a:gd name="connsiteY60" fmla="*/ 345990 h 432487"/>
                  <a:gd name="connsiteX61" fmla="*/ 283169 w 487518"/>
                  <a:gd name="connsiteY61" fmla="*/ 333633 h 432487"/>
                  <a:gd name="connsiteX62" fmla="*/ 431450 w 487518"/>
                  <a:gd name="connsiteY62" fmla="*/ 296563 h 432487"/>
                  <a:gd name="connsiteX63" fmla="*/ 456163 w 487518"/>
                  <a:gd name="connsiteY63" fmla="*/ 259492 h 432487"/>
                  <a:gd name="connsiteX64" fmla="*/ 382023 w 487518"/>
                  <a:gd name="connsiteY64" fmla="*/ 271849 h 432487"/>
                  <a:gd name="connsiteX65" fmla="*/ 419093 w 487518"/>
                  <a:gd name="connsiteY65" fmla="*/ 284206 h 432487"/>
                  <a:gd name="connsiteX66" fmla="*/ 431450 w 487518"/>
                  <a:gd name="connsiteY66" fmla="*/ 234779 h 432487"/>
                  <a:gd name="connsiteX67" fmla="*/ 394380 w 487518"/>
                  <a:gd name="connsiteY67" fmla="*/ 259492 h 432487"/>
                  <a:gd name="connsiteX68" fmla="*/ 406736 w 487518"/>
                  <a:gd name="connsiteY68" fmla="*/ 185352 h 432487"/>
                  <a:gd name="connsiteX69" fmla="*/ 431450 w 487518"/>
                  <a:gd name="connsiteY69" fmla="*/ 148281 h 432487"/>
                  <a:gd name="connsiteX70" fmla="*/ 456163 w 487518"/>
                  <a:gd name="connsiteY70" fmla="*/ 98854 h 432487"/>
                  <a:gd name="connsiteX71" fmla="*/ 468520 w 487518"/>
                  <a:gd name="connsiteY71" fmla="*/ 160638 h 432487"/>
                  <a:gd name="connsiteX72" fmla="*/ 456163 w 487518"/>
                  <a:gd name="connsiteY72" fmla="*/ 111211 h 432487"/>
                  <a:gd name="connsiteX73" fmla="*/ 419093 w 487518"/>
                  <a:gd name="connsiteY73" fmla="*/ 86498 h 432487"/>
                  <a:gd name="connsiteX74" fmla="*/ 369666 w 487518"/>
                  <a:gd name="connsiteY74" fmla="*/ 61784 h 432487"/>
                  <a:gd name="connsiteX75" fmla="*/ 295525 w 487518"/>
                  <a:gd name="connsiteY75" fmla="*/ 24714 h 432487"/>
                  <a:gd name="connsiteX76" fmla="*/ 122531 w 487518"/>
                  <a:gd name="connsiteY76" fmla="*/ 37071 h 432487"/>
                  <a:gd name="connsiteX77" fmla="*/ 110174 w 487518"/>
                  <a:gd name="connsiteY77" fmla="*/ 74141 h 432487"/>
                  <a:gd name="connsiteX78" fmla="*/ 147244 w 487518"/>
                  <a:gd name="connsiteY78" fmla="*/ 98854 h 432487"/>
                  <a:gd name="connsiteX79" fmla="*/ 97817 w 487518"/>
                  <a:gd name="connsiteY79" fmla="*/ 111211 h 432487"/>
                  <a:gd name="connsiteX80" fmla="*/ 134888 w 487518"/>
                  <a:gd name="connsiteY80" fmla="*/ 98854 h 432487"/>
                  <a:gd name="connsiteX81" fmla="*/ 85461 w 487518"/>
                  <a:gd name="connsiteY81" fmla="*/ 123568 h 432487"/>
                  <a:gd name="connsiteX82" fmla="*/ 85461 w 487518"/>
                  <a:gd name="connsiteY82" fmla="*/ 86498 h 432487"/>
                  <a:gd name="connsiteX83" fmla="*/ 73104 w 487518"/>
                  <a:gd name="connsiteY83" fmla="*/ 148281 h 432487"/>
                  <a:gd name="connsiteX84" fmla="*/ 110174 w 487518"/>
                  <a:gd name="connsiteY84" fmla="*/ 111211 h 432487"/>
                  <a:gd name="connsiteX85" fmla="*/ 159601 w 487518"/>
                  <a:gd name="connsiteY85" fmla="*/ 98854 h 432487"/>
                  <a:gd name="connsiteX86" fmla="*/ 122531 w 487518"/>
                  <a:gd name="connsiteY86" fmla="*/ 123568 h 432487"/>
                  <a:gd name="connsiteX87" fmla="*/ 85461 w 487518"/>
                  <a:gd name="connsiteY87" fmla="*/ 135925 h 432487"/>
                  <a:gd name="connsiteX88" fmla="*/ 60747 w 487518"/>
                  <a:gd name="connsiteY88" fmla="*/ 210065 h 432487"/>
                  <a:gd name="connsiteX89" fmla="*/ 110174 w 487518"/>
                  <a:gd name="connsiteY89" fmla="*/ 222422 h 432487"/>
                  <a:gd name="connsiteX90" fmla="*/ 97817 w 487518"/>
                  <a:gd name="connsiteY90" fmla="*/ 259492 h 432487"/>
                  <a:gd name="connsiteX91" fmla="*/ 134888 w 487518"/>
                  <a:gd name="connsiteY91" fmla="*/ 284206 h 432487"/>
                  <a:gd name="connsiteX92" fmla="*/ 147244 w 487518"/>
                  <a:gd name="connsiteY92" fmla="*/ 370703 h 432487"/>
                  <a:gd name="connsiteX93" fmla="*/ 184315 w 487518"/>
                  <a:gd name="connsiteY93" fmla="*/ 358346 h 432487"/>
                  <a:gd name="connsiteX94" fmla="*/ 159601 w 487518"/>
                  <a:gd name="connsiteY94" fmla="*/ 321276 h 432487"/>
                  <a:gd name="connsiteX95" fmla="*/ 134888 w 487518"/>
                  <a:gd name="connsiteY95" fmla="*/ 247135 h 432487"/>
                  <a:gd name="connsiteX96" fmla="*/ 36034 w 487518"/>
                  <a:gd name="connsiteY96" fmla="*/ 271849 h 432487"/>
                  <a:gd name="connsiteX97" fmla="*/ 48390 w 487518"/>
                  <a:gd name="connsiteY97" fmla="*/ 321276 h 432487"/>
                  <a:gd name="connsiteX98" fmla="*/ 147244 w 487518"/>
                  <a:gd name="connsiteY98" fmla="*/ 308919 h 432487"/>
                  <a:gd name="connsiteX99" fmla="*/ 122531 w 487518"/>
                  <a:gd name="connsiteY99" fmla="*/ 271849 h 432487"/>
                  <a:gd name="connsiteX100" fmla="*/ 159601 w 487518"/>
                  <a:gd name="connsiteY100" fmla="*/ 308919 h 432487"/>
                  <a:gd name="connsiteX101" fmla="*/ 171958 w 487518"/>
                  <a:gd name="connsiteY101" fmla="*/ 345990 h 432487"/>
                  <a:gd name="connsiteX102" fmla="*/ 196671 w 487518"/>
                  <a:gd name="connsiteY102" fmla="*/ 345990 h 43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87518" h="432487">
                    <a:moveTo>
                      <a:pt x="122531" y="98854"/>
                    </a:moveTo>
                    <a:cubicBezTo>
                      <a:pt x="106055" y="94735"/>
                      <a:pt x="78475" y="102609"/>
                      <a:pt x="73104" y="86498"/>
                    </a:cubicBezTo>
                    <a:cubicBezTo>
                      <a:pt x="68408" y="72409"/>
                      <a:pt x="95472" y="63884"/>
                      <a:pt x="110174" y="61784"/>
                    </a:cubicBezTo>
                    <a:cubicBezTo>
                      <a:pt x="126986" y="59382"/>
                      <a:pt x="143125" y="70022"/>
                      <a:pt x="159601" y="74141"/>
                    </a:cubicBezTo>
                    <a:cubicBezTo>
                      <a:pt x="159601" y="74141"/>
                      <a:pt x="166133" y="48721"/>
                      <a:pt x="171958" y="37071"/>
                    </a:cubicBezTo>
                    <a:cubicBezTo>
                      <a:pt x="178600" y="23788"/>
                      <a:pt x="188433" y="12357"/>
                      <a:pt x="196671" y="0"/>
                    </a:cubicBezTo>
                    <a:cubicBezTo>
                      <a:pt x="221385" y="8238"/>
                      <a:pt x="255181" y="3874"/>
                      <a:pt x="270812" y="24714"/>
                    </a:cubicBezTo>
                    <a:cubicBezTo>
                      <a:pt x="279723" y="36595"/>
                      <a:pt x="244243" y="59928"/>
                      <a:pt x="233742" y="49427"/>
                    </a:cubicBezTo>
                    <a:cubicBezTo>
                      <a:pt x="221733" y="37418"/>
                      <a:pt x="241979" y="16476"/>
                      <a:pt x="246098" y="0"/>
                    </a:cubicBezTo>
                    <a:cubicBezTo>
                      <a:pt x="254336" y="12357"/>
                      <a:pt x="258218" y="29200"/>
                      <a:pt x="270812" y="37071"/>
                    </a:cubicBezTo>
                    <a:cubicBezTo>
                      <a:pt x="292903" y="50878"/>
                      <a:pt x="344953" y="61784"/>
                      <a:pt x="344953" y="61784"/>
                    </a:cubicBezTo>
                    <a:cubicBezTo>
                      <a:pt x="336715" y="74141"/>
                      <a:pt x="332120" y="107764"/>
                      <a:pt x="320239" y="98854"/>
                    </a:cubicBezTo>
                    <a:cubicBezTo>
                      <a:pt x="299399" y="83224"/>
                      <a:pt x="270812" y="16476"/>
                      <a:pt x="295525" y="24714"/>
                    </a:cubicBezTo>
                    <a:cubicBezTo>
                      <a:pt x="307882" y="28833"/>
                      <a:pt x="320624" y="31940"/>
                      <a:pt x="332596" y="37071"/>
                    </a:cubicBezTo>
                    <a:cubicBezTo>
                      <a:pt x="349527" y="44327"/>
                      <a:pt x="364380" y="56491"/>
                      <a:pt x="382023" y="61784"/>
                    </a:cubicBezTo>
                    <a:cubicBezTo>
                      <a:pt x="406021" y="68983"/>
                      <a:pt x="431450" y="70022"/>
                      <a:pt x="456163" y="74141"/>
                    </a:cubicBezTo>
                    <a:cubicBezTo>
                      <a:pt x="464401" y="86498"/>
                      <a:pt x="487518" y="97928"/>
                      <a:pt x="480877" y="111211"/>
                    </a:cubicBezTo>
                    <a:cubicBezTo>
                      <a:pt x="475052" y="122861"/>
                      <a:pt x="447926" y="111211"/>
                      <a:pt x="443807" y="98854"/>
                    </a:cubicBezTo>
                    <a:cubicBezTo>
                      <a:pt x="439688" y="86497"/>
                      <a:pt x="419093" y="57665"/>
                      <a:pt x="431450" y="61784"/>
                    </a:cubicBezTo>
                    <a:lnTo>
                      <a:pt x="468520" y="74141"/>
                    </a:lnTo>
                    <a:cubicBezTo>
                      <a:pt x="464401" y="111211"/>
                      <a:pt x="472843" y="151991"/>
                      <a:pt x="456163" y="185352"/>
                    </a:cubicBezTo>
                    <a:cubicBezTo>
                      <a:pt x="439111" y="219457"/>
                      <a:pt x="372980" y="103828"/>
                      <a:pt x="443807" y="210065"/>
                    </a:cubicBezTo>
                    <a:cubicBezTo>
                      <a:pt x="431450" y="218303"/>
                      <a:pt x="420019" y="241421"/>
                      <a:pt x="406736" y="234779"/>
                    </a:cubicBezTo>
                    <a:cubicBezTo>
                      <a:pt x="395086" y="228954"/>
                      <a:pt x="428303" y="188498"/>
                      <a:pt x="419093" y="197708"/>
                    </a:cubicBezTo>
                    <a:cubicBezTo>
                      <a:pt x="293671" y="323130"/>
                      <a:pt x="485548" y="186356"/>
                      <a:pt x="357309" y="271849"/>
                    </a:cubicBezTo>
                    <a:cubicBezTo>
                      <a:pt x="361341" y="255721"/>
                      <a:pt x="370675" y="194834"/>
                      <a:pt x="394380" y="185352"/>
                    </a:cubicBezTo>
                    <a:cubicBezTo>
                      <a:pt x="406473" y="180515"/>
                      <a:pt x="419093" y="193589"/>
                      <a:pt x="431450" y="197708"/>
                    </a:cubicBezTo>
                    <a:cubicBezTo>
                      <a:pt x="427331" y="238897"/>
                      <a:pt x="435014" y="283065"/>
                      <a:pt x="419093" y="321276"/>
                    </a:cubicBezTo>
                    <a:cubicBezTo>
                      <a:pt x="412008" y="338279"/>
                      <a:pt x="388086" y="345990"/>
                      <a:pt x="369666" y="345990"/>
                    </a:cubicBezTo>
                    <a:cubicBezTo>
                      <a:pt x="354815" y="345990"/>
                      <a:pt x="322095" y="331777"/>
                      <a:pt x="332596" y="321276"/>
                    </a:cubicBezTo>
                    <a:cubicBezTo>
                      <a:pt x="344605" y="309267"/>
                      <a:pt x="365547" y="329514"/>
                      <a:pt x="382023" y="333633"/>
                    </a:cubicBezTo>
                    <a:cubicBezTo>
                      <a:pt x="385071" y="324491"/>
                      <a:pt x="421187" y="255880"/>
                      <a:pt x="357309" y="271849"/>
                    </a:cubicBezTo>
                    <a:cubicBezTo>
                      <a:pt x="344673" y="275008"/>
                      <a:pt x="352950" y="298638"/>
                      <a:pt x="344953" y="308919"/>
                    </a:cubicBezTo>
                    <a:cubicBezTo>
                      <a:pt x="286608" y="383935"/>
                      <a:pt x="294650" y="375114"/>
                      <a:pt x="233742" y="395417"/>
                    </a:cubicBezTo>
                    <a:cubicBezTo>
                      <a:pt x="221385" y="391298"/>
                      <a:pt x="205881" y="392270"/>
                      <a:pt x="196671" y="383060"/>
                    </a:cubicBezTo>
                    <a:cubicBezTo>
                      <a:pt x="153835" y="340224"/>
                      <a:pt x="198320" y="343518"/>
                      <a:pt x="221385" y="333633"/>
                    </a:cubicBezTo>
                    <a:cubicBezTo>
                      <a:pt x="310913" y="295263"/>
                      <a:pt x="264571" y="310167"/>
                      <a:pt x="209028" y="321276"/>
                    </a:cubicBezTo>
                    <a:cubicBezTo>
                      <a:pt x="160876" y="249047"/>
                      <a:pt x="212336" y="300739"/>
                      <a:pt x="97817" y="308919"/>
                    </a:cubicBezTo>
                    <a:cubicBezTo>
                      <a:pt x="68766" y="310994"/>
                      <a:pt x="40152" y="300682"/>
                      <a:pt x="11320" y="296563"/>
                    </a:cubicBezTo>
                    <a:cubicBezTo>
                      <a:pt x="23677" y="288325"/>
                      <a:pt x="35107" y="278491"/>
                      <a:pt x="48390" y="271849"/>
                    </a:cubicBezTo>
                    <a:cubicBezTo>
                      <a:pt x="60040" y="266024"/>
                      <a:pt x="79636" y="271142"/>
                      <a:pt x="85461" y="259492"/>
                    </a:cubicBezTo>
                    <a:cubicBezTo>
                      <a:pt x="91286" y="247842"/>
                      <a:pt x="77223" y="234779"/>
                      <a:pt x="73104" y="222422"/>
                    </a:cubicBezTo>
                    <a:cubicBezTo>
                      <a:pt x="85461" y="218303"/>
                      <a:pt x="98524" y="204240"/>
                      <a:pt x="110174" y="210065"/>
                    </a:cubicBezTo>
                    <a:cubicBezTo>
                      <a:pt x="121824" y="215890"/>
                      <a:pt x="130346" y="236715"/>
                      <a:pt x="122531" y="247135"/>
                    </a:cubicBezTo>
                    <a:cubicBezTo>
                      <a:pt x="112341" y="260721"/>
                      <a:pt x="89580" y="255373"/>
                      <a:pt x="73104" y="259492"/>
                    </a:cubicBezTo>
                    <a:cubicBezTo>
                      <a:pt x="56628" y="251254"/>
                      <a:pt x="30145" y="252026"/>
                      <a:pt x="23677" y="234779"/>
                    </a:cubicBezTo>
                    <a:cubicBezTo>
                      <a:pt x="0" y="171639"/>
                      <a:pt x="37993" y="159332"/>
                      <a:pt x="73104" y="135925"/>
                    </a:cubicBezTo>
                    <a:cubicBezTo>
                      <a:pt x="64866" y="148282"/>
                      <a:pt x="49735" y="158205"/>
                      <a:pt x="48390" y="172995"/>
                    </a:cubicBezTo>
                    <a:cubicBezTo>
                      <a:pt x="37474" y="293070"/>
                      <a:pt x="102013" y="258093"/>
                      <a:pt x="23677" y="284206"/>
                    </a:cubicBezTo>
                    <a:cubicBezTo>
                      <a:pt x="77596" y="365086"/>
                      <a:pt x="19183" y="302179"/>
                      <a:pt x="73104" y="284206"/>
                    </a:cubicBezTo>
                    <a:cubicBezTo>
                      <a:pt x="89215" y="278836"/>
                      <a:pt x="106055" y="292444"/>
                      <a:pt x="122531" y="296563"/>
                    </a:cubicBezTo>
                    <a:lnTo>
                      <a:pt x="159601" y="321276"/>
                    </a:lnTo>
                    <a:lnTo>
                      <a:pt x="184315" y="395417"/>
                    </a:lnTo>
                    <a:lnTo>
                      <a:pt x="196671" y="432487"/>
                    </a:lnTo>
                    <a:cubicBezTo>
                      <a:pt x="200790" y="420130"/>
                      <a:pt x="196671" y="399536"/>
                      <a:pt x="209028" y="395417"/>
                    </a:cubicBezTo>
                    <a:cubicBezTo>
                      <a:pt x="262209" y="377689"/>
                      <a:pt x="233462" y="386219"/>
                      <a:pt x="295525" y="370703"/>
                    </a:cubicBezTo>
                    <a:cubicBezTo>
                      <a:pt x="283168" y="366584"/>
                      <a:pt x="271480" y="358346"/>
                      <a:pt x="258455" y="358346"/>
                    </a:cubicBezTo>
                    <a:cubicBezTo>
                      <a:pt x="245430" y="358346"/>
                      <a:pt x="208360" y="370703"/>
                      <a:pt x="221385" y="370703"/>
                    </a:cubicBezTo>
                    <a:cubicBezTo>
                      <a:pt x="242388" y="370703"/>
                      <a:pt x="262907" y="363872"/>
                      <a:pt x="283169" y="358346"/>
                    </a:cubicBezTo>
                    <a:cubicBezTo>
                      <a:pt x="308301" y="351492"/>
                      <a:pt x="357309" y="333633"/>
                      <a:pt x="357309" y="333633"/>
                    </a:cubicBezTo>
                    <a:cubicBezTo>
                      <a:pt x="295526" y="313038"/>
                      <a:pt x="332595" y="317157"/>
                      <a:pt x="246098" y="345990"/>
                    </a:cubicBezTo>
                    <a:cubicBezTo>
                      <a:pt x="233741" y="350109"/>
                      <a:pt x="270532" y="336792"/>
                      <a:pt x="283169" y="333633"/>
                    </a:cubicBezTo>
                    <a:lnTo>
                      <a:pt x="431450" y="296563"/>
                    </a:lnTo>
                    <a:cubicBezTo>
                      <a:pt x="439688" y="284206"/>
                      <a:pt x="469446" y="266134"/>
                      <a:pt x="456163" y="259492"/>
                    </a:cubicBezTo>
                    <a:cubicBezTo>
                      <a:pt x="433754" y="248287"/>
                      <a:pt x="402869" y="257951"/>
                      <a:pt x="382023" y="271849"/>
                    </a:cubicBezTo>
                    <a:cubicBezTo>
                      <a:pt x="371186" y="279074"/>
                      <a:pt x="406736" y="280087"/>
                      <a:pt x="419093" y="284206"/>
                    </a:cubicBezTo>
                    <a:cubicBezTo>
                      <a:pt x="423212" y="267730"/>
                      <a:pt x="443458" y="246788"/>
                      <a:pt x="431450" y="234779"/>
                    </a:cubicBezTo>
                    <a:cubicBezTo>
                      <a:pt x="420949" y="224278"/>
                      <a:pt x="394380" y="259492"/>
                      <a:pt x="394380" y="259492"/>
                    </a:cubicBezTo>
                    <a:cubicBezTo>
                      <a:pt x="398499" y="234779"/>
                      <a:pt x="398813" y="209121"/>
                      <a:pt x="406736" y="185352"/>
                    </a:cubicBezTo>
                    <a:cubicBezTo>
                      <a:pt x="411432" y="171263"/>
                      <a:pt x="424082" y="161176"/>
                      <a:pt x="431450" y="148281"/>
                    </a:cubicBezTo>
                    <a:cubicBezTo>
                      <a:pt x="440589" y="132288"/>
                      <a:pt x="447925" y="115330"/>
                      <a:pt x="456163" y="98854"/>
                    </a:cubicBezTo>
                    <a:cubicBezTo>
                      <a:pt x="460282" y="119449"/>
                      <a:pt x="468520" y="139635"/>
                      <a:pt x="468520" y="160638"/>
                    </a:cubicBezTo>
                    <a:cubicBezTo>
                      <a:pt x="468520" y="177621"/>
                      <a:pt x="465583" y="125341"/>
                      <a:pt x="456163" y="111211"/>
                    </a:cubicBezTo>
                    <a:cubicBezTo>
                      <a:pt x="447925" y="98854"/>
                      <a:pt x="431987" y="93866"/>
                      <a:pt x="419093" y="86498"/>
                    </a:cubicBezTo>
                    <a:cubicBezTo>
                      <a:pt x="403100" y="77359"/>
                      <a:pt x="385659" y="70923"/>
                      <a:pt x="369666" y="61784"/>
                    </a:cubicBezTo>
                    <a:cubicBezTo>
                      <a:pt x="302597" y="23459"/>
                      <a:pt x="363490" y="47369"/>
                      <a:pt x="295525" y="24714"/>
                    </a:cubicBezTo>
                    <a:cubicBezTo>
                      <a:pt x="237860" y="28833"/>
                      <a:pt x="178391" y="22175"/>
                      <a:pt x="122531" y="37071"/>
                    </a:cubicBezTo>
                    <a:cubicBezTo>
                      <a:pt x="109946" y="40427"/>
                      <a:pt x="105337" y="62047"/>
                      <a:pt x="110174" y="74141"/>
                    </a:cubicBezTo>
                    <a:cubicBezTo>
                      <a:pt x="115689" y="87930"/>
                      <a:pt x="134887" y="90616"/>
                      <a:pt x="147244" y="98854"/>
                    </a:cubicBezTo>
                    <a:cubicBezTo>
                      <a:pt x="130768" y="102973"/>
                      <a:pt x="81706" y="116581"/>
                      <a:pt x="97817" y="111211"/>
                    </a:cubicBezTo>
                    <a:cubicBezTo>
                      <a:pt x="110174" y="107092"/>
                      <a:pt x="144098" y="89643"/>
                      <a:pt x="134888" y="98854"/>
                    </a:cubicBezTo>
                    <a:cubicBezTo>
                      <a:pt x="121863" y="111880"/>
                      <a:pt x="101937" y="115330"/>
                      <a:pt x="85461" y="123568"/>
                    </a:cubicBezTo>
                    <a:cubicBezTo>
                      <a:pt x="56516" y="326176"/>
                      <a:pt x="85461" y="132262"/>
                      <a:pt x="85461" y="86498"/>
                    </a:cubicBezTo>
                    <a:cubicBezTo>
                      <a:pt x="85461" y="65496"/>
                      <a:pt x="58253" y="133430"/>
                      <a:pt x="73104" y="148281"/>
                    </a:cubicBezTo>
                    <a:cubicBezTo>
                      <a:pt x="85461" y="160638"/>
                      <a:pt x="95001" y="119881"/>
                      <a:pt x="110174" y="111211"/>
                    </a:cubicBezTo>
                    <a:cubicBezTo>
                      <a:pt x="124919" y="102785"/>
                      <a:pt x="143125" y="102973"/>
                      <a:pt x="159601" y="98854"/>
                    </a:cubicBezTo>
                    <a:cubicBezTo>
                      <a:pt x="147244" y="107092"/>
                      <a:pt x="135814" y="116926"/>
                      <a:pt x="122531" y="123568"/>
                    </a:cubicBezTo>
                    <a:cubicBezTo>
                      <a:pt x="110881" y="129393"/>
                      <a:pt x="93032" y="125326"/>
                      <a:pt x="85461" y="135925"/>
                    </a:cubicBezTo>
                    <a:cubicBezTo>
                      <a:pt x="70320" y="157123"/>
                      <a:pt x="60747" y="210065"/>
                      <a:pt x="60747" y="210065"/>
                    </a:cubicBezTo>
                    <a:cubicBezTo>
                      <a:pt x="77223" y="214184"/>
                      <a:pt x="99984" y="208836"/>
                      <a:pt x="110174" y="222422"/>
                    </a:cubicBezTo>
                    <a:cubicBezTo>
                      <a:pt x="117989" y="232842"/>
                      <a:pt x="92980" y="247399"/>
                      <a:pt x="97817" y="259492"/>
                    </a:cubicBezTo>
                    <a:cubicBezTo>
                      <a:pt x="103333" y="273281"/>
                      <a:pt x="122531" y="275968"/>
                      <a:pt x="134888" y="284206"/>
                    </a:cubicBezTo>
                    <a:cubicBezTo>
                      <a:pt x="139007" y="313038"/>
                      <a:pt x="131088" y="346470"/>
                      <a:pt x="147244" y="370703"/>
                    </a:cubicBezTo>
                    <a:cubicBezTo>
                      <a:pt x="154469" y="381541"/>
                      <a:pt x="181156" y="370983"/>
                      <a:pt x="184315" y="358346"/>
                    </a:cubicBezTo>
                    <a:cubicBezTo>
                      <a:pt x="187917" y="343938"/>
                      <a:pt x="165633" y="334847"/>
                      <a:pt x="159601" y="321276"/>
                    </a:cubicBezTo>
                    <a:cubicBezTo>
                      <a:pt x="149021" y="297471"/>
                      <a:pt x="134888" y="247135"/>
                      <a:pt x="134888" y="247135"/>
                    </a:cubicBezTo>
                    <a:cubicBezTo>
                      <a:pt x="101937" y="255373"/>
                      <a:pt x="61823" y="249745"/>
                      <a:pt x="36034" y="271849"/>
                    </a:cubicBezTo>
                    <a:cubicBezTo>
                      <a:pt x="23140" y="282901"/>
                      <a:pt x="32279" y="315906"/>
                      <a:pt x="48390" y="321276"/>
                    </a:cubicBezTo>
                    <a:cubicBezTo>
                      <a:pt x="79894" y="331777"/>
                      <a:pt x="114293" y="313038"/>
                      <a:pt x="147244" y="308919"/>
                    </a:cubicBezTo>
                    <a:cubicBezTo>
                      <a:pt x="139006" y="296562"/>
                      <a:pt x="107680" y="271849"/>
                      <a:pt x="122531" y="271849"/>
                    </a:cubicBezTo>
                    <a:cubicBezTo>
                      <a:pt x="140006" y="271849"/>
                      <a:pt x="149908" y="294379"/>
                      <a:pt x="159601" y="308919"/>
                    </a:cubicBezTo>
                    <a:cubicBezTo>
                      <a:pt x="166826" y="319757"/>
                      <a:pt x="162748" y="336780"/>
                      <a:pt x="171958" y="345990"/>
                    </a:cubicBezTo>
                    <a:cubicBezTo>
                      <a:pt x="177783" y="351815"/>
                      <a:pt x="188433" y="345990"/>
                      <a:pt x="196671" y="345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sp>
            <p:nvSpPr>
              <p:cNvPr id="342" name="Freeform 726">
                <a:extLst>
                  <a:ext uri="{FF2B5EF4-FFF2-40B4-BE49-F238E27FC236}">
                    <a16:creationId xmlns:a16="http://schemas.microsoft.com/office/drawing/2014/main" id="{AB2B32BC-0B7C-42CC-840A-2050C99A4C71}"/>
                  </a:ext>
                </a:extLst>
              </p:cNvPr>
              <p:cNvSpPr/>
              <p:nvPr/>
            </p:nvSpPr>
            <p:spPr>
              <a:xfrm>
                <a:off x="990600" y="1752600"/>
                <a:ext cx="228600" cy="228600"/>
              </a:xfrm>
              <a:custGeom>
                <a:avLst/>
                <a:gdLst>
                  <a:gd name="connsiteX0" fmla="*/ 122531 w 487518"/>
                  <a:gd name="connsiteY0" fmla="*/ 98854 h 432487"/>
                  <a:gd name="connsiteX1" fmla="*/ 73104 w 487518"/>
                  <a:gd name="connsiteY1" fmla="*/ 86498 h 432487"/>
                  <a:gd name="connsiteX2" fmla="*/ 110174 w 487518"/>
                  <a:gd name="connsiteY2" fmla="*/ 61784 h 432487"/>
                  <a:gd name="connsiteX3" fmla="*/ 159601 w 487518"/>
                  <a:gd name="connsiteY3" fmla="*/ 74141 h 432487"/>
                  <a:gd name="connsiteX4" fmla="*/ 171958 w 487518"/>
                  <a:gd name="connsiteY4" fmla="*/ 37071 h 432487"/>
                  <a:gd name="connsiteX5" fmla="*/ 196671 w 487518"/>
                  <a:gd name="connsiteY5" fmla="*/ 0 h 432487"/>
                  <a:gd name="connsiteX6" fmla="*/ 270812 w 487518"/>
                  <a:gd name="connsiteY6" fmla="*/ 24714 h 432487"/>
                  <a:gd name="connsiteX7" fmla="*/ 233742 w 487518"/>
                  <a:gd name="connsiteY7" fmla="*/ 49427 h 432487"/>
                  <a:gd name="connsiteX8" fmla="*/ 246098 w 487518"/>
                  <a:gd name="connsiteY8" fmla="*/ 0 h 432487"/>
                  <a:gd name="connsiteX9" fmla="*/ 270812 w 487518"/>
                  <a:gd name="connsiteY9" fmla="*/ 37071 h 432487"/>
                  <a:gd name="connsiteX10" fmla="*/ 344953 w 487518"/>
                  <a:gd name="connsiteY10" fmla="*/ 61784 h 432487"/>
                  <a:gd name="connsiteX11" fmla="*/ 320239 w 487518"/>
                  <a:gd name="connsiteY11" fmla="*/ 98854 h 432487"/>
                  <a:gd name="connsiteX12" fmla="*/ 295525 w 487518"/>
                  <a:gd name="connsiteY12" fmla="*/ 24714 h 432487"/>
                  <a:gd name="connsiteX13" fmla="*/ 332596 w 487518"/>
                  <a:gd name="connsiteY13" fmla="*/ 37071 h 432487"/>
                  <a:gd name="connsiteX14" fmla="*/ 382023 w 487518"/>
                  <a:gd name="connsiteY14" fmla="*/ 61784 h 432487"/>
                  <a:gd name="connsiteX15" fmla="*/ 456163 w 487518"/>
                  <a:gd name="connsiteY15" fmla="*/ 74141 h 432487"/>
                  <a:gd name="connsiteX16" fmla="*/ 480877 w 487518"/>
                  <a:gd name="connsiteY16" fmla="*/ 111211 h 432487"/>
                  <a:gd name="connsiteX17" fmla="*/ 443807 w 487518"/>
                  <a:gd name="connsiteY17" fmla="*/ 98854 h 432487"/>
                  <a:gd name="connsiteX18" fmla="*/ 431450 w 487518"/>
                  <a:gd name="connsiteY18" fmla="*/ 61784 h 432487"/>
                  <a:gd name="connsiteX19" fmla="*/ 468520 w 487518"/>
                  <a:gd name="connsiteY19" fmla="*/ 74141 h 432487"/>
                  <a:gd name="connsiteX20" fmla="*/ 456163 w 487518"/>
                  <a:gd name="connsiteY20" fmla="*/ 185352 h 432487"/>
                  <a:gd name="connsiteX21" fmla="*/ 443807 w 487518"/>
                  <a:gd name="connsiteY21" fmla="*/ 210065 h 432487"/>
                  <a:gd name="connsiteX22" fmla="*/ 406736 w 487518"/>
                  <a:gd name="connsiteY22" fmla="*/ 234779 h 432487"/>
                  <a:gd name="connsiteX23" fmla="*/ 419093 w 487518"/>
                  <a:gd name="connsiteY23" fmla="*/ 197708 h 432487"/>
                  <a:gd name="connsiteX24" fmla="*/ 357309 w 487518"/>
                  <a:gd name="connsiteY24" fmla="*/ 271849 h 432487"/>
                  <a:gd name="connsiteX25" fmla="*/ 394380 w 487518"/>
                  <a:gd name="connsiteY25" fmla="*/ 185352 h 432487"/>
                  <a:gd name="connsiteX26" fmla="*/ 431450 w 487518"/>
                  <a:gd name="connsiteY26" fmla="*/ 197708 h 432487"/>
                  <a:gd name="connsiteX27" fmla="*/ 419093 w 487518"/>
                  <a:gd name="connsiteY27" fmla="*/ 321276 h 432487"/>
                  <a:gd name="connsiteX28" fmla="*/ 369666 w 487518"/>
                  <a:gd name="connsiteY28" fmla="*/ 345990 h 432487"/>
                  <a:gd name="connsiteX29" fmla="*/ 332596 w 487518"/>
                  <a:gd name="connsiteY29" fmla="*/ 321276 h 432487"/>
                  <a:gd name="connsiteX30" fmla="*/ 382023 w 487518"/>
                  <a:gd name="connsiteY30" fmla="*/ 333633 h 432487"/>
                  <a:gd name="connsiteX31" fmla="*/ 357309 w 487518"/>
                  <a:gd name="connsiteY31" fmla="*/ 271849 h 432487"/>
                  <a:gd name="connsiteX32" fmla="*/ 344953 w 487518"/>
                  <a:gd name="connsiteY32" fmla="*/ 308919 h 432487"/>
                  <a:gd name="connsiteX33" fmla="*/ 233742 w 487518"/>
                  <a:gd name="connsiteY33" fmla="*/ 395417 h 432487"/>
                  <a:gd name="connsiteX34" fmla="*/ 196671 w 487518"/>
                  <a:gd name="connsiteY34" fmla="*/ 383060 h 432487"/>
                  <a:gd name="connsiteX35" fmla="*/ 221385 w 487518"/>
                  <a:gd name="connsiteY35" fmla="*/ 333633 h 432487"/>
                  <a:gd name="connsiteX36" fmla="*/ 209028 w 487518"/>
                  <a:gd name="connsiteY36" fmla="*/ 321276 h 432487"/>
                  <a:gd name="connsiteX37" fmla="*/ 97817 w 487518"/>
                  <a:gd name="connsiteY37" fmla="*/ 308919 h 432487"/>
                  <a:gd name="connsiteX38" fmla="*/ 11320 w 487518"/>
                  <a:gd name="connsiteY38" fmla="*/ 296563 h 432487"/>
                  <a:gd name="connsiteX39" fmla="*/ 48390 w 487518"/>
                  <a:gd name="connsiteY39" fmla="*/ 271849 h 432487"/>
                  <a:gd name="connsiteX40" fmla="*/ 85461 w 487518"/>
                  <a:gd name="connsiteY40" fmla="*/ 259492 h 432487"/>
                  <a:gd name="connsiteX41" fmla="*/ 73104 w 487518"/>
                  <a:gd name="connsiteY41" fmla="*/ 222422 h 432487"/>
                  <a:gd name="connsiteX42" fmla="*/ 110174 w 487518"/>
                  <a:gd name="connsiteY42" fmla="*/ 210065 h 432487"/>
                  <a:gd name="connsiteX43" fmla="*/ 122531 w 487518"/>
                  <a:gd name="connsiteY43" fmla="*/ 247135 h 432487"/>
                  <a:gd name="connsiteX44" fmla="*/ 73104 w 487518"/>
                  <a:gd name="connsiteY44" fmla="*/ 259492 h 432487"/>
                  <a:gd name="connsiteX45" fmla="*/ 23677 w 487518"/>
                  <a:gd name="connsiteY45" fmla="*/ 234779 h 432487"/>
                  <a:gd name="connsiteX46" fmla="*/ 73104 w 487518"/>
                  <a:gd name="connsiteY46" fmla="*/ 135925 h 432487"/>
                  <a:gd name="connsiteX47" fmla="*/ 48390 w 487518"/>
                  <a:gd name="connsiteY47" fmla="*/ 172995 h 432487"/>
                  <a:gd name="connsiteX48" fmla="*/ 23677 w 487518"/>
                  <a:gd name="connsiteY48" fmla="*/ 284206 h 432487"/>
                  <a:gd name="connsiteX49" fmla="*/ 73104 w 487518"/>
                  <a:gd name="connsiteY49" fmla="*/ 284206 h 432487"/>
                  <a:gd name="connsiteX50" fmla="*/ 122531 w 487518"/>
                  <a:gd name="connsiteY50" fmla="*/ 296563 h 432487"/>
                  <a:gd name="connsiteX51" fmla="*/ 159601 w 487518"/>
                  <a:gd name="connsiteY51" fmla="*/ 321276 h 432487"/>
                  <a:gd name="connsiteX52" fmla="*/ 184315 w 487518"/>
                  <a:gd name="connsiteY52" fmla="*/ 395417 h 432487"/>
                  <a:gd name="connsiteX53" fmla="*/ 196671 w 487518"/>
                  <a:gd name="connsiteY53" fmla="*/ 432487 h 432487"/>
                  <a:gd name="connsiteX54" fmla="*/ 209028 w 487518"/>
                  <a:gd name="connsiteY54" fmla="*/ 395417 h 432487"/>
                  <a:gd name="connsiteX55" fmla="*/ 295525 w 487518"/>
                  <a:gd name="connsiteY55" fmla="*/ 370703 h 432487"/>
                  <a:gd name="connsiteX56" fmla="*/ 258455 w 487518"/>
                  <a:gd name="connsiteY56" fmla="*/ 358346 h 432487"/>
                  <a:gd name="connsiteX57" fmla="*/ 221385 w 487518"/>
                  <a:gd name="connsiteY57" fmla="*/ 370703 h 432487"/>
                  <a:gd name="connsiteX58" fmla="*/ 283169 w 487518"/>
                  <a:gd name="connsiteY58" fmla="*/ 358346 h 432487"/>
                  <a:gd name="connsiteX59" fmla="*/ 357309 w 487518"/>
                  <a:gd name="connsiteY59" fmla="*/ 333633 h 432487"/>
                  <a:gd name="connsiteX60" fmla="*/ 246098 w 487518"/>
                  <a:gd name="connsiteY60" fmla="*/ 345990 h 432487"/>
                  <a:gd name="connsiteX61" fmla="*/ 283169 w 487518"/>
                  <a:gd name="connsiteY61" fmla="*/ 333633 h 432487"/>
                  <a:gd name="connsiteX62" fmla="*/ 431450 w 487518"/>
                  <a:gd name="connsiteY62" fmla="*/ 296563 h 432487"/>
                  <a:gd name="connsiteX63" fmla="*/ 456163 w 487518"/>
                  <a:gd name="connsiteY63" fmla="*/ 259492 h 432487"/>
                  <a:gd name="connsiteX64" fmla="*/ 382023 w 487518"/>
                  <a:gd name="connsiteY64" fmla="*/ 271849 h 432487"/>
                  <a:gd name="connsiteX65" fmla="*/ 419093 w 487518"/>
                  <a:gd name="connsiteY65" fmla="*/ 284206 h 432487"/>
                  <a:gd name="connsiteX66" fmla="*/ 431450 w 487518"/>
                  <a:gd name="connsiteY66" fmla="*/ 234779 h 432487"/>
                  <a:gd name="connsiteX67" fmla="*/ 394380 w 487518"/>
                  <a:gd name="connsiteY67" fmla="*/ 259492 h 432487"/>
                  <a:gd name="connsiteX68" fmla="*/ 406736 w 487518"/>
                  <a:gd name="connsiteY68" fmla="*/ 185352 h 432487"/>
                  <a:gd name="connsiteX69" fmla="*/ 431450 w 487518"/>
                  <a:gd name="connsiteY69" fmla="*/ 148281 h 432487"/>
                  <a:gd name="connsiteX70" fmla="*/ 456163 w 487518"/>
                  <a:gd name="connsiteY70" fmla="*/ 98854 h 432487"/>
                  <a:gd name="connsiteX71" fmla="*/ 468520 w 487518"/>
                  <a:gd name="connsiteY71" fmla="*/ 160638 h 432487"/>
                  <a:gd name="connsiteX72" fmla="*/ 456163 w 487518"/>
                  <a:gd name="connsiteY72" fmla="*/ 111211 h 432487"/>
                  <a:gd name="connsiteX73" fmla="*/ 419093 w 487518"/>
                  <a:gd name="connsiteY73" fmla="*/ 86498 h 432487"/>
                  <a:gd name="connsiteX74" fmla="*/ 369666 w 487518"/>
                  <a:gd name="connsiteY74" fmla="*/ 61784 h 432487"/>
                  <a:gd name="connsiteX75" fmla="*/ 295525 w 487518"/>
                  <a:gd name="connsiteY75" fmla="*/ 24714 h 432487"/>
                  <a:gd name="connsiteX76" fmla="*/ 122531 w 487518"/>
                  <a:gd name="connsiteY76" fmla="*/ 37071 h 432487"/>
                  <a:gd name="connsiteX77" fmla="*/ 110174 w 487518"/>
                  <a:gd name="connsiteY77" fmla="*/ 74141 h 432487"/>
                  <a:gd name="connsiteX78" fmla="*/ 147244 w 487518"/>
                  <a:gd name="connsiteY78" fmla="*/ 98854 h 432487"/>
                  <a:gd name="connsiteX79" fmla="*/ 97817 w 487518"/>
                  <a:gd name="connsiteY79" fmla="*/ 111211 h 432487"/>
                  <a:gd name="connsiteX80" fmla="*/ 134888 w 487518"/>
                  <a:gd name="connsiteY80" fmla="*/ 98854 h 432487"/>
                  <a:gd name="connsiteX81" fmla="*/ 85461 w 487518"/>
                  <a:gd name="connsiteY81" fmla="*/ 123568 h 432487"/>
                  <a:gd name="connsiteX82" fmla="*/ 85461 w 487518"/>
                  <a:gd name="connsiteY82" fmla="*/ 86498 h 432487"/>
                  <a:gd name="connsiteX83" fmla="*/ 73104 w 487518"/>
                  <a:gd name="connsiteY83" fmla="*/ 148281 h 432487"/>
                  <a:gd name="connsiteX84" fmla="*/ 110174 w 487518"/>
                  <a:gd name="connsiteY84" fmla="*/ 111211 h 432487"/>
                  <a:gd name="connsiteX85" fmla="*/ 159601 w 487518"/>
                  <a:gd name="connsiteY85" fmla="*/ 98854 h 432487"/>
                  <a:gd name="connsiteX86" fmla="*/ 122531 w 487518"/>
                  <a:gd name="connsiteY86" fmla="*/ 123568 h 432487"/>
                  <a:gd name="connsiteX87" fmla="*/ 85461 w 487518"/>
                  <a:gd name="connsiteY87" fmla="*/ 135925 h 432487"/>
                  <a:gd name="connsiteX88" fmla="*/ 60747 w 487518"/>
                  <a:gd name="connsiteY88" fmla="*/ 210065 h 432487"/>
                  <a:gd name="connsiteX89" fmla="*/ 110174 w 487518"/>
                  <a:gd name="connsiteY89" fmla="*/ 222422 h 432487"/>
                  <a:gd name="connsiteX90" fmla="*/ 97817 w 487518"/>
                  <a:gd name="connsiteY90" fmla="*/ 259492 h 432487"/>
                  <a:gd name="connsiteX91" fmla="*/ 134888 w 487518"/>
                  <a:gd name="connsiteY91" fmla="*/ 284206 h 432487"/>
                  <a:gd name="connsiteX92" fmla="*/ 147244 w 487518"/>
                  <a:gd name="connsiteY92" fmla="*/ 370703 h 432487"/>
                  <a:gd name="connsiteX93" fmla="*/ 184315 w 487518"/>
                  <a:gd name="connsiteY93" fmla="*/ 358346 h 432487"/>
                  <a:gd name="connsiteX94" fmla="*/ 159601 w 487518"/>
                  <a:gd name="connsiteY94" fmla="*/ 321276 h 432487"/>
                  <a:gd name="connsiteX95" fmla="*/ 134888 w 487518"/>
                  <a:gd name="connsiteY95" fmla="*/ 247135 h 432487"/>
                  <a:gd name="connsiteX96" fmla="*/ 36034 w 487518"/>
                  <a:gd name="connsiteY96" fmla="*/ 271849 h 432487"/>
                  <a:gd name="connsiteX97" fmla="*/ 48390 w 487518"/>
                  <a:gd name="connsiteY97" fmla="*/ 321276 h 432487"/>
                  <a:gd name="connsiteX98" fmla="*/ 147244 w 487518"/>
                  <a:gd name="connsiteY98" fmla="*/ 308919 h 432487"/>
                  <a:gd name="connsiteX99" fmla="*/ 122531 w 487518"/>
                  <a:gd name="connsiteY99" fmla="*/ 271849 h 432487"/>
                  <a:gd name="connsiteX100" fmla="*/ 159601 w 487518"/>
                  <a:gd name="connsiteY100" fmla="*/ 308919 h 432487"/>
                  <a:gd name="connsiteX101" fmla="*/ 171958 w 487518"/>
                  <a:gd name="connsiteY101" fmla="*/ 345990 h 432487"/>
                  <a:gd name="connsiteX102" fmla="*/ 196671 w 487518"/>
                  <a:gd name="connsiteY102" fmla="*/ 345990 h 43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87518" h="432487">
                    <a:moveTo>
                      <a:pt x="122531" y="98854"/>
                    </a:moveTo>
                    <a:cubicBezTo>
                      <a:pt x="106055" y="94735"/>
                      <a:pt x="78475" y="102609"/>
                      <a:pt x="73104" y="86498"/>
                    </a:cubicBezTo>
                    <a:cubicBezTo>
                      <a:pt x="68408" y="72409"/>
                      <a:pt x="95472" y="63884"/>
                      <a:pt x="110174" y="61784"/>
                    </a:cubicBezTo>
                    <a:cubicBezTo>
                      <a:pt x="126986" y="59382"/>
                      <a:pt x="143125" y="70022"/>
                      <a:pt x="159601" y="74141"/>
                    </a:cubicBezTo>
                    <a:cubicBezTo>
                      <a:pt x="159601" y="74141"/>
                      <a:pt x="166133" y="48721"/>
                      <a:pt x="171958" y="37071"/>
                    </a:cubicBezTo>
                    <a:cubicBezTo>
                      <a:pt x="178600" y="23788"/>
                      <a:pt x="188433" y="12357"/>
                      <a:pt x="196671" y="0"/>
                    </a:cubicBezTo>
                    <a:cubicBezTo>
                      <a:pt x="221385" y="8238"/>
                      <a:pt x="255181" y="3874"/>
                      <a:pt x="270812" y="24714"/>
                    </a:cubicBezTo>
                    <a:cubicBezTo>
                      <a:pt x="279723" y="36595"/>
                      <a:pt x="244243" y="59928"/>
                      <a:pt x="233742" y="49427"/>
                    </a:cubicBezTo>
                    <a:cubicBezTo>
                      <a:pt x="221733" y="37418"/>
                      <a:pt x="241979" y="16476"/>
                      <a:pt x="246098" y="0"/>
                    </a:cubicBezTo>
                    <a:cubicBezTo>
                      <a:pt x="254336" y="12357"/>
                      <a:pt x="258218" y="29200"/>
                      <a:pt x="270812" y="37071"/>
                    </a:cubicBezTo>
                    <a:cubicBezTo>
                      <a:pt x="292903" y="50878"/>
                      <a:pt x="344953" y="61784"/>
                      <a:pt x="344953" y="61784"/>
                    </a:cubicBezTo>
                    <a:cubicBezTo>
                      <a:pt x="336715" y="74141"/>
                      <a:pt x="332120" y="107764"/>
                      <a:pt x="320239" y="98854"/>
                    </a:cubicBezTo>
                    <a:cubicBezTo>
                      <a:pt x="299399" y="83224"/>
                      <a:pt x="270812" y="16476"/>
                      <a:pt x="295525" y="24714"/>
                    </a:cubicBezTo>
                    <a:cubicBezTo>
                      <a:pt x="307882" y="28833"/>
                      <a:pt x="320624" y="31940"/>
                      <a:pt x="332596" y="37071"/>
                    </a:cubicBezTo>
                    <a:cubicBezTo>
                      <a:pt x="349527" y="44327"/>
                      <a:pt x="364380" y="56491"/>
                      <a:pt x="382023" y="61784"/>
                    </a:cubicBezTo>
                    <a:cubicBezTo>
                      <a:pt x="406021" y="68983"/>
                      <a:pt x="431450" y="70022"/>
                      <a:pt x="456163" y="74141"/>
                    </a:cubicBezTo>
                    <a:cubicBezTo>
                      <a:pt x="464401" y="86498"/>
                      <a:pt x="487518" y="97928"/>
                      <a:pt x="480877" y="111211"/>
                    </a:cubicBezTo>
                    <a:cubicBezTo>
                      <a:pt x="475052" y="122861"/>
                      <a:pt x="447926" y="111211"/>
                      <a:pt x="443807" y="98854"/>
                    </a:cubicBezTo>
                    <a:cubicBezTo>
                      <a:pt x="439688" y="86497"/>
                      <a:pt x="419093" y="57665"/>
                      <a:pt x="431450" y="61784"/>
                    </a:cubicBezTo>
                    <a:lnTo>
                      <a:pt x="468520" y="74141"/>
                    </a:lnTo>
                    <a:cubicBezTo>
                      <a:pt x="464401" y="111211"/>
                      <a:pt x="472843" y="151991"/>
                      <a:pt x="456163" y="185352"/>
                    </a:cubicBezTo>
                    <a:cubicBezTo>
                      <a:pt x="439111" y="219457"/>
                      <a:pt x="372980" y="103828"/>
                      <a:pt x="443807" y="210065"/>
                    </a:cubicBezTo>
                    <a:cubicBezTo>
                      <a:pt x="431450" y="218303"/>
                      <a:pt x="420019" y="241421"/>
                      <a:pt x="406736" y="234779"/>
                    </a:cubicBezTo>
                    <a:cubicBezTo>
                      <a:pt x="395086" y="228954"/>
                      <a:pt x="428303" y="188498"/>
                      <a:pt x="419093" y="197708"/>
                    </a:cubicBezTo>
                    <a:cubicBezTo>
                      <a:pt x="293671" y="323130"/>
                      <a:pt x="485548" y="186356"/>
                      <a:pt x="357309" y="271849"/>
                    </a:cubicBezTo>
                    <a:cubicBezTo>
                      <a:pt x="361341" y="255721"/>
                      <a:pt x="370675" y="194834"/>
                      <a:pt x="394380" y="185352"/>
                    </a:cubicBezTo>
                    <a:cubicBezTo>
                      <a:pt x="406473" y="180515"/>
                      <a:pt x="419093" y="193589"/>
                      <a:pt x="431450" y="197708"/>
                    </a:cubicBezTo>
                    <a:cubicBezTo>
                      <a:pt x="427331" y="238897"/>
                      <a:pt x="435014" y="283065"/>
                      <a:pt x="419093" y="321276"/>
                    </a:cubicBezTo>
                    <a:cubicBezTo>
                      <a:pt x="412008" y="338279"/>
                      <a:pt x="388086" y="345990"/>
                      <a:pt x="369666" y="345990"/>
                    </a:cubicBezTo>
                    <a:cubicBezTo>
                      <a:pt x="354815" y="345990"/>
                      <a:pt x="322095" y="331777"/>
                      <a:pt x="332596" y="321276"/>
                    </a:cubicBezTo>
                    <a:cubicBezTo>
                      <a:pt x="344605" y="309267"/>
                      <a:pt x="365547" y="329514"/>
                      <a:pt x="382023" y="333633"/>
                    </a:cubicBezTo>
                    <a:cubicBezTo>
                      <a:pt x="385071" y="324491"/>
                      <a:pt x="421187" y="255880"/>
                      <a:pt x="357309" y="271849"/>
                    </a:cubicBezTo>
                    <a:cubicBezTo>
                      <a:pt x="344673" y="275008"/>
                      <a:pt x="352950" y="298638"/>
                      <a:pt x="344953" y="308919"/>
                    </a:cubicBezTo>
                    <a:cubicBezTo>
                      <a:pt x="286608" y="383935"/>
                      <a:pt x="294650" y="375114"/>
                      <a:pt x="233742" y="395417"/>
                    </a:cubicBezTo>
                    <a:cubicBezTo>
                      <a:pt x="221385" y="391298"/>
                      <a:pt x="205881" y="392270"/>
                      <a:pt x="196671" y="383060"/>
                    </a:cubicBezTo>
                    <a:cubicBezTo>
                      <a:pt x="153835" y="340224"/>
                      <a:pt x="198320" y="343518"/>
                      <a:pt x="221385" y="333633"/>
                    </a:cubicBezTo>
                    <a:cubicBezTo>
                      <a:pt x="310913" y="295263"/>
                      <a:pt x="264571" y="310167"/>
                      <a:pt x="209028" y="321276"/>
                    </a:cubicBezTo>
                    <a:cubicBezTo>
                      <a:pt x="160876" y="249047"/>
                      <a:pt x="212336" y="300739"/>
                      <a:pt x="97817" y="308919"/>
                    </a:cubicBezTo>
                    <a:cubicBezTo>
                      <a:pt x="68766" y="310994"/>
                      <a:pt x="40152" y="300682"/>
                      <a:pt x="11320" y="296563"/>
                    </a:cubicBezTo>
                    <a:cubicBezTo>
                      <a:pt x="23677" y="288325"/>
                      <a:pt x="35107" y="278491"/>
                      <a:pt x="48390" y="271849"/>
                    </a:cubicBezTo>
                    <a:cubicBezTo>
                      <a:pt x="60040" y="266024"/>
                      <a:pt x="79636" y="271142"/>
                      <a:pt x="85461" y="259492"/>
                    </a:cubicBezTo>
                    <a:cubicBezTo>
                      <a:pt x="91286" y="247842"/>
                      <a:pt x="77223" y="234779"/>
                      <a:pt x="73104" y="222422"/>
                    </a:cubicBezTo>
                    <a:cubicBezTo>
                      <a:pt x="85461" y="218303"/>
                      <a:pt x="98524" y="204240"/>
                      <a:pt x="110174" y="210065"/>
                    </a:cubicBezTo>
                    <a:cubicBezTo>
                      <a:pt x="121824" y="215890"/>
                      <a:pt x="130346" y="236715"/>
                      <a:pt x="122531" y="247135"/>
                    </a:cubicBezTo>
                    <a:cubicBezTo>
                      <a:pt x="112341" y="260721"/>
                      <a:pt x="89580" y="255373"/>
                      <a:pt x="73104" y="259492"/>
                    </a:cubicBezTo>
                    <a:cubicBezTo>
                      <a:pt x="56628" y="251254"/>
                      <a:pt x="30145" y="252026"/>
                      <a:pt x="23677" y="234779"/>
                    </a:cubicBezTo>
                    <a:cubicBezTo>
                      <a:pt x="0" y="171639"/>
                      <a:pt x="37993" y="159332"/>
                      <a:pt x="73104" y="135925"/>
                    </a:cubicBezTo>
                    <a:cubicBezTo>
                      <a:pt x="64866" y="148282"/>
                      <a:pt x="49735" y="158205"/>
                      <a:pt x="48390" y="172995"/>
                    </a:cubicBezTo>
                    <a:cubicBezTo>
                      <a:pt x="37474" y="293070"/>
                      <a:pt x="102013" y="258093"/>
                      <a:pt x="23677" y="284206"/>
                    </a:cubicBezTo>
                    <a:cubicBezTo>
                      <a:pt x="77596" y="365086"/>
                      <a:pt x="19183" y="302179"/>
                      <a:pt x="73104" y="284206"/>
                    </a:cubicBezTo>
                    <a:cubicBezTo>
                      <a:pt x="89215" y="278836"/>
                      <a:pt x="106055" y="292444"/>
                      <a:pt x="122531" y="296563"/>
                    </a:cubicBezTo>
                    <a:lnTo>
                      <a:pt x="159601" y="321276"/>
                    </a:lnTo>
                    <a:lnTo>
                      <a:pt x="184315" y="395417"/>
                    </a:lnTo>
                    <a:lnTo>
                      <a:pt x="196671" y="432487"/>
                    </a:lnTo>
                    <a:cubicBezTo>
                      <a:pt x="200790" y="420130"/>
                      <a:pt x="196671" y="399536"/>
                      <a:pt x="209028" y="395417"/>
                    </a:cubicBezTo>
                    <a:cubicBezTo>
                      <a:pt x="262209" y="377689"/>
                      <a:pt x="233462" y="386219"/>
                      <a:pt x="295525" y="370703"/>
                    </a:cubicBezTo>
                    <a:cubicBezTo>
                      <a:pt x="283168" y="366584"/>
                      <a:pt x="271480" y="358346"/>
                      <a:pt x="258455" y="358346"/>
                    </a:cubicBezTo>
                    <a:cubicBezTo>
                      <a:pt x="245430" y="358346"/>
                      <a:pt x="208360" y="370703"/>
                      <a:pt x="221385" y="370703"/>
                    </a:cubicBezTo>
                    <a:cubicBezTo>
                      <a:pt x="242388" y="370703"/>
                      <a:pt x="262907" y="363872"/>
                      <a:pt x="283169" y="358346"/>
                    </a:cubicBezTo>
                    <a:cubicBezTo>
                      <a:pt x="308301" y="351492"/>
                      <a:pt x="357309" y="333633"/>
                      <a:pt x="357309" y="333633"/>
                    </a:cubicBezTo>
                    <a:cubicBezTo>
                      <a:pt x="295526" y="313038"/>
                      <a:pt x="332595" y="317157"/>
                      <a:pt x="246098" y="345990"/>
                    </a:cubicBezTo>
                    <a:cubicBezTo>
                      <a:pt x="233741" y="350109"/>
                      <a:pt x="270532" y="336792"/>
                      <a:pt x="283169" y="333633"/>
                    </a:cubicBezTo>
                    <a:lnTo>
                      <a:pt x="431450" y="296563"/>
                    </a:lnTo>
                    <a:cubicBezTo>
                      <a:pt x="439688" y="284206"/>
                      <a:pt x="469446" y="266134"/>
                      <a:pt x="456163" y="259492"/>
                    </a:cubicBezTo>
                    <a:cubicBezTo>
                      <a:pt x="433754" y="248287"/>
                      <a:pt x="402869" y="257951"/>
                      <a:pt x="382023" y="271849"/>
                    </a:cubicBezTo>
                    <a:cubicBezTo>
                      <a:pt x="371186" y="279074"/>
                      <a:pt x="406736" y="280087"/>
                      <a:pt x="419093" y="284206"/>
                    </a:cubicBezTo>
                    <a:cubicBezTo>
                      <a:pt x="423212" y="267730"/>
                      <a:pt x="443458" y="246788"/>
                      <a:pt x="431450" y="234779"/>
                    </a:cubicBezTo>
                    <a:cubicBezTo>
                      <a:pt x="420949" y="224278"/>
                      <a:pt x="394380" y="259492"/>
                      <a:pt x="394380" y="259492"/>
                    </a:cubicBezTo>
                    <a:cubicBezTo>
                      <a:pt x="398499" y="234779"/>
                      <a:pt x="398813" y="209121"/>
                      <a:pt x="406736" y="185352"/>
                    </a:cubicBezTo>
                    <a:cubicBezTo>
                      <a:pt x="411432" y="171263"/>
                      <a:pt x="424082" y="161176"/>
                      <a:pt x="431450" y="148281"/>
                    </a:cubicBezTo>
                    <a:cubicBezTo>
                      <a:pt x="440589" y="132288"/>
                      <a:pt x="447925" y="115330"/>
                      <a:pt x="456163" y="98854"/>
                    </a:cubicBezTo>
                    <a:cubicBezTo>
                      <a:pt x="460282" y="119449"/>
                      <a:pt x="468520" y="139635"/>
                      <a:pt x="468520" y="160638"/>
                    </a:cubicBezTo>
                    <a:cubicBezTo>
                      <a:pt x="468520" y="177621"/>
                      <a:pt x="465583" y="125341"/>
                      <a:pt x="456163" y="111211"/>
                    </a:cubicBezTo>
                    <a:cubicBezTo>
                      <a:pt x="447925" y="98854"/>
                      <a:pt x="431987" y="93866"/>
                      <a:pt x="419093" y="86498"/>
                    </a:cubicBezTo>
                    <a:cubicBezTo>
                      <a:pt x="403100" y="77359"/>
                      <a:pt x="385659" y="70923"/>
                      <a:pt x="369666" y="61784"/>
                    </a:cubicBezTo>
                    <a:cubicBezTo>
                      <a:pt x="302597" y="23459"/>
                      <a:pt x="363490" y="47369"/>
                      <a:pt x="295525" y="24714"/>
                    </a:cubicBezTo>
                    <a:cubicBezTo>
                      <a:pt x="237860" y="28833"/>
                      <a:pt x="178391" y="22175"/>
                      <a:pt x="122531" y="37071"/>
                    </a:cubicBezTo>
                    <a:cubicBezTo>
                      <a:pt x="109946" y="40427"/>
                      <a:pt x="105337" y="62047"/>
                      <a:pt x="110174" y="74141"/>
                    </a:cubicBezTo>
                    <a:cubicBezTo>
                      <a:pt x="115689" y="87930"/>
                      <a:pt x="134887" y="90616"/>
                      <a:pt x="147244" y="98854"/>
                    </a:cubicBezTo>
                    <a:cubicBezTo>
                      <a:pt x="130768" y="102973"/>
                      <a:pt x="81706" y="116581"/>
                      <a:pt x="97817" y="111211"/>
                    </a:cubicBezTo>
                    <a:cubicBezTo>
                      <a:pt x="110174" y="107092"/>
                      <a:pt x="144098" y="89643"/>
                      <a:pt x="134888" y="98854"/>
                    </a:cubicBezTo>
                    <a:cubicBezTo>
                      <a:pt x="121863" y="111880"/>
                      <a:pt x="101937" y="115330"/>
                      <a:pt x="85461" y="123568"/>
                    </a:cubicBezTo>
                    <a:cubicBezTo>
                      <a:pt x="56516" y="326176"/>
                      <a:pt x="85461" y="132262"/>
                      <a:pt x="85461" y="86498"/>
                    </a:cubicBezTo>
                    <a:cubicBezTo>
                      <a:pt x="85461" y="65496"/>
                      <a:pt x="58253" y="133430"/>
                      <a:pt x="73104" y="148281"/>
                    </a:cubicBezTo>
                    <a:cubicBezTo>
                      <a:pt x="85461" y="160638"/>
                      <a:pt x="95001" y="119881"/>
                      <a:pt x="110174" y="111211"/>
                    </a:cubicBezTo>
                    <a:cubicBezTo>
                      <a:pt x="124919" y="102785"/>
                      <a:pt x="143125" y="102973"/>
                      <a:pt x="159601" y="98854"/>
                    </a:cubicBezTo>
                    <a:cubicBezTo>
                      <a:pt x="147244" y="107092"/>
                      <a:pt x="135814" y="116926"/>
                      <a:pt x="122531" y="123568"/>
                    </a:cubicBezTo>
                    <a:cubicBezTo>
                      <a:pt x="110881" y="129393"/>
                      <a:pt x="93032" y="125326"/>
                      <a:pt x="85461" y="135925"/>
                    </a:cubicBezTo>
                    <a:cubicBezTo>
                      <a:pt x="70320" y="157123"/>
                      <a:pt x="60747" y="210065"/>
                      <a:pt x="60747" y="210065"/>
                    </a:cubicBezTo>
                    <a:cubicBezTo>
                      <a:pt x="77223" y="214184"/>
                      <a:pt x="99984" y="208836"/>
                      <a:pt x="110174" y="222422"/>
                    </a:cubicBezTo>
                    <a:cubicBezTo>
                      <a:pt x="117989" y="232842"/>
                      <a:pt x="92980" y="247399"/>
                      <a:pt x="97817" y="259492"/>
                    </a:cubicBezTo>
                    <a:cubicBezTo>
                      <a:pt x="103333" y="273281"/>
                      <a:pt x="122531" y="275968"/>
                      <a:pt x="134888" y="284206"/>
                    </a:cubicBezTo>
                    <a:cubicBezTo>
                      <a:pt x="139007" y="313038"/>
                      <a:pt x="131088" y="346470"/>
                      <a:pt x="147244" y="370703"/>
                    </a:cubicBezTo>
                    <a:cubicBezTo>
                      <a:pt x="154469" y="381541"/>
                      <a:pt x="181156" y="370983"/>
                      <a:pt x="184315" y="358346"/>
                    </a:cubicBezTo>
                    <a:cubicBezTo>
                      <a:pt x="187917" y="343938"/>
                      <a:pt x="165633" y="334847"/>
                      <a:pt x="159601" y="321276"/>
                    </a:cubicBezTo>
                    <a:cubicBezTo>
                      <a:pt x="149021" y="297471"/>
                      <a:pt x="134888" y="247135"/>
                      <a:pt x="134888" y="247135"/>
                    </a:cubicBezTo>
                    <a:cubicBezTo>
                      <a:pt x="101937" y="255373"/>
                      <a:pt x="61823" y="249745"/>
                      <a:pt x="36034" y="271849"/>
                    </a:cubicBezTo>
                    <a:cubicBezTo>
                      <a:pt x="23140" y="282901"/>
                      <a:pt x="32279" y="315906"/>
                      <a:pt x="48390" y="321276"/>
                    </a:cubicBezTo>
                    <a:cubicBezTo>
                      <a:pt x="79894" y="331777"/>
                      <a:pt x="114293" y="313038"/>
                      <a:pt x="147244" y="308919"/>
                    </a:cubicBezTo>
                    <a:cubicBezTo>
                      <a:pt x="139006" y="296562"/>
                      <a:pt x="107680" y="271849"/>
                      <a:pt x="122531" y="271849"/>
                    </a:cubicBezTo>
                    <a:cubicBezTo>
                      <a:pt x="140006" y="271849"/>
                      <a:pt x="149908" y="294379"/>
                      <a:pt x="159601" y="308919"/>
                    </a:cubicBezTo>
                    <a:cubicBezTo>
                      <a:pt x="166826" y="319757"/>
                      <a:pt x="162748" y="336780"/>
                      <a:pt x="171958" y="345990"/>
                    </a:cubicBezTo>
                    <a:cubicBezTo>
                      <a:pt x="177783" y="351815"/>
                      <a:pt x="188433" y="345990"/>
                      <a:pt x="196671" y="345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sp>
            <p:nvSpPr>
              <p:cNvPr id="343" name="Freeform 623">
                <a:extLst>
                  <a:ext uri="{FF2B5EF4-FFF2-40B4-BE49-F238E27FC236}">
                    <a16:creationId xmlns:a16="http://schemas.microsoft.com/office/drawing/2014/main" id="{4A5679D2-8CCC-4C56-8916-FD3C1009825F}"/>
                  </a:ext>
                </a:extLst>
              </p:cNvPr>
              <p:cNvSpPr/>
              <p:nvPr/>
            </p:nvSpPr>
            <p:spPr>
              <a:xfrm>
                <a:off x="838200" y="2133600"/>
                <a:ext cx="151236" cy="138282"/>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44" name="Freeform 623">
                <a:extLst>
                  <a:ext uri="{FF2B5EF4-FFF2-40B4-BE49-F238E27FC236}">
                    <a16:creationId xmlns:a16="http://schemas.microsoft.com/office/drawing/2014/main" id="{44CBC8A6-3A17-4E1C-99A3-FBDFEF117BF9}"/>
                  </a:ext>
                </a:extLst>
              </p:cNvPr>
              <p:cNvSpPr/>
              <p:nvPr/>
            </p:nvSpPr>
            <p:spPr>
              <a:xfrm>
                <a:off x="1371600" y="1905000"/>
                <a:ext cx="151236" cy="138282"/>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31" name="Group 308">
              <a:extLst>
                <a:ext uri="{FF2B5EF4-FFF2-40B4-BE49-F238E27FC236}">
                  <a16:creationId xmlns:a16="http://schemas.microsoft.com/office/drawing/2014/main" id="{298A4E16-5729-426E-8CE3-9945751DF2BE}"/>
                </a:ext>
              </a:extLst>
            </p:cNvPr>
            <p:cNvGrpSpPr/>
            <p:nvPr/>
          </p:nvGrpSpPr>
          <p:grpSpPr>
            <a:xfrm>
              <a:off x="1066800" y="2743200"/>
              <a:ext cx="151236" cy="138282"/>
              <a:chOff x="3251886" y="1828800"/>
              <a:chExt cx="241829" cy="236734"/>
            </a:xfrm>
          </p:grpSpPr>
          <p:grpSp>
            <p:nvGrpSpPr>
              <p:cNvPr id="262" name="Group 865">
                <a:extLst>
                  <a:ext uri="{FF2B5EF4-FFF2-40B4-BE49-F238E27FC236}">
                    <a16:creationId xmlns:a16="http://schemas.microsoft.com/office/drawing/2014/main" id="{3FBBB46B-8245-4D34-BA20-518833F39B02}"/>
                  </a:ext>
                </a:extLst>
              </p:cNvPr>
              <p:cNvGrpSpPr/>
              <p:nvPr/>
            </p:nvGrpSpPr>
            <p:grpSpPr>
              <a:xfrm>
                <a:off x="3276600" y="1828800"/>
                <a:ext cx="201827" cy="209005"/>
                <a:chOff x="7265772" y="6420395"/>
                <a:chExt cx="201827" cy="209005"/>
              </a:xfrm>
            </p:grpSpPr>
            <p:sp>
              <p:nvSpPr>
                <p:cNvPr id="264" name="Oval 668">
                  <a:extLst>
                    <a:ext uri="{FF2B5EF4-FFF2-40B4-BE49-F238E27FC236}">
                      <a16:creationId xmlns:a16="http://schemas.microsoft.com/office/drawing/2014/main" id="{8FB1184D-BAE5-4F0C-9A87-71BB46CEF7D6}"/>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65" name="Freeform 669">
                  <a:extLst>
                    <a:ext uri="{FF2B5EF4-FFF2-40B4-BE49-F238E27FC236}">
                      <a16:creationId xmlns:a16="http://schemas.microsoft.com/office/drawing/2014/main" id="{6212390E-4A14-45FE-BF05-5C4AF5E3C2C9}"/>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63" name="Freeform 667">
                <a:extLst>
                  <a:ext uri="{FF2B5EF4-FFF2-40B4-BE49-F238E27FC236}">
                    <a16:creationId xmlns:a16="http://schemas.microsoft.com/office/drawing/2014/main" id="{17A9F991-F395-47CE-8C2F-514B3BE3E618}"/>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32" name="Group 308">
              <a:extLst>
                <a:ext uri="{FF2B5EF4-FFF2-40B4-BE49-F238E27FC236}">
                  <a16:creationId xmlns:a16="http://schemas.microsoft.com/office/drawing/2014/main" id="{B23C5354-A026-4916-9A7E-F3A4BF6EEA2B}"/>
                </a:ext>
              </a:extLst>
            </p:cNvPr>
            <p:cNvGrpSpPr/>
            <p:nvPr/>
          </p:nvGrpSpPr>
          <p:grpSpPr>
            <a:xfrm>
              <a:off x="914400" y="3276600"/>
              <a:ext cx="151236" cy="138282"/>
              <a:chOff x="3251886" y="1828800"/>
              <a:chExt cx="241829" cy="236734"/>
            </a:xfrm>
          </p:grpSpPr>
          <p:grpSp>
            <p:nvGrpSpPr>
              <p:cNvPr id="258" name="Group 865">
                <a:extLst>
                  <a:ext uri="{FF2B5EF4-FFF2-40B4-BE49-F238E27FC236}">
                    <a16:creationId xmlns:a16="http://schemas.microsoft.com/office/drawing/2014/main" id="{BD522191-E9E5-4CE7-BB01-F54CB121232D}"/>
                  </a:ext>
                </a:extLst>
              </p:cNvPr>
              <p:cNvGrpSpPr/>
              <p:nvPr/>
            </p:nvGrpSpPr>
            <p:grpSpPr>
              <a:xfrm>
                <a:off x="3276600" y="1828800"/>
                <a:ext cx="201827" cy="209005"/>
                <a:chOff x="7265772" y="6420395"/>
                <a:chExt cx="201827" cy="209005"/>
              </a:xfrm>
            </p:grpSpPr>
            <p:sp>
              <p:nvSpPr>
                <p:cNvPr id="260" name="Oval 668">
                  <a:extLst>
                    <a:ext uri="{FF2B5EF4-FFF2-40B4-BE49-F238E27FC236}">
                      <a16:creationId xmlns:a16="http://schemas.microsoft.com/office/drawing/2014/main" id="{83512EC2-A29F-46A5-96A6-DFD79160E9DB}"/>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61" name="Freeform 669">
                  <a:extLst>
                    <a:ext uri="{FF2B5EF4-FFF2-40B4-BE49-F238E27FC236}">
                      <a16:creationId xmlns:a16="http://schemas.microsoft.com/office/drawing/2014/main" id="{C802E005-93F0-4BCA-8C14-CE5D1B09DD74}"/>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59" name="Freeform 667">
                <a:extLst>
                  <a:ext uri="{FF2B5EF4-FFF2-40B4-BE49-F238E27FC236}">
                    <a16:creationId xmlns:a16="http://schemas.microsoft.com/office/drawing/2014/main" id="{1D42ED1C-1DCB-4FA2-BAD0-CC8AA30DB8F4}"/>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33" name="Group 308">
              <a:extLst>
                <a:ext uri="{FF2B5EF4-FFF2-40B4-BE49-F238E27FC236}">
                  <a16:creationId xmlns:a16="http://schemas.microsoft.com/office/drawing/2014/main" id="{AC15D6B0-6D6C-4472-89C9-AB29E5A91CA8}"/>
                </a:ext>
              </a:extLst>
            </p:cNvPr>
            <p:cNvGrpSpPr/>
            <p:nvPr/>
          </p:nvGrpSpPr>
          <p:grpSpPr>
            <a:xfrm>
              <a:off x="1143000" y="3352800"/>
              <a:ext cx="151236" cy="138282"/>
              <a:chOff x="3251886" y="1828800"/>
              <a:chExt cx="241829" cy="236734"/>
            </a:xfrm>
          </p:grpSpPr>
          <p:grpSp>
            <p:nvGrpSpPr>
              <p:cNvPr id="254" name="Group 865">
                <a:extLst>
                  <a:ext uri="{FF2B5EF4-FFF2-40B4-BE49-F238E27FC236}">
                    <a16:creationId xmlns:a16="http://schemas.microsoft.com/office/drawing/2014/main" id="{4F1687B1-68B3-4526-96BD-14E5216A351C}"/>
                  </a:ext>
                </a:extLst>
              </p:cNvPr>
              <p:cNvGrpSpPr/>
              <p:nvPr/>
            </p:nvGrpSpPr>
            <p:grpSpPr>
              <a:xfrm>
                <a:off x="3276600" y="1828800"/>
                <a:ext cx="201827" cy="209005"/>
                <a:chOff x="7265772" y="6420395"/>
                <a:chExt cx="201827" cy="209005"/>
              </a:xfrm>
            </p:grpSpPr>
            <p:sp>
              <p:nvSpPr>
                <p:cNvPr id="256" name="Oval 668">
                  <a:extLst>
                    <a:ext uri="{FF2B5EF4-FFF2-40B4-BE49-F238E27FC236}">
                      <a16:creationId xmlns:a16="http://schemas.microsoft.com/office/drawing/2014/main" id="{543FD871-E305-4AFA-B142-964430966C7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57" name="Freeform 669">
                  <a:extLst>
                    <a:ext uri="{FF2B5EF4-FFF2-40B4-BE49-F238E27FC236}">
                      <a16:creationId xmlns:a16="http://schemas.microsoft.com/office/drawing/2014/main" id="{58025968-646B-4521-83D1-019B7E0C47CE}"/>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55" name="Freeform 667">
                <a:extLst>
                  <a:ext uri="{FF2B5EF4-FFF2-40B4-BE49-F238E27FC236}">
                    <a16:creationId xmlns:a16="http://schemas.microsoft.com/office/drawing/2014/main" id="{2E992907-CAC4-4EB5-B15E-EDA9726E4B2E}"/>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34" name="Group 308">
              <a:extLst>
                <a:ext uri="{FF2B5EF4-FFF2-40B4-BE49-F238E27FC236}">
                  <a16:creationId xmlns:a16="http://schemas.microsoft.com/office/drawing/2014/main" id="{EE1B2B36-C1FE-41CE-AA60-12B9BA6A3EF4}"/>
                </a:ext>
              </a:extLst>
            </p:cNvPr>
            <p:cNvGrpSpPr/>
            <p:nvPr/>
          </p:nvGrpSpPr>
          <p:grpSpPr>
            <a:xfrm>
              <a:off x="1295400" y="3352800"/>
              <a:ext cx="151236" cy="138282"/>
              <a:chOff x="3251886" y="1828800"/>
              <a:chExt cx="241829" cy="236734"/>
            </a:xfrm>
          </p:grpSpPr>
          <p:grpSp>
            <p:nvGrpSpPr>
              <p:cNvPr id="250" name="Group 865">
                <a:extLst>
                  <a:ext uri="{FF2B5EF4-FFF2-40B4-BE49-F238E27FC236}">
                    <a16:creationId xmlns:a16="http://schemas.microsoft.com/office/drawing/2014/main" id="{E2F2306B-D0EF-4AB7-BE6B-BAA20384C6FD}"/>
                  </a:ext>
                </a:extLst>
              </p:cNvPr>
              <p:cNvGrpSpPr/>
              <p:nvPr/>
            </p:nvGrpSpPr>
            <p:grpSpPr>
              <a:xfrm>
                <a:off x="3276600" y="1828800"/>
                <a:ext cx="201827" cy="209005"/>
                <a:chOff x="7265772" y="6420395"/>
                <a:chExt cx="201827" cy="209005"/>
              </a:xfrm>
            </p:grpSpPr>
            <p:sp>
              <p:nvSpPr>
                <p:cNvPr id="252" name="Oval 668">
                  <a:extLst>
                    <a:ext uri="{FF2B5EF4-FFF2-40B4-BE49-F238E27FC236}">
                      <a16:creationId xmlns:a16="http://schemas.microsoft.com/office/drawing/2014/main" id="{990E03B3-C353-4A5B-BFE7-04B666055000}"/>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53" name="Freeform 669">
                  <a:extLst>
                    <a:ext uri="{FF2B5EF4-FFF2-40B4-BE49-F238E27FC236}">
                      <a16:creationId xmlns:a16="http://schemas.microsoft.com/office/drawing/2014/main" id="{514A90F7-18B0-40BB-90D4-97AA3BC1251A}"/>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51" name="Freeform 667">
                <a:extLst>
                  <a:ext uri="{FF2B5EF4-FFF2-40B4-BE49-F238E27FC236}">
                    <a16:creationId xmlns:a16="http://schemas.microsoft.com/office/drawing/2014/main" id="{BC40A8D3-26FC-459E-94A5-9D56BD98F84E}"/>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35" name="Group 308">
              <a:extLst>
                <a:ext uri="{FF2B5EF4-FFF2-40B4-BE49-F238E27FC236}">
                  <a16:creationId xmlns:a16="http://schemas.microsoft.com/office/drawing/2014/main" id="{4138A3D8-78C5-49CF-8069-F017E6203439}"/>
                </a:ext>
              </a:extLst>
            </p:cNvPr>
            <p:cNvGrpSpPr/>
            <p:nvPr/>
          </p:nvGrpSpPr>
          <p:grpSpPr>
            <a:xfrm>
              <a:off x="1371600" y="3124200"/>
              <a:ext cx="151236" cy="138282"/>
              <a:chOff x="3251886" y="1828800"/>
              <a:chExt cx="241829" cy="236734"/>
            </a:xfrm>
          </p:grpSpPr>
          <p:grpSp>
            <p:nvGrpSpPr>
              <p:cNvPr id="246" name="Group 865">
                <a:extLst>
                  <a:ext uri="{FF2B5EF4-FFF2-40B4-BE49-F238E27FC236}">
                    <a16:creationId xmlns:a16="http://schemas.microsoft.com/office/drawing/2014/main" id="{995D719E-9228-4B2D-9ED6-A7772C78D024}"/>
                  </a:ext>
                </a:extLst>
              </p:cNvPr>
              <p:cNvGrpSpPr/>
              <p:nvPr/>
            </p:nvGrpSpPr>
            <p:grpSpPr>
              <a:xfrm>
                <a:off x="3276600" y="1828800"/>
                <a:ext cx="201827" cy="209005"/>
                <a:chOff x="7265772" y="6420395"/>
                <a:chExt cx="201827" cy="209005"/>
              </a:xfrm>
            </p:grpSpPr>
            <p:sp>
              <p:nvSpPr>
                <p:cNvPr id="248" name="Oval 668">
                  <a:extLst>
                    <a:ext uri="{FF2B5EF4-FFF2-40B4-BE49-F238E27FC236}">
                      <a16:creationId xmlns:a16="http://schemas.microsoft.com/office/drawing/2014/main" id="{A188BCED-C3DF-441B-AE7F-296952FB3A7A}"/>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49" name="Freeform 669">
                  <a:extLst>
                    <a:ext uri="{FF2B5EF4-FFF2-40B4-BE49-F238E27FC236}">
                      <a16:creationId xmlns:a16="http://schemas.microsoft.com/office/drawing/2014/main" id="{20F56D3C-D91D-485F-918C-D19882447456}"/>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47" name="Freeform 667">
                <a:extLst>
                  <a:ext uri="{FF2B5EF4-FFF2-40B4-BE49-F238E27FC236}">
                    <a16:creationId xmlns:a16="http://schemas.microsoft.com/office/drawing/2014/main" id="{B8DE3B8A-CA5F-4335-9EB0-95D3F92F2115}"/>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36" name="Group 308">
              <a:extLst>
                <a:ext uri="{FF2B5EF4-FFF2-40B4-BE49-F238E27FC236}">
                  <a16:creationId xmlns:a16="http://schemas.microsoft.com/office/drawing/2014/main" id="{DC30365A-67EC-4A1C-8E5B-74C34FB72EC2}"/>
                </a:ext>
              </a:extLst>
            </p:cNvPr>
            <p:cNvGrpSpPr/>
            <p:nvPr/>
          </p:nvGrpSpPr>
          <p:grpSpPr>
            <a:xfrm>
              <a:off x="1447800" y="2895600"/>
              <a:ext cx="151236" cy="138282"/>
              <a:chOff x="3251886" y="1828800"/>
              <a:chExt cx="241829" cy="236734"/>
            </a:xfrm>
          </p:grpSpPr>
          <p:grpSp>
            <p:nvGrpSpPr>
              <p:cNvPr id="242" name="Group 865">
                <a:extLst>
                  <a:ext uri="{FF2B5EF4-FFF2-40B4-BE49-F238E27FC236}">
                    <a16:creationId xmlns:a16="http://schemas.microsoft.com/office/drawing/2014/main" id="{0CE65403-D5B1-4358-8548-1DC4051F7980}"/>
                  </a:ext>
                </a:extLst>
              </p:cNvPr>
              <p:cNvGrpSpPr/>
              <p:nvPr/>
            </p:nvGrpSpPr>
            <p:grpSpPr>
              <a:xfrm>
                <a:off x="3276600" y="1828800"/>
                <a:ext cx="201827" cy="209005"/>
                <a:chOff x="7265772" y="6420395"/>
                <a:chExt cx="201827" cy="209005"/>
              </a:xfrm>
            </p:grpSpPr>
            <p:sp>
              <p:nvSpPr>
                <p:cNvPr id="244" name="Oval 668">
                  <a:extLst>
                    <a:ext uri="{FF2B5EF4-FFF2-40B4-BE49-F238E27FC236}">
                      <a16:creationId xmlns:a16="http://schemas.microsoft.com/office/drawing/2014/main" id="{B55DC2F0-B14C-4D9A-9384-0D145DC9D0D5}"/>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45" name="Freeform 669">
                  <a:extLst>
                    <a:ext uri="{FF2B5EF4-FFF2-40B4-BE49-F238E27FC236}">
                      <a16:creationId xmlns:a16="http://schemas.microsoft.com/office/drawing/2014/main" id="{67D0247A-F1B9-4F63-B630-94A981B1CA1C}"/>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43" name="Freeform 667">
                <a:extLst>
                  <a:ext uri="{FF2B5EF4-FFF2-40B4-BE49-F238E27FC236}">
                    <a16:creationId xmlns:a16="http://schemas.microsoft.com/office/drawing/2014/main" id="{EA367791-B47C-4950-929C-74BAEA798D1C}"/>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237" name="Group 308">
              <a:extLst>
                <a:ext uri="{FF2B5EF4-FFF2-40B4-BE49-F238E27FC236}">
                  <a16:creationId xmlns:a16="http://schemas.microsoft.com/office/drawing/2014/main" id="{726EFAAF-570A-479E-83DE-05236B612766}"/>
                </a:ext>
              </a:extLst>
            </p:cNvPr>
            <p:cNvGrpSpPr/>
            <p:nvPr/>
          </p:nvGrpSpPr>
          <p:grpSpPr>
            <a:xfrm>
              <a:off x="1295400" y="2895600"/>
              <a:ext cx="151236" cy="138282"/>
              <a:chOff x="3251886" y="1828800"/>
              <a:chExt cx="241829" cy="236734"/>
            </a:xfrm>
          </p:grpSpPr>
          <p:grpSp>
            <p:nvGrpSpPr>
              <p:cNvPr id="238" name="Group 865">
                <a:extLst>
                  <a:ext uri="{FF2B5EF4-FFF2-40B4-BE49-F238E27FC236}">
                    <a16:creationId xmlns:a16="http://schemas.microsoft.com/office/drawing/2014/main" id="{BCEF33E9-CBF3-4102-8AF4-1E1F350BC93E}"/>
                  </a:ext>
                </a:extLst>
              </p:cNvPr>
              <p:cNvGrpSpPr/>
              <p:nvPr/>
            </p:nvGrpSpPr>
            <p:grpSpPr>
              <a:xfrm>
                <a:off x="3276600" y="1828800"/>
                <a:ext cx="201827" cy="209005"/>
                <a:chOff x="7265772" y="6420395"/>
                <a:chExt cx="201827" cy="209005"/>
              </a:xfrm>
            </p:grpSpPr>
            <p:sp>
              <p:nvSpPr>
                <p:cNvPr id="240" name="Oval 668">
                  <a:extLst>
                    <a:ext uri="{FF2B5EF4-FFF2-40B4-BE49-F238E27FC236}">
                      <a16:creationId xmlns:a16="http://schemas.microsoft.com/office/drawing/2014/main" id="{21EF99E9-7BB0-4B3E-B1B1-CA74587F5C5A}"/>
                    </a:ext>
                  </a:extLst>
                </p:cNvPr>
                <p:cNvSpPr/>
                <p:nvPr/>
              </p:nvSpPr>
              <p:spPr>
                <a:xfrm>
                  <a:off x="7315200" y="6477000"/>
                  <a:ext cx="128016" cy="128016"/>
                </a:xfrm>
                <a:prstGeom prst="ellipse">
                  <a:avLst/>
                </a:prstGeom>
                <a:ln>
                  <a:noFill/>
                </a:ln>
                <a:scene3d>
                  <a:camera prst="orthographicFront"/>
                  <a:lightRig rig="threePt" dir="t"/>
                </a:scene3d>
                <a:sp3d prstMaterial="flat">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41" name="Freeform 669">
                  <a:extLst>
                    <a:ext uri="{FF2B5EF4-FFF2-40B4-BE49-F238E27FC236}">
                      <a16:creationId xmlns:a16="http://schemas.microsoft.com/office/drawing/2014/main" id="{9A1892AD-6EEF-491B-AB5A-742D2CC8EA84}"/>
                    </a:ext>
                  </a:extLst>
                </p:cNvPr>
                <p:cNvSpPr/>
                <p:nvPr/>
              </p:nvSpPr>
              <p:spPr>
                <a:xfrm>
                  <a:off x="7265772" y="6420395"/>
                  <a:ext cx="201827" cy="209005"/>
                </a:xfrm>
                <a:custGeom>
                  <a:avLst/>
                  <a:gdLst>
                    <a:gd name="connsiteX0" fmla="*/ 61784 w 199248"/>
                    <a:gd name="connsiteY0" fmla="*/ 66902 h 273521"/>
                    <a:gd name="connsiteX1" fmla="*/ 74141 w 199248"/>
                    <a:gd name="connsiteY1" fmla="*/ 29832 h 273521"/>
                    <a:gd name="connsiteX2" fmla="*/ 86497 w 199248"/>
                    <a:gd name="connsiteY2" fmla="*/ 5119 h 273521"/>
                    <a:gd name="connsiteX3" fmla="*/ 98854 w 199248"/>
                    <a:gd name="connsiteY3" fmla="*/ 42189 h 273521"/>
                    <a:gd name="connsiteX4" fmla="*/ 172995 w 199248"/>
                    <a:gd name="connsiteY4" fmla="*/ 42189 h 273521"/>
                    <a:gd name="connsiteX5" fmla="*/ 160638 w 199248"/>
                    <a:gd name="connsiteY5" fmla="*/ 79259 h 273521"/>
                    <a:gd name="connsiteX6" fmla="*/ 172995 w 199248"/>
                    <a:gd name="connsiteY6" fmla="*/ 17475 h 273521"/>
                    <a:gd name="connsiteX7" fmla="*/ 185351 w 199248"/>
                    <a:gd name="connsiteY7" fmla="*/ 116329 h 273521"/>
                    <a:gd name="connsiteX8" fmla="*/ 197708 w 199248"/>
                    <a:gd name="connsiteY8" fmla="*/ 153400 h 273521"/>
                    <a:gd name="connsiteX9" fmla="*/ 185351 w 199248"/>
                    <a:gd name="connsiteY9" fmla="*/ 190470 h 273521"/>
                    <a:gd name="connsiteX10" fmla="*/ 148281 w 199248"/>
                    <a:gd name="connsiteY10" fmla="*/ 178113 h 273521"/>
                    <a:gd name="connsiteX11" fmla="*/ 197708 w 199248"/>
                    <a:gd name="connsiteY11" fmla="*/ 141043 h 273521"/>
                    <a:gd name="connsiteX12" fmla="*/ 160638 w 199248"/>
                    <a:gd name="connsiteY12" fmla="*/ 215183 h 273521"/>
                    <a:gd name="connsiteX13" fmla="*/ 172995 w 199248"/>
                    <a:gd name="connsiteY13" fmla="*/ 227540 h 273521"/>
                    <a:gd name="connsiteX14" fmla="*/ 123568 w 199248"/>
                    <a:gd name="connsiteY14" fmla="*/ 215183 h 273521"/>
                    <a:gd name="connsiteX15" fmla="*/ 98854 w 199248"/>
                    <a:gd name="connsiteY15" fmla="*/ 252254 h 273521"/>
                    <a:gd name="connsiteX16" fmla="*/ 61784 w 199248"/>
                    <a:gd name="connsiteY16" fmla="*/ 227540 h 273521"/>
                    <a:gd name="connsiteX17" fmla="*/ 24713 w 199248"/>
                    <a:gd name="connsiteY17" fmla="*/ 215183 h 273521"/>
                    <a:gd name="connsiteX18" fmla="*/ 24713 w 199248"/>
                    <a:gd name="connsiteY18" fmla="*/ 178113 h 273521"/>
                    <a:gd name="connsiteX19" fmla="*/ 12357 w 199248"/>
                    <a:gd name="connsiteY19" fmla="*/ 141043 h 273521"/>
                    <a:gd name="connsiteX20" fmla="*/ 24713 w 199248"/>
                    <a:gd name="connsiteY20" fmla="*/ 91616 h 273521"/>
                    <a:gd name="connsiteX21" fmla="*/ 49427 w 199248"/>
                    <a:gd name="connsiteY21" fmla="*/ 54546 h 273521"/>
                    <a:gd name="connsiteX22" fmla="*/ 12357 w 199248"/>
                    <a:gd name="connsiteY22" fmla="*/ 66902 h 273521"/>
                    <a:gd name="connsiteX23" fmla="*/ 0 w 199248"/>
                    <a:gd name="connsiteY23" fmla="*/ 103973 h 273521"/>
                    <a:gd name="connsiteX24" fmla="*/ 37070 w 199248"/>
                    <a:gd name="connsiteY24" fmla="*/ 128686 h 273521"/>
                    <a:gd name="connsiteX25" fmla="*/ 49427 w 199248"/>
                    <a:gd name="connsiteY25" fmla="*/ 165756 h 273521"/>
                    <a:gd name="connsiteX26" fmla="*/ 74141 w 199248"/>
                    <a:gd name="connsiteY26" fmla="*/ 202827 h 273521"/>
                    <a:gd name="connsiteX27" fmla="*/ 86497 w 199248"/>
                    <a:gd name="connsiteY27" fmla="*/ 264610 h 273521"/>
                    <a:gd name="connsiteX28" fmla="*/ 123568 w 199248"/>
                    <a:gd name="connsiteY28" fmla="*/ 239897 h 273521"/>
                    <a:gd name="connsiteX29" fmla="*/ 49427 w 199248"/>
                    <a:gd name="connsiteY29" fmla="*/ 215183 h 273521"/>
                    <a:gd name="connsiteX30" fmla="*/ 98854 w 199248"/>
                    <a:gd name="connsiteY30" fmla="*/ 202827 h 273521"/>
                    <a:gd name="connsiteX31" fmla="*/ 160638 w 199248"/>
                    <a:gd name="connsiteY31" fmla="*/ 190470 h 273521"/>
                    <a:gd name="connsiteX32" fmla="*/ 197708 w 199248"/>
                    <a:gd name="connsiteY32" fmla="*/ 178113 h 273521"/>
                    <a:gd name="connsiteX33" fmla="*/ 185351 w 199248"/>
                    <a:gd name="connsiteY33" fmla="*/ 103973 h 273521"/>
                    <a:gd name="connsiteX34" fmla="*/ 172995 w 199248"/>
                    <a:gd name="connsiteY34" fmla="*/ 141043 h 273521"/>
                    <a:gd name="connsiteX35" fmla="*/ 197708 w 199248"/>
                    <a:gd name="connsiteY35" fmla="*/ 103973 h 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48" h="273521">
                      <a:moveTo>
                        <a:pt x="61784" y="66902"/>
                      </a:moveTo>
                      <a:cubicBezTo>
                        <a:pt x="65903" y="54545"/>
                        <a:pt x="63970" y="37969"/>
                        <a:pt x="74141" y="29832"/>
                      </a:cubicBezTo>
                      <a:cubicBezTo>
                        <a:pt x="106085" y="4277"/>
                        <a:pt x="162780" y="30545"/>
                        <a:pt x="86497" y="5119"/>
                      </a:cubicBezTo>
                      <a:cubicBezTo>
                        <a:pt x="90616" y="17476"/>
                        <a:pt x="89644" y="32979"/>
                        <a:pt x="98854" y="42189"/>
                      </a:cubicBezTo>
                      <a:cubicBezTo>
                        <a:pt x="123568" y="66903"/>
                        <a:pt x="148281" y="50427"/>
                        <a:pt x="172995" y="42189"/>
                      </a:cubicBezTo>
                      <a:cubicBezTo>
                        <a:pt x="168876" y="54546"/>
                        <a:pt x="160638" y="92284"/>
                        <a:pt x="160638" y="79259"/>
                      </a:cubicBezTo>
                      <a:cubicBezTo>
                        <a:pt x="160638" y="58256"/>
                        <a:pt x="161345" y="0"/>
                        <a:pt x="172995" y="17475"/>
                      </a:cubicBezTo>
                      <a:cubicBezTo>
                        <a:pt x="191415" y="45106"/>
                        <a:pt x="179411" y="83657"/>
                        <a:pt x="185351" y="116329"/>
                      </a:cubicBezTo>
                      <a:cubicBezTo>
                        <a:pt x="187681" y="129144"/>
                        <a:pt x="193589" y="141043"/>
                        <a:pt x="197708" y="153400"/>
                      </a:cubicBezTo>
                      <a:cubicBezTo>
                        <a:pt x="193589" y="165757"/>
                        <a:pt x="197001" y="184645"/>
                        <a:pt x="185351" y="190470"/>
                      </a:cubicBezTo>
                      <a:cubicBezTo>
                        <a:pt x="173701" y="196295"/>
                        <a:pt x="145122" y="190749"/>
                        <a:pt x="148281" y="178113"/>
                      </a:cubicBezTo>
                      <a:cubicBezTo>
                        <a:pt x="153276" y="158133"/>
                        <a:pt x="181232" y="153400"/>
                        <a:pt x="197708" y="141043"/>
                      </a:cubicBezTo>
                      <a:cubicBezTo>
                        <a:pt x="187658" y="171192"/>
                        <a:pt x="184591" y="191230"/>
                        <a:pt x="160638" y="215183"/>
                      </a:cubicBezTo>
                      <a:cubicBezTo>
                        <a:pt x="132193" y="243629"/>
                        <a:pt x="83139" y="250005"/>
                        <a:pt x="172995" y="227540"/>
                      </a:cubicBezTo>
                      <a:cubicBezTo>
                        <a:pt x="156519" y="223421"/>
                        <a:pt x="139679" y="209813"/>
                        <a:pt x="123568" y="215183"/>
                      </a:cubicBezTo>
                      <a:cubicBezTo>
                        <a:pt x="109479" y="219879"/>
                        <a:pt x="113417" y="249341"/>
                        <a:pt x="98854" y="252254"/>
                      </a:cubicBezTo>
                      <a:cubicBezTo>
                        <a:pt x="84291" y="255167"/>
                        <a:pt x="75067" y="234182"/>
                        <a:pt x="61784" y="227540"/>
                      </a:cubicBezTo>
                      <a:cubicBezTo>
                        <a:pt x="50134" y="221715"/>
                        <a:pt x="37070" y="219302"/>
                        <a:pt x="24713" y="215183"/>
                      </a:cubicBezTo>
                      <a:cubicBezTo>
                        <a:pt x="95955" y="167691"/>
                        <a:pt x="55409" y="208809"/>
                        <a:pt x="24713" y="178113"/>
                      </a:cubicBezTo>
                      <a:cubicBezTo>
                        <a:pt x="15503" y="168903"/>
                        <a:pt x="16476" y="153400"/>
                        <a:pt x="12357" y="141043"/>
                      </a:cubicBezTo>
                      <a:lnTo>
                        <a:pt x="24713" y="91616"/>
                      </a:lnTo>
                      <a:cubicBezTo>
                        <a:pt x="32951" y="79259"/>
                        <a:pt x="56068" y="67829"/>
                        <a:pt x="49427" y="54546"/>
                      </a:cubicBezTo>
                      <a:cubicBezTo>
                        <a:pt x="43602" y="42896"/>
                        <a:pt x="21567" y="57692"/>
                        <a:pt x="12357" y="66902"/>
                      </a:cubicBezTo>
                      <a:cubicBezTo>
                        <a:pt x="3147" y="76112"/>
                        <a:pt x="4119" y="91616"/>
                        <a:pt x="0" y="103973"/>
                      </a:cubicBezTo>
                      <a:cubicBezTo>
                        <a:pt x="12357" y="112211"/>
                        <a:pt x="27793" y="117090"/>
                        <a:pt x="37070" y="128686"/>
                      </a:cubicBezTo>
                      <a:cubicBezTo>
                        <a:pt x="45207" y="138857"/>
                        <a:pt x="43602" y="154106"/>
                        <a:pt x="49427" y="165756"/>
                      </a:cubicBezTo>
                      <a:cubicBezTo>
                        <a:pt x="56069" y="179039"/>
                        <a:pt x="65903" y="190470"/>
                        <a:pt x="74141" y="202827"/>
                      </a:cubicBezTo>
                      <a:cubicBezTo>
                        <a:pt x="78260" y="223421"/>
                        <a:pt x="69695" y="252009"/>
                        <a:pt x="86497" y="264610"/>
                      </a:cubicBezTo>
                      <a:cubicBezTo>
                        <a:pt x="98378" y="273521"/>
                        <a:pt x="132479" y="251778"/>
                        <a:pt x="123568" y="239897"/>
                      </a:cubicBezTo>
                      <a:cubicBezTo>
                        <a:pt x="107938" y="219057"/>
                        <a:pt x="49427" y="215183"/>
                        <a:pt x="49427" y="215183"/>
                      </a:cubicBezTo>
                      <a:cubicBezTo>
                        <a:pt x="65903" y="211064"/>
                        <a:pt x="82276" y="206511"/>
                        <a:pt x="98854" y="202827"/>
                      </a:cubicBezTo>
                      <a:cubicBezTo>
                        <a:pt x="119356" y="198271"/>
                        <a:pt x="140263" y="195564"/>
                        <a:pt x="160638" y="190470"/>
                      </a:cubicBezTo>
                      <a:cubicBezTo>
                        <a:pt x="173274" y="187311"/>
                        <a:pt x="185351" y="182232"/>
                        <a:pt x="197708" y="178113"/>
                      </a:cubicBezTo>
                      <a:cubicBezTo>
                        <a:pt x="193589" y="153400"/>
                        <a:pt x="199248" y="124819"/>
                        <a:pt x="185351" y="103973"/>
                      </a:cubicBezTo>
                      <a:cubicBezTo>
                        <a:pt x="178126" y="93135"/>
                        <a:pt x="172995" y="154068"/>
                        <a:pt x="172995" y="141043"/>
                      </a:cubicBezTo>
                      <a:cubicBezTo>
                        <a:pt x="172995" y="41903"/>
                        <a:pt x="182169" y="72895"/>
                        <a:pt x="197708" y="1039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dirty="0"/>
                </a:p>
              </p:txBody>
            </p:sp>
          </p:grpSp>
          <p:sp>
            <p:nvSpPr>
              <p:cNvPr id="239" name="Freeform 667">
                <a:extLst>
                  <a:ext uri="{FF2B5EF4-FFF2-40B4-BE49-F238E27FC236}">
                    <a16:creationId xmlns:a16="http://schemas.microsoft.com/office/drawing/2014/main" id="{663E3CD5-0385-48A6-8418-E7889B1954D4}"/>
                  </a:ext>
                </a:extLst>
              </p:cNvPr>
              <p:cNvSpPr/>
              <p:nvPr/>
            </p:nvSpPr>
            <p:spPr>
              <a:xfrm>
                <a:off x="3251886" y="1828800"/>
                <a:ext cx="241829" cy="236734"/>
              </a:xfrm>
              <a:custGeom>
                <a:avLst/>
                <a:gdLst>
                  <a:gd name="connsiteX0" fmla="*/ 65902 w 241829"/>
                  <a:gd name="connsiteY0" fmla="*/ 51382 h 236734"/>
                  <a:gd name="connsiteX1" fmla="*/ 140042 w 241829"/>
                  <a:gd name="connsiteY1" fmla="*/ 14312 h 236734"/>
                  <a:gd name="connsiteX2" fmla="*/ 164756 w 241829"/>
                  <a:gd name="connsiteY2" fmla="*/ 51382 h 236734"/>
                  <a:gd name="connsiteX3" fmla="*/ 164756 w 241829"/>
                  <a:gd name="connsiteY3" fmla="*/ 39026 h 236734"/>
                  <a:gd name="connsiteX4" fmla="*/ 127685 w 241829"/>
                  <a:gd name="connsiteY4" fmla="*/ 26669 h 236734"/>
                  <a:gd name="connsiteX5" fmla="*/ 90615 w 241829"/>
                  <a:gd name="connsiteY5" fmla="*/ 39026 h 236734"/>
                  <a:gd name="connsiteX6" fmla="*/ 41188 w 241829"/>
                  <a:gd name="connsiteY6" fmla="*/ 88453 h 236734"/>
                  <a:gd name="connsiteX7" fmla="*/ 78258 w 241829"/>
                  <a:gd name="connsiteY7" fmla="*/ 14312 h 236734"/>
                  <a:gd name="connsiteX8" fmla="*/ 90615 w 241829"/>
                  <a:gd name="connsiteY8" fmla="*/ 51382 h 236734"/>
                  <a:gd name="connsiteX9" fmla="*/ 16475 w 241829"/>
                  <a:gd name="connsiteY9" fmla="*/ 100809 h 236734"/>
                  <a:gd name="connsiteX10" fmla="*/ 41188 w 241829"/>
                  <a:gd name="connsiteY10" fmla="*/ 137880 h 236734"/>
                  <a:gd name="connsiteX11" fmla="*/ 65902 w 241829"/>
                  <a:gd name="connsiteY11" fmla="*/ 212020 h 236734"/>
                  <a:gd name="connsiteX12" fmla="*/ 102972 w 241829"/>
                  <a:gd name="connsiteY12" fmla="*/ 236734 h 236734"/>
                  <a:gd name="connsiteX13" fmla="*/ 140042 w 241829"/>
                  <a:gd name="connsiteY13" fmla="*/ 212020 h 236734"/>
                  <a:gd name="connsiteX14" fmla="*/ 214183 w 241829"/>
                  <a:gd name="connsiteY14" fmla="*/ 199663 h 236734"/>
                  <a:gd name="connsiteX15" fmla="*/ 226539 w 241829"/>
                  <a:gd name="connsiteY15" fmla="*/ 125523 h 236734"/>
                  <a:gd name="connsiteX16" fmla="*/ 214183 w 241829"/>
                  <a:gd name="connsiteY16" fmla="*/ 51382 h 236734"/>
                  <a:gd name="connsiteX17" fmla="*/ 164756 w 241829"/>
                  <a:gd name="connsiteY17" fmla="*/ 39026 h 236734"/>
                  <a:gd name="connsiteX18" fmla="*/ 65902 w 241829"/>
                  <a:gd name="connsiteY18" fmla="*/ 51382 h 2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29" h="236734">
                    <a:moveTo>
                      <a:pt x="65902" y="51382"/>
                    </a:moveTo>
                    <a:cubicBezTo>
                      <a:pt x="61783" y="47263"/>
                      <a:pt x="124055" y="7918"/>
                      <a:pt x="140042" y="14312"/>
                    </a:cubicBezTo>
                    <a:cubicBezTo>
                      <a:pt x="153831" y="19827"/>
                      <a:pt x="156518" y="39025"/>
                      <a:pt x="164756" y="51382"/>
                    </a:cubicBezTo>
                    <a:cubicBezTo>
                      <a:pt x="241829" y="0"/>
                      <a:pt x="190334" y="39026"/>
                      <a:pt x="164756" y="39026"/>
                    </a:cubicBezTo>
                    <a:cubicBezTo>
                      <a:pt x="151731" y="39026"/>
                      <a:pt x="140042" y="30788"/>
                      <a:pt x="127685" y="26669"/>
                    </a:cubicBezTo>
                    <a:cubicBezTo>
                      <a:pt x="115328" y="30788"/>
                      <a:pt x="99825" y="29816"/>
                      <a:pt x="90615" y="39026"/>
                    </a:cubicBezTo>
                    <a:cubicBezTo>
                      <a:pt x="24712" y="104929"/>
                      <a:pt x="140041" y="55501"/>
                      <a:pt x="41188" y="88453"/>
                    </a:cubicBezTo>
                    <a:cubicBezTo>
                      <a:pt x="44235" y="79313"/>
                      <a:pt x="62289" y="14312"/>
                      <a:pt x="78258" y="14312"/>
                    </a:cubicBezTo>
                    <a:cubicBezTo>
                      <a:pt x="91283" y="14312"/>
                      <a:pt x="86496" y="39025"/>
                      <a:pt x="90615" y="51382"/>
                    </a:cubicBezTo>
                    <a:cubicBezTo>
                      <a:pt x="65902" y="67858"/>
                      <a:pt x="0" y="76095"/>
                      <a:pt x="16475" y="100809"/>
                    </a:cubicBezTo>
                    <a:cubicBezTo>
                      <a:pt x="24713" y="113166"/>
                      <a:pt x="35156" y="124309"/>
                      <a:pt x="41188" y="137880"/>
                    </a:cubicBezTo>
                    <a:cubicBezTo>
                      <a:pt x="51768" y="161685"/>
                      <a:pt x="44227" y="197570"/>
                      <a:pt x="65902" y="212020"/>
                    </a:cubicBezTo>
                    <a:lnTo>
                      <a:pt x="102972" y="236734"/>
                    </a:lnTo>
                    <a:cubicBezTo>
                      <a:pt x="115329" y="228496"/>
                      <a:pt x="125953" y="216716"/>
                      <a:pt x="140042" y="212020"/>
                    </a:cubicBezTo>
                    <a:cubicBezTo>
                      <a:pt x="163811" y="204097"/>
                      <a:pt x="196467" y="217379"/>
                      <a:pt x="214183" y="199663"/>
                    </a:cubicBezTo>
                    <a:cubicBezTo>
                      <a:pt x="231899" y="181947"/>
                      <a:pt x="222420" y="150236"/>
                      <a:pt x="226539" y="125523"/>
                    </a:cubicBezTo>
                    <a:cubicBezTo>
                      <a:pt x="222420" y="100809"/>
                      <a:pt x="228746" y="71770"/>
                      <a:pt x="214183" y="51382"/>
                    </a:cubicBezTo>
                    <a:cubicBezTo>
                      <a:pt x="204312" y="37563"/>
                      <a:pt x="181739" y="39026"/>
                      <a:pt x="164756" y="39026"/>
                    </a:cubicBezTo>
                    <a:cubicBezTo>
                      <a:pt x="143754" y="39026"/>
                      <a:pt x="70021" y="55501"/>
                      <a:pt x="65902" y="513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sp>
        <p:nvSpPr>
          <p:cNvPr id="589" name="Text Box 15">
            <a:extLst>
              <a:ext uri="{FF2B5EF4-FFF2-40B4-BE49-F238E27FC236}">
                <a16:creationId xmlns:a16="http://schemas.microsoft.com/office/drawing/2014/main" id="{1838D138-CD65-4631-8B70-53EE8B9748E3}"/>
              </a:ext>
            </a:extLst>
          </p:cNvPr>
          <p:cNvSpPr txBox="1">
            <a:spLocks noChangeArrowheads="1"/>
          </p:cNvSpPr>
          <p:nvPr/>
        </p:nvSpPr>
        <p:spPr bwMode="auto">
          <a:xfrm>
            <a:off x="9288703" y="1068493"/>
            <a:ext cx="2605735" cy="338554"/>
          </a:xfrm>
          <a:prstGeom prst="rect">
            <a:avLst/>
          </a:prstGeom>
          <a:noFill/>
          <a:ln w="9525">
            <a:noFill/>
            <a:miter lim="800000"/>
            <a:headEnd/>
            <a:tailEnd/>
          </a:ln>
        </p:spPr>
        <p:txBody>
          <a:bodyPr wrap="square">
            <a:spAutoFit/>
          </a:bodyPr>
          <a:lstStyle/>
          <a:p>
            <a:r>
              <a:rPr lang="en-US" sz="1600"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Core-shell nanocomposite</a:t>
            </a:r>
          </a:p>
        </p:txBody>
      </p:sp>
      <p:sp>
        <p:nvSpPr>
          <p:cNvPr id="590" name="Text Box 15">
            <a:extLst>
              <a:ext uri="{FF2B5EF4-FFF2-40B4-BE49-F238E27FC236}">
                <a16:creationId xmlns:a16="http://schemas.microsoft.com/office/drawing/2014/main" id="{60493A38-9800-4C92-9DB2-13285BBB888F}"/>
              </a:ext>
            </a:extLst>
          </p:cNvPr>
          <p:cNvSpPr txBox="1">
            <a:spLocks noChangeArrowheads="1"/>
          </p:cNvSpPr>
          <p:nvPr/>
        </p:nvSpPr>
        <p:spPr bwMode="auto">
          <a:xfrm>
            <a:off x="6164369" y="776990"/>
            <a:ext cx="2784321" cy="338554"/>
          </a:xfrm>
          <a:prstGeom prst="rect">
            <a:avLst/>
          </a:prstGeom>
          <a:noFill/>
          <a:ln w="9525">
            <a:noFill/>
            <a:miter lim="800000"/>
            <a:headEnd/>
            <a:tailEnd/>
          </a:ln>
        </p:spPr>
        <p:txBody>
          <a:bodyPr wrap="square">
            <a:spAutoFit/>
          </a:bodyPr>
          <a:lstStyle/>
          <a:p>
            <a:r>
              <a:rPr lang="en-US" sz="1600"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Fluidized bed coating/drying</a:t>
            </a:r>
            <a:endParaRPr lang="en-US" sz="1600" dirty="0">
              <a:solidFill>
                <a:schemeClr val="accent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91" name="Right Arrow 14">
            <a:extLst>
              <a:ext uri="{FF2B5EF4-FFF2-40B4-BE49-F238E27FC236}">
                <a16:creationId xmlns:a16="http://schemas.microsoft.com/office/drawing/2014/main" id="{5D328618-12B4-4B90-9C79-DE2544A5A74D}"/>
              </a:ext>
            </a:extLst>
          </p:cNvPr>
          <p:cNvSpPr>
            <a:spLocks noChangeArrowheads="1"/>
          </p:cNvSpPr>
          <p:nvPr/>
        </p:nvSpPr>
        <p:spPr bwMode="auto">
          <a:xfrm rot="19241654" flipV="1">
            <a:off x="5363531" y="2167153"/>
            <a:ext cx="1266203" cy="180717"/>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a:p>
        </p:txBody>
      </p:sp>
      <p:sp>
        <p:nvSpPr>
          <p:cNvPr id="592" name="Right Arrow 14">
            <a:extLst>
              <a:ext uri="{FF2B5EF4-FFF2-40B4-BE49-F238E27FC236}">
                <a16:creationId xmlns:a16="http://schemas.microsoft.com/office/drawing/2014/main" id="{A1C90B8D-E58C-4D23-AEFD-125AEB481DD8}"/>
              </a:ext>
            </a:extLst>
          </p:cNvPr>
          <p:cNvSpPr>
            <a:spLocks noChangeArrowheads="1"/>
          </p:cNvSpPr>
          <p:nvPr/>
        </p:nvSpPr>
        <p:spPr bwMode="auto">
          <a:xfrm>
            <a:off x="5612197" y="3229528"/>
            <a:ext cx="1074812" cy="186629"/>
          </a:xfrm>
          <a:prstGeom prst="rightArrow">
            <a:avLst>
              <a:gd name="adj1" fmla="val 50000"/>
              <a:gd name="adj2" fmla="val 50136"/>
            </a:avLst>
          </a:prstGeom>
          <a:solidFill>
            <a:srgbClr val="C00000"/>
          </a:solidFill>
          <a:ln w="9525" algn="ctr">
            <a:solidFill>
              <a:schemeClr val="tx1"/>
            </a:solidFill>
            <a:round/>
            <a:headEnd/>
            <a:tailEnd/>
          </a:ln>
        </p:spPr>
        <p:txBody>
          <a:bodyPr/>
          <a:lstStyle/>
          <a:p>
            <a:pPr eaLnBrk="0" hangingPunct="0"/>
            <a:endParaRPr lang="en-US" sz="1351"/>
          </a:p>
        </p:txBody>
      </p:sp>
      <p:sp>
        <p:nvSpPr>
          <p:cNvPr id="593" name="Right Arrow 14">
            <a:extLst>
              <a:ext uri="{FF2B5EF4-FFF2-40B4-BE49-F238E27FC236}">
                <a16:creationId xmlns:a16="http://schemas.microsoft.com/office/drawing/2014/main" id="{BA0BE879-6AB2-493E-924C-707353F120F4}"/>
              </a:ext>
            </a:extLst>
          </p:cNvPr>
          <p:cNvSpPr>
            <a:spLocks noChangeArrowheads="1"/>
          </p:cNvSpPr>
          <p:nvPr/>
        </p:nvSpPr>
        <p:spPr bwMode="auto">
          <a:xfrm>
            <a:off x="8195626" y="3423516"/>
            <a:ext cx="1050291" cy="176267"/>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a:p>
        </p:txBody>
      </p:sp>
      <p:pic>
        <p:nvPicPr>
          <p:cNvPr id="594" name="Picture 3" descr="C:\Users\Yan Zhaokai\Dropbox\17 Nanoextrusion polymers\Data\Process 11 pic.jpg">
            <a:extLst>
              <a:ext uri="{FF2B5EF4-FFF2-40B4-BE49-F238E27FC236}">
                <a16:creationId xmlns:a16="http://schemas.microsoft.com/office/drawing/2014/main" id="{F2B82A16-C417-4E0A-A20F-630C89843904}"/>
              </a:ext>
            </a:extLst>
          </p:cNvPr>
          <p:cNvPicPr>
            <a:picLocks noChangeAspect="1" noChangeArrowheads="1"/>
          </p:cNvPicPr>
          <p:nvPr/>
        </p:nvPicPr>
        <p:blipFill>
          <a:blip r:embed="rId6" cstate="print"/>
          <a:srcRect/>
          <a:stretch>
            <a:fillRect/>
          </a:stretch>
        </p:blipFill>
        <p:spPr bwMode="auto">
          <a:xfrm flipH="1">
            <a:off x="6452039" y="4281810"/>
            <a:ext cx="1731881" cy="1052359"/>
          </a:xfrm>
          <a:prstGeom prst="rect">
            <a:avLst/>
          </a:prstGeom>
          <a:noFill/>
        </p:spPr>
      </p:pic>
      <p:sp>
        <p:nvSpPr>
          <p:cNvPr id="595" name="Right Arrow 14">
            <a:extLst>
              <a:ext uri="{FF2B5EF4-FFF2-40B4-BE49-F238E27FC236}">
                <a16:creationId xmlns:a16="http://schemas.microsoft.com/office/drawing/2014/main" id="{FA623818-3CB9-496C-84FD-5D58EE048F51}"/>
              </a:ext>
            </a:extLst>
          </p:cNvPr>
          <p:cNvSpPr>
            <a:spLocks noChangeArrowheads="1"/>
          </p:cNvSpPr>
          <p:nvPr/>
        </p:nvSpPr>
        <p:spPr bwMode="auto">
          <a:xfrm>
            <a:off x="8280185" y="4856320"/>
            <a:ext cx="962310" cy="200141"/>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a:p>
        </p:txBody>
      </p:sp>
      <p:pic>
        <p:nvPicPr>
          <p:cNvPr id="596" name="Picture 1" descr="C:\Users\Yan Zhaokai\Downloads\IMG_2249.JPG">
            <a:extLst>
              <a:ext uri="{FF2B5EF4-FFF2-40B4-BE49-F238E27FC236}">
                <a16:creationId xmlns:a16="http://schemas.microsoft.com/office/drawing/2014/main" id="{AFFEBEC8-1D17-4E35-A571-C2C32E626F14}"/>
              </a:ext>
            </a:extLst>
          </p:cNvPr>
          <p:cNvPicPr>
            <a:picLocks noChangeAspect="1" noChangeArrowheads="1"/>
          </p:cNvPicPr>
          <p:nvPr/>
        </p:nvPicPr>
        <p:blipFill>
          <a:blip r:embed="rId7" cstate="print"/>
          <a:srcRect/>
          <a:stretch>
            <a:fillRect/>
          </a:stretch>
        </p:blipFill>
        <p:spPr bwMode="auto">
          <a:xfrm>
            <a:off x="9611434" y="4282734"/>
            <a:ext cx="1422399" cy="1066800"/>
          </a:xfrm>
          <a:prstGeom prst="rect">
            <a:avLst/>
          </a:prstGeom>
          <a:noFill/>
        </p:spPr>
      </p:pic>
      <p:sp>
        <p:nvSpPr>
          <p:cNvPr id="597" name="TextBox 596">
            <a:extLst>
              <a:ext uri="{FF2B5EF4-FFF2-40B4-BE49-F238E27FC236}">
                <a16:creationId xmlns:a16="http://schemas.microsoft.com/office/drawing/2014/main" id="{740616F9-37BC-4B2E-A567-C2A3AB38DFC6}"/>
              </a:ext>
            </a:extLst>
          </p:cNvPr>
          <p:cNvSpPr txBox="1"/>
          <p:nvPr/>
        </p:nvSpPr>
        <p:spPr>
          <a:xfrm>
            <a:off x="6187111" y="3994133"/>
            <a:ext cx="3101592" cy="338554"/>
          </a:xfrm>
          <a:prstGeom prst="rect">
            <a:avLst/>
          </a:prstGeom>
          <a:noFill/>
        </p:spPr>
        <p:txBody>
          <a:bodyPr wrap="square" rtlCol="0">
            <a:spAutoFit/>
          </a:bodyPr>
          <a:lstStyle/>
          <a:p>
            <a:r>
              <a:rPr lang="en-US" sz="1600" b="1" dirty="0">
                <a:solidFill>
                  <a:schemeClr val="accent2"/>
                </a:solidFill>
                <a:latin typeface="Times New Roman" panose="02020603050405020304" pitchFamily="18" charset="0"/>
                <a:cs typeface="Times New Roman" panose="02020603050405020304" pitchFamily="18" charset="0"/>
              </a:rPr>
              <a:t>Co-rotating twin-screw extruder</a:t>
            </a:r>
          </a:p>
        </p:txBody>
      </p:sp>
      <p:sp>
        <p:nvSpPr>
          <p:cNvPr id="598" name="Right Arrow 14">
            <a:extLst>
              <a:ext uri="{FF2B5EF4-FFF2-40B4-BE49-F238E27FC236}">
                <a16:creationId xmlns:a16="http://schemas.microsoft.com/office/drawing/2014/main" id="{BA3C123A-5394-455B-8BBE-17E30EE33024}"/>
              </a:ext>
            </a:extLst>
          </p:cNvPr>
          <p:cNvSpPr>
            <a:spLocks noChangeArrowheads="1"/>
          </p:cNvSpPr>
          <p:nvPr/>
        </p:nvSpPr>
        <p:spPr bwMode="auto">
          <a:xfrm rot="3206297" flipV="1">
            <a:off x="5195081" y="5031751"/>
            <a:ext cx="1180785" cy="153285"/>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dirty="0"/>
          </a:p>
        </p:txBody>
      </p:sp>
      <p:sp>
        <p:nvSpPr>
          <p:cNvPr id="599" name="Right Arrow 14">
            <a:extLst>
              <a:ext uri="{FF2B5EF4-FFF2-40B4-BE49-F238E27FC236}">
                <a16:creationId xmlns:a16="http://schemas.microsoft.com/office/drawing/2014/main" id="{5B2EE8B5-3A6B-43B9-B981-09B44B7627DA}"/>
              </a:ext>
            </a:extLst>
          </p:cNvPr>
          <p:cNvSpPr>
            <a:spLocks noChangeArrowheads="1"/>
          </p:cNvSpPr>
          <p:nvPr/>
        </p:nvSpPr>
        <p:spPr bwMode="auto">
          <a:xfrm rot="2187461">
            <a:off x="5438295" y="4094440"/>
            <a:ext cx="991912" cy="171368"/>
          </a:xfrm>
          <a:prstGeom prst="rightArrow">
            <a:avLst>
              <a:gd name="adj1" fmla="val 50000"/>
              <a:gd name="adj2" fmla="val 50136"/>
            </a:avLst>
          </a:prstGeom>
          <a:solidFill>
            <a:srgbClr val="C00000"/>
          </a:solidFill>
          <a:ln w="9525" algn="ctr">
            <a:solidFill>
              <a:schemeClr val="tx1"/>
            </a:solidFill>
            <a:round/>
            <a:headEnd/>
            <a:tailEnd/>
          </a:ln>
        </p:spPr>
        <p:txBody>
          <a:bodyPr/>
          <a:lstStyle/>
          <a:p>
            <a:pPr eaLnBrk="0" hangingPunct="0"/>
            <a:endParaRPr lang="en-US" sz="1351"/>
          </a:p>
        </p:txBody>
      </p:sp>
      <p:pic>
        <p:nvPicPr>
          <p:cNvPr id="600" name="Picture 599" descr="A picture containing screenshot&#10;&#10;Description automatically generated">
            <a:extLst>
              <a:ext uri="{FF2B5EF4-FFF2-40B4-BE49-F238E27FC236}">
                <a16:creationId xmlns:a16="http://schemas.microsoft.com/office/drawing/2014/main" id="{4AF211D4-0D34-4507-A90D-F4ECFCC014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26" t="7097" r="2558" b="5884"/>
          <a:stretch/>
        </p:blipFill>
        <p:spPr>
          <a:xfrm>
            <a:off x="6171506" y="5589545"/>
            <a:ext cx="2129702" cy="1295711"/>
          </a:xfrm>
          <a:prstGeom prst="rect">
            <a:avLst/>
          </a:prstGeom>
        </p:spPr>
      </p:pic>
      <p:sp>
        <p:nvSpPr>
          <p:cNvPr id="601" name="Rectangle 600">
            <a:extLst>
              <a:ext uri="{FF2B5EF4-FFF2-40B4-BE49-F238E27FC236}">
                <a16:creationId xmlns:a16="http://schemas.microsoft.com/office/drawing/2014/main" id="{B4532BE4-77A7-49C7-AAD6-59954D6076D0}"/>
              </a:ext>
            </a:extLst>
          </p:cNvPr>
          <p:cNvSpPr/>
          <p:nvPr/>
        </p:nvSpPr>
        <p:spPr>
          <a:xfrm>
            <a:off x="6333330" y="5331245"/>
            <a:ext cx="2736898" cy="338554"/>
          </a:xfrm>
          <a:prstGeom prst="rect">
            <a:avLst/>
          </a:prstGeom>
        </p:spPr>
        <p:txBody>
          <a:bodyPr wrap="square">
            <a:spAutoFit/>
          </a:bodyPr>
          <a:lstStyle/>
          <a:p>
            <a:r>
              <a:rPr lang="en-US" sz="1600"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Film-casting for strip film </a:t>
            </a:r>
            <a:endParaRPr lang="en-US" sz="1600" dirty="0">
              <a:solidFill>
                <a:schemeClr val="accent2"/>
              </a:solidFill>
              <a:latin typeface="Times New Roman" panose="02020603050405020304" pitchFamily="18" charset="0"/>
              <a:cs typeface="Times New Roman" panose="02020603050405020304" pitchFamily="18" charset="0"/>
            </a:endParaRPr>
          </a:p>
        </p:txBody>
      </p:sp>
      <p:sp>
        <p:nvSpPr>
          <p:cNvPr id="602" name="Right Arrow 14">
            <a:extLst>
              <a:ext uri="{FF2B5EF4-FFF2-40B4-BE49-F238E27FC236}">
                <a16:creationId xmlns:a16="http://schemas.microsoft.com/office/drawing/2014/main" id="{DE42A5AD-DEAE-4536-8299-DF23E5930DA2}"/>
              </a:ext>
            </a:extLst>
          </p:cNvPr>
          <p:cNvSpPr>
            <a:spLocks noChangeArrowheads="1"/>
          </p:cNvSpPr>
          <p:nvPr/>
        </p:nvSpPr>
        <p:spPr bwMode="auto">
          <a:xfrm>
            <a:off x="8340037" y="6085139"/>
            <a:ext cx="934580" cy="200140"/>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a:p>
        </p:txBody>
      </p:sp>
      <p:sp>
        <p:nvSpPr>
          <p:cNvPr id="604" name="Text Box 15">
            <a:extLst>
              <a:ext uri="{FF2B5EF4-FFF2-40B4-BE49-F238E27FC236}">
                <a16:creationId xmlns:a16="http://schemas.microsoft.com/office/drawing/2014/main" id="{AE8283FD-875C-4E01-BD4C-91622F2E9EF0}"/>
              </a:ext>
            </a:extLst>
          </p:cNvPr>
          <p:cNvSpPr txBox="1">
            <a:spLocks noChangeArrowheads="1"/>
          </p:cNvSpPr>
          <p:nvPr/>
        </p:nvSpPr>
        <p:spPr bwMode="auto">
          <a:xfrm>
            <a:off x="9008637" y="5439649"/>
            <a:ext cx="2354494" cy="338554"/>
          </a:xfrm>
          <a:prstGeom prst="rect">
            <a:avLst/>
          </a:prstGeom>
          <a:noFill/>
          <a:ln w="9525">
            <a:noFill/>
            <a:miter lim="800000"/>
            <a:headEnd/>
            <a:tailEnd/>
          </a:ln>
        </p:spPr>
        <p:txBody>
          <a:bodyPr wrap="square">
            <a:spAutoFit/>
          </a:bodyPr>
          <a:lstStyle/>
          <a:p>
            <a:r>
              <a:rPr lang="en-US" sz="1600"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           Drug strip films</a:t>
            </a:r>
          </a:p>
        </p:txBody>
      </p:sp>
      <p:sp>
        <p:nvSpPr>
          <p:cNvPr id="1219" name="Right Arrow 14">
            <a:extLst>
              <a:ext uri="{FF2B5EF4-FFF2-40B4-BE49-F238E27FC236}">
                <a16:creationId xmlns:a16="http://schemas.microsoft.com/office/drawing/2014/main" id="{83A3D5E2-EC04-4070-A953-1FBBD9C6ADE2}"/>
              </a:ext>
            </a:extLst>
          </p:cNvPr>
          <p:cNvSpPr>
            <a:spLocks noChangeArrowheads="1"/>
          </p:cNvSpPr>
          <p:nvPr/>
        </p:nvSpPr>
        <p:spPr bwMode="auto">
          <a:xfrm>
            <a:off x="5612198" y="3229527"/>
            <a:ext cx="1074812" cy="186629"/>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a:p>
        </p:txBody>
      </p:sp>
      <p:sp>
        <p:nvSpPr>
          <p:cNvPr id="1220" name="Right Arrow 14">
            <a:extLst>
              <a:ext uri="{FF2B5EF4-FFF2-40B4-BE49-F238E27FC236}">
                <a16:creationId xmlns:a16="http://schemas.microsoft.com/office/drawing/2014/main" id="{65BC5F46-4720-4E46-BB35-98FA9276B2CF}"/>
              </a:ext>
            </a:extLst>
          </p:cNvPr>
          <p:cNvSpPr>
            <a:spLocks noChangeArrowheads="1"/>
          </p:cNvSpPr>
          <p:nvPr/>
        </p:nvSpPr>
        <p:spPr bwMode="auto">
          <a:xfrm rot="2187461">
            <a:off x="5438296" y="4094439"/>
            <a:ext cx="991912" cy="171368"/>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a:p>
        </p:txBody>
      </p:sp>
      <p:pic>
        <p:nvPicPr>
          <p:cNvPr id="605" name="Picture 604" descr="A picture containing stationary&#10;&#10;Description automatically generated">
            <a:extLst>
              <a:ext uri="{FF2B5EF4-FFF2-40B4-BE49-F238E27FC236}">
                <a16:creationId xmlns:a16="http://schemas.microsoft.com/office/drawing/2014/main" id="{5BC82827-F266-458A-8A90-8B90DEBBD9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518" t="16614" r="17382" b="8119"/>
          <a:stretch/>
        </p:blipFill>
        <p:spPr>
          <a:xfrm>
            <a:off x="9658626" y="5791277"/>
            <a:ext cx="1287806" cy="1048034"/>
          </a:xfrm>
          <a:prstGeom prst="rect">
            <a:avLst/>
          </a:prstGeom>
        </p:spPr>
      </p:pic>
      <p:grpSp>
        <p:nvGrpSpPr>
          <p:cNvPr id="1196" name="Group 1195">
            <a:extLst>
              <a:ext uri="{FF2B5EF4-FFF2-40B4-BE49-F238E27FC236}">
                <a16:creationId xmlns:a16="http://schemas.microsoft.com/office/drawing/2014/main" id="{6BA82632-4730-4F01-B7D4-F54CDFD82B8E}"/>
              </a:ext>
            </a:extLst>
          </p:cNvPr>
          <p:cNvGrpSpPr/>
          <p:nvPr/>
        </p:nvGrpSpPr>
        <p:grpSpPr>
          <a:xfrm>
            <a:off x="174939" y="1929066"/>
            <a:ext cx="2241514" cy="1989756"/>
            <a:chOff x="1330678" y="935819"/>
            <a:chExt cx="2049980" cy="1989756"/>
          </a:xfrm>
        </p:grpSpPr>
        <p:grpSp>
          <p:nvGrpSpPr>
            <p:cNvPr id="1197" name="Group 1196">
              <a:extLst>
                <a:ext uri="{FF2B5EF4-FFF2-40B4-BE49-F238E27FC236}">
                  <a16:creationId xmlns:a16="http://schemas.microsoft.com/office/drawing/2014/main" id="{958CC56F-978F-415A-B96B-1A224FA7BD58}"/>
                </a:ext>
              </a:extLst>
            </p:cNvPr>
            <p:cNvGrpSpPr/>
            <p:nvPr/>
          </p:nvGrpSpPr>
          <p:grpSpPr>
            <a:xfrm>
              <a:off x="1331524" y="1234987"/>
              <a:ext cx="716304" cy="664832"/>
              <a:chOff x="838200" y="3276600"/>
              <a:chExt cx="1219200" cy="762000"/>
            </a:xfrm>
          </p:grpSpPr>
          <p:sp>
            <p:nvSpPr>
              <p:cNvPr id="1207" name="Oval 1206">
                <a:extLst>
                  <a:ext uri="{FF2B5EF4-FFF2-40B4-BE49-F238E27FC236}">
                    <a16:creationId xmlns:a16="http://schemas.microsoft.com/office/drawing/2014/main" id="{BFEA9C88-C0F8-4130-B845-63BD1FC46393}"/>
                  </a:ext>
                </a:extLst>
              </p:cNvPr>
              <p:cNvSpPr/>
              <p:nvPr/>
            </p:nvSpPr>
            <p:spPr>
              <a:xfrm>
                <a:off x="1066800" y="3276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08" name="Oval 1207">
                <a:extLst>
                  <a:ext uri="{FF2B5EF4-FFF2-40B4-BE49-F238E27FC236}">
                    <a16:creationId xmlns:a16="http://schemas.microsoft.com/office/drawing/2014/main" id="{26FD08F6-F793-4A7E-9C2C-43B040825EA0}"/>
                  </a:ext>
                </a:extLst>
              </p:cNvPr>
              <p:cNvSpPr/>
              <p:nvPr/>
            </p:nvSpPr>
            <p:spPr>
              <a:xfrm>
                <a:off x="8382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09" name="Oval 1208">
                <a:extLst>
                  <a:ext uri="{FF2B5EF4-FFF2-40B4-BE49-F238E27FC236}">
                    <a16:creationId xmlns:a16="http://schemas.microsoft.com/office/drawing/2014/main" id="{6589F275-8AEA-47C2-8435-5F6A9F75F1B3}"/>
                  </a:ext>
                </a:extLst>
              </p:cNvPr>
              <p:cNvSpPr/>
              <p:nvPr/>
            </p:nvSpPr>
            <p:spPr>
              <a:xfrm>
                <a:off x="990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10" name="Oval 1209">
                <a:extLst>
                  <a:ext uri="{FF2B5EF4-FFF2-40B4-BE49-F238E27FC236}">
                    <a16:creationId xmlns:a16="http://schemas.microsoft.com/office/drawing/2014/main" id="{0045FDE4-AA1D-4075-ACF0-5D05C7FB744D}"/>
                  </a:ext>
                </a:extLst>
              </p:cNvPr>
              <p:cNvSpPr/>
              <p:nvPr/>
            </p:nvSpPr>
            <p:spPr>
              <a:xfrm>
                <a:off x="11430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11" name="Oval 1210">
                <a:extLst>
                  <a:ext uri="{FF2B5EF4-FFF2-40B4-BE49-F238E27FC236}">
                    <a16:creationId xmlns:a16="http://schemas.microsoft.com/office/drawing/2014/main" id="{1231F7F7-F935-40A0-BCF9-AC1F0333496B}"/>
                  </a:ext>
                </a:extLst>
              </p:cNvPr>
              <p:cNvSpPr/>
              <p:nvPr/>
            </p:nvSpPr>
            <p:spPr>
              <a:xfrm>
                <a:off x="1219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12" name="Oval 1211">
                <a:extLst>
                  <a:ext uri="{FF2B5EF4-FFF2-40B4-BE49-F238E27FC236}">
                    <a16:creationId xmlns:a16="http://schemas.microsoft.com/office/drawing/2014/main" id="{E4D8F929-F920-46D3-A6C2-6930C3EA125E}"/>
                  </a:ext>
                </a:extLst>
              </p:cNvPr>
              <p:cNvSpPr/>
              <p:nvPr/>
            </p:nvSpPr>
            <p:spPr>
              <a:xfrm>
                <a:off x="12954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13" name="Oval 1212">
                <a:extLst>
                  <a:ext uri="{FF2B5EF4-FFF2-40B4-BE49-F238E27FC236}">
                    <a16:creationId xmlns:a16="http://schemas.microsoft.com/office/drawing/2014/main" id="{E0055C0F-AABB-4F9A-BA0C-46E4EE3A83B8}"/>
                  </a:ext>
                </a:extLst>
              </p:cNvPr>
              <p:cNvSpPr/>
              <p:nvPr/>
            </p:nvSpPr>
            <p:spPr>
              <a:xfrm>
                <a:off x="14478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14" name="Oval 1213">
                <a:extLst>
                  <a:ext uri="{FF2B5EF4-FFF2-40B4-BE49-F238E27FC236}">
                    <a16:creationId xmlns:a16="http://schemas.microsoft.com/office/drawing/2014/main" id="{D9450D4A-187D-497E-B31D-425ED9044CB0}"/>
                  </a:ext>
                </a:extLst>
              </p:cNvPr>
              <p:cNvSpPr/>
              <p:nvPr/>
            </p:nvSpPr>
            <p:spPr>
              <a:xfrm>
                <a:off x="16002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15" name="Oval 1214">
                <a:extLst>
                  <a:ext uri="{FF2B5EF4-FFF2-40B4-BE49-F238E27FC236}">
                    <a16:creationId xmlns:a16="http://schemas.microsoft.com/office/drawing/2014/main" id="{D44B4C48-B6D0-461F-9F0E-CE36B8328217}"/>
                  </a:ext>
                </a:extLst>
              </p:cNvPr>
              <p:cNvSpPr/>
              <p:nvPr/>
            </p:nvSpPr>
            <p:spPr>
              <a:xfrm>
                <a:off x="16764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sp>
            <p:nvSpPr>
              <p:cNvPr id="1216" name="Oval 1215">
                <a:extLst>
                  <a:ext uri="{FF2B5EF4-FFF2-40B4-BE49-F238E27FC236}">
                    <a16:creationId xmlns:a16="http://schemas.microsoft.com/office/drawing/2014/main" id="{DC477908-63CD-4014-8DB9-2316425379A4}"/>
                  </a:ext>
                </a:extLst>
              </p:cNvPr>
              <p:cNvSpPr/>
              <p:nvPr/>
            </p:nvSpPr>
            <p:spPr>
              <a:xfrm>
                <a:off x="1905000" y="3429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grpSp>
        <p:sp>
          <p:nvSpPr>
            <p:cNvPr id="1198" name="Text Box 15">
              <a:extLst>
                <a:ext uri="{FF2B5EF4-FFF2-40B4-BE49-F238E27FC236}">
                  <a16:creationId xmlns:a16="http://schemas.microsoft.com/office/drawing/2014/main" id="{886864DA-CF0D-4F38-A63E-39602C69A0D9}"/>
                </a:ext>
              </a:extLst>
            </p:cNvPr>
            <p:cNvSpPr txBox="1">
              <a:spLocks noChangeArrowheads="1"/>
            </p:cNvSpPr>
            <p:nvPr/>
          </p:nvSpPr>
          <p:spPr bwMode="auto">
            <a:xfrm>
              <a:off x="1330678" y="936096"/>
              <a:ext cx="717150" cy="300210"/>
            </a:xfrm>
            <a:prstGeom prst="rect">
              <a:avLst/>
            </a:prstGeom>
            <a:noFill/>
            <a:ln w="9525">
              <a:noFill/>
              <a:miter lim="800000"/>
              <a:headEnd/>
              <a:tailEnd/>
            </a:ln>
          </p:spPr>
          <p:txBody>
            <a:bodyPr wrap="square">
              <a:spAutoFit/>
            </a:bodyPr>
            <a:lstStyle/>
            <a:p>
              <a:r>
                <a:rPr lang="en-US" sz="1351"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Drug</a:t>
              </a:r>
            </a:p>
          </p:txBody>
        </p:sp>
        <p:sp>
          <p:nvSpPr>
            <p:cNvPr id="1199" name="Plus 110">
              <a:extLst>
                <a:ext uri="{FF2B5EF4-FFF2-40B4-BE49-F238E27FC236}">
                  <a16:creationId xmlns:a16="http://schemas.microsoft.com/office/drawing/2014/main" id="{E7ACDFBA-C854-4672-A1DE-6EAD4BEFC41D}"/>
                </a:ext>
              </a:extLst>
            </p:cNvPr>
            <p:cNvSpPr/>
            <p:nvPr/>
          </p:nvSpPr>
          <p:spPr>
            <a:xfrm>
              <a:off x="2143588" y="1436862"/>
              <a:ext cx="228623" cy="182789"/>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1">
                <a:latin typeface="Times New Roman" panose="02020603050405020304" pitchFamily="18" charset="0"/>
                <a:cs typeface="Times New Roman" panose="02020603050405020304" pitchFamily="18" charset="0"/>
              </a:endParaRPr>
            </a:p>
          </p:txBody>
        </p:sp>
        <p:cxnSp>
          <p:nvCxnSpPr>
            <p:cNvPr id="1200" name="Straight Arrow Connector 1199">
              <a:extLst>
                <a:ext uri="{FF2B5EF4-FFF2-40B4-BE49-F238E27FC236}">
                  <a16:creationId xmlns:a16="http://schemas.microsoft.com/office/drawing/2014/main" id="{AACA4572-3ABA-47BE-8386-FAE35A539382}"/>
                </a:ext>
              </a:extLst>
            </p:cNvPr>
            <p:cNvCxnSpPr/>
            <p:nvPr/>
          </p:nvCxnSpPr>
          <p:spPr>
            <a:xfrm>
              <a:off x="1889558" y="1657271"/>
              <a:ext cx="236563" cy="29895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01" name="Straight Arrow Connector 1200">
              <a:extLst>
                <a:ext uri="{FF2B5EF4-FFF2-40B4-BE49-F238E27FC236}">
                  <a16:creationId xmlns:a16="http://schemas.microsoft.com/office/drawing/2014/main" id="{A6C4CEE8-D051-40BE-808A-D1E92D632918}"/>
                </a:ext>
              </a:extLst>
            </p:cNvPr>
            <p:cNvCxnSpPr/>
            <p:nvPr/>
          </p:nvCxnSpPr>
          <p:spPr>
            <a:xfrm flipH="1">
              <a:off x="2385315" y="1700057"/>
              <a:ext cx="228623" cy="25349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1202" name="3D Model 1201">
                  <a:extLst>
                    <a:ext uri="{FF2B5EF4-FFF2-40B4-BE49-F238E27FC236}">
                      <a16:creationId xmlns:a16="http://schemas.microsoft.com/office/drawing/2014/main" id="{43613CC1-E618-4195-AC46-9F224CE643FA}"/>
                    </a:ext>
                  </a:extLst>
                </p:cNvPr>
                <p:cNvGraphicFramePr>
                  <a:graphicFrameLocks noChangeAspect="1"/>
                </p:cNvGraphicFramePr>
                <p:nvPr/>
              </p:nvGraphicFramePr>
              <p:xfrm>
                <a:off x="2674349" y="1319054"/>
                <a:ext cx="349942" cy="274143"/>
              </p:xfrm>
              <a:graphic>
                <a:graphicData uri="http://schemas.microsoft.com/office/drawing/2017/model3d">
                  <am3d:model3d r:embed="rId10">
                    <am3d:spPr>
                      <a:xfrm>
                        <a:off x="0" y="0"/>
                        <a:ext cx="349942" cy="274143"/>
                      </a:xfrm>
                      <a:prstGeom prst="rect">
                        <a:avLst/>
                      </a:prstGeom>
                    </am3d:spPr>
                    <am3d:camera>
                      <am3d:pos x="0" y="0" z="59009001"/>
                      <am3d:up dx="0" dy="36000000" dz="0"/>
                      <am3d:lookAt x="0" y="0" z="0"/>
                      <am3d:perspective fov="2700000"/>
                    </am3d:camera>
                    <am3d:trans>
                      <am3d:meterPerModelUnit n="8475706" d="1000000"/>
                      <am3d:preTrans dx="-116362380" dy="27821273" dz="-76891018"/>
                      <am3d:scale>
                        <am3d:sx n="1000000" d="1000000"/>
                        <am3d:sy n="1000000" d="1000000"/>
                        <am3d:sz n="1000000" d="1000000"/>
                      </am3d:scale>
                      <am3d:rot ax="-262073" ay="567108" az="-43118"/>
                      <am3d:postTrans dx="0" dy="0" dz="0"/>
                    </am3d:trans>
                    <am3d:raster rName="Office3DRenderer" rVer="16.0.8326">
                      <am3d:blip r:embed="rId11"/>
                    </am3d:raster>
                    <am3d:objViewport viewportSz="4504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02" name="3D Model 1201">
                  <a:extLst>
                    <a:ext uri="{FF2B5EF4-FFF2-40B4-BE49-F238E27FC236}">
                      <a16:creationId xmlns:a16="http://schemas.microsoft.com/office/drawing/2014/main" id="{43613CC1-E618-4195-AC46-9F224CE643FA}"/>
                    </a:ext>
                  </a:extLst>
                </p:cNvPr>
                <p:cNvPicPr>
                  <a:picLocks noGrp="1" noRot="1" noChangeAspect="1" noMove="1" noResize="1" noEditPoints="1" noAdjustHandles="1" noChangeArrowheads="1" noChangeShapeType="1" noCrop="1"/>
                </p:cNvPicPr>
                <p:nvPr/>
              </p:nvPicPr>
              <p:blipFill>
                <a:blip r:embed="rId11"/>
                <a:stretch>
                  <a:fillRect/>
                </a:stretch>
              </p:blipFill>
              <p:spPr>
                <a:xfrm>
                  <a:off x="1644152" y="2312301"/>
                  <a:ext cx="382638" cy="27414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03" name="3D Model 1202">
                  <a:extLst>
                    <a:ext uri="{FF2B5EF4-FFF2-40B4-BE49-F238E27FC236}">
                      <a16:creationId xmlns:a16="http://schemas.microsoft.com/office/drawing/2014/main" id="{255E2140-0115-4134-90F9-E8B1321B3309}"/>
                    </a:ext>
                  </a:extLst>
                </p:cNvPr>
                <p:cNvGraphicFramePr>
                  <a:graphicFrameLocks noChangeAspect="1"/>
                </p:cNvGraphicFramePr>
                <p:nvPr/>
              </p:nvGraphicFramePr>
              <p:xfrm rot="3596444">
                <a:off x="2681610" y="1362200"/>
                <a:ext cx="340344" cy="419943"/>
              </p:xfrm>
              <a:graphic>
                <a:graphicData uri="http://schemas.microsoft.com/office/drawing/2017/model3d">
                  <am3d:model3d r:embed="rId12">
                    <am3d:spPr>
                      <a:xfrm rot="3596444">
                        <a:off x="0" y="0"/>
                        <a:ext cx="340344" cy="419943"/>
                      </a:xfrm>
                      <a:prstGeom prst="rect">
                        <a:avLst/>
                      </a:prstGeom>
                    </am3d:spPr>
                    <am3d:camera>
                      <am3d:pos x="0" y="0" z="63654201"/>
                      <am3d:up dx="0" dy="36000000" dz="0"/>
                      <am3d:lookAt x="0" y="0" z="0"/>
                      <am3d:perspective fov="2700000"/>
                    </am3d:camera>
                    <am3d:trans>
                      <am3d:meterPerModelUnit n="24548442" d="1000000"/>
                      <am3d:preTrans dx="-203787906" dy="-111480460" dz="-227459238"/>
                      <am3d:scale>
                        <am3d:sx n="1000000" d="1000000"/>
                        <am3d:sy n="1000000" d="1000000"/>
                        <am3d:sz n="1000000" d="1000000"/>
                      </am3d:scale>
                      <am3d:rot ax="493537" ay="1723068" az="238399"/>
                      <am3d:postTrans dx="0" dy="0" dz="0"/>
                    </am3d:trans>
                    <am3d:raster rName="Office3DRenderer" rVer="16.0.8326">
                      <am3d:blip r:embed="rId13"/>
                    </am3d:raster>
                    <am3d:objViewport viewportSz="5111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03" name="3D Model 1202">
                  <a:extLst>
                    <a:ext uri="{FF2B5EF4-FFF2-40B4-BE49-F238E27FC236}">
                      <a16:creationId xmlns:a16="http://schemas.microsoft.com/office/drawing/2014/main" id="{255E2140-0115-4134-90F9-E8B1321B3309}"/>
                    </a:ext>
                  </a:extLst>
                </p:cNvPr>
                <p:cNvPicPr>
                  <a:picLocks noGrp="1" noRot="1" noChangeAspect="1" noMove="1" noResize="1" noEditPoints="1" noAdjustHandles="1" noChangeArrowheads="1" noChangeShapeType="1" noCrop="1"/>
                </p:cNvPicPr>
                <p:nvPr/>
              </p:nvPicPr>
              <p:blipFill>
                <a:blip r:embed="rId13"/>
                <a:stretch>
                  <a:fillRect/>
                </a:stretch>
              </p:blipFill>
              <p:spPr>
                <a:xfrm rot="3596444">
                  <a:off x="1667991" y="2335829"/>
                  <a:ext cx="340344" cy="459179"/>
                </a:xfrm>
                <a:prstGeom prst="rect">
                  <a:avLst/>
                </a:prstGeom>
              </p:spPr>
            </p:pic>
          </mc:Fallback>
        </mc:AlternateContent>
        <p:pic>
          <p:nvPicPr>
            <p:cNvPr id="1204" name="Picture 1203" descr="A close up of a logo&#10;&#10;Description automatically generated">
              <a:extLst>
                <a:ext uri="{FF2B5EF4-FFF2-40B4-BE49-F238E27FC236}">
                  <a16:creationId xmlns:a16="http://schemas.microsoft.com/office/drawing/2014/main" id="{D0FAF1FA-84A3-40D8-AD9D-6633B81B6B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84916" y="1979609"/>
              <a:ext cx="945966" cy="945966"/>
            </a:xfrm>
            <a:prstGeom prst="rect">
              <a:avLst/>
            </a:prstGeom>
          </p:spPr>
        </p:pic>
        <p:sp>
          <p:nvSpPr>
            <p:cNvPr id="1205" name="TextBox 1204">
              <a:extLst>
                <a:ext uri="{FF2B5EF4-FFF2-40B4-BE49-F238E27FC236}">
                  <a16:creationId xmlns:a16="http://schemas.microsoft.com/office/drawing/2014/main" id="{8FBC07ED-FC27-44B7-91DA-D7256AA83EB8}"/>
                </a:ext>
              </a:extLst>
            </p:cNvPr>
            <p:cNvSpPr txBox="1"/>
            <p:nvPr/>
          </p:nvSpPr>
          <p:spPr>
            <a:xfrm>
              <a:off x="1868753" y="2336209"/>
              <a:ext cx="71932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Water</a:t>
              </a:r>
            </a:p>
          </p:txBody>
        </p:sp>
        <p:sp>
          <p:nvSpPr>
            <p:cNvPr id="1206" name="Text Box 15">
              <a:extLst>
                <a:ext uri="{FF2B5EF4-FFF2-40B4-BE49-F238E27FC236}">
                  <a16:creationId xmlns:a16="http://schemas.microsoft.com/office/drawing/2014/main" id="{00119E3D-1F3F-4FEF-BA72-25CF12B762B3}"/>
                </a:ext>
              </a:extLst>
            </p:cNvPr>
            <p:cNvSpPr txBox="1">
              <a:spLocks noChangeArrowheads="1"/>
            </p:cNvSpPr>
            <p:nvPr/>
          </p:nvSpPr>
          <p:spPr bwMode="auto">
            <a:xfrm>
              <a:off x="2491004" y="935819"/>
              <a:ext cx="889654" cy="300210"/>
            </a:xfrm>
            <a:prstGeom prst="rect">
              <a:avLst/>
            </a:prstGeom>
            <a:noFill/>
            <a:ln w="9525">
              <a:noFill/>
              <a:miter lim="800000"/>
              <a:headEnd/>
              <a:tailEnd/>
            </a:ln>
          </p:spPr>
          <p:txBody>
            <a:bodyPr wrap="square">
              <a:spAutoFit/>
            </a:bodyPr>
            <a:lstStyle/>
            <a:p>
              <a:r>
                <a:rPr lang="en-US" sz="1351" b="1" dirty="0">
                  <a:solidFill>
                    <a:schemeClr val="accent2"/>
                  </a:solidFill>
                  <a:latin typeface="Times New Roman" panose="02020603050405020304" pitchFamily="18" charset="0"/>
                  <a:ea typeface="ＭＳ Ｐゴシック" pitchFamily="34" charset="-128"/>
                  <a:cs typeface="Times New Roman" panose="02020603050405020304" pitchFamily="18" charset="0"/>
                </a:rPr>
                <a:t>Polymer</a:t>
              </a:r>
            </a:p>
          </p:txBody>
        </p:sp>
      </p:grpSp>
      <p:sp>
        <p:nvSpPr>
          <p:cNvPr id="1218" name="Right Arrow 14">
            <a:extLst>
              <a:ext uri="{FF2B5EF4-FFF2-40B4-BE49-F238E27FC236}">
                <a16:creationId xmlns:a16="http://schemas.microsoft.com/office/drawing/2014/main" id="{D467C215-4B6E-4CF8-B7BF-5FA8A89F9C33}"/>
              </a:ext>
            </a:extLst>
          </p:cNvPr>
          <p:cNvSpPr>
            <a:spLocks noChangeArrowheads="1"/>
          </p:cNvSpPr>
          <p:nvPr/>
        </p:nvSpPr>
        <p:spPr bwMode="auto">
          <a:xfrm>
            <a:off x="1621544" y="3272774"/>
            <a:ext cx="1175234" cy="186629"/>
          </a:xfrm>
          <a:prstGeom prst="rightArrow">
            <a:avLst>
              <a:gd name="adj1" fmla="val 50000"/>
              <a:gd name="adj2" fmla="val 50136"/>
            </a:avLst>
          </a:prstGeom>
          <a:solidFill>
            <a:schemeClr val="accent6"/>
          </a:solidFill>
          <a:ln w="9525" algn="ctr">
            <a:solidFill>
              <a:schemeClr val="accent6"/>
            </a:solidFill>
            <a:round/>
            <a:headEnd/>
            <a:tailEnd/>
          </a:ln>
        </p:spPr>
        <p:txBody>
          <a:bodyPr/>
          <a:lstStyle/>
          <a:p>
            <a:pPr eaLnBrk="0" hangingPunct="0"/>
            <a:endParaRPr lang="en-US" sz="1351">
              <a:latin typeface="Times New Roman" panose="02020603050405020304" pitchFamily="18" charset="0"/>
              <a:cs typeface="Times New Roman" panose="02020603050405020304" pitchFamily="18" charset="0"/>
            </a:endParaRPr>
          </a:p>
        </p:txBody>
      </p:sp>
      <p:sp>
        <p:nvSpPr>
          <p:cNvPr id="619" name="Slide Number Placeholder 9">
            <a:extLst>
              <a:ext uri="{FF2B5EF4-FFF2-40B4-BE49-F238E27FC236}">
                <a16:creationId xmlns:a16="http://schemas.microsoft.com/office/drawing/2014/main" id="{1A7CB644-B831-4179-B9D3-43A3073CFA3D}"/>
              </a:ext>
            </a:extLst>
          </p:cNvPr>
          <p:cNvSpPr>
            <a:spLocks noGrp="1"/>
          </p:cNvSpPr>
          <p:nvPr>
            <p:ph type="sldNum" sz="quarter" idx="12"/>
          </p:nvPr>
        </p:nvSpPr>
        <p:spPr>
          <a:xfrm>
            <a:off x="11648328" y="6333584"/>
            <a:ext cx="365760" cy="365760"/>
          </a:xfrm>
        </p:spPr>
        <p:txBody>
          <a:bodyPr/>
          <a:lstStyle/>
          <a:p>
            <a:fld id="{2D79E7E6-C50F-424D-996A-BA35ACDFD2CF}" type="slidenum">
              <a:rPr lang="en-US" smtClean="0"/>
              <a:t>3</a:t>
            </a:fld>
            <a:endParaRPr lang="en-US" dirty="0"/>
          </a:p>
        </p:txBody>
      </p:sp>
    </p:spTree>
    <p:extLst>
      <p:ext uri="{BB962C8B-B14F-4D97-AF65-F5344CB8AC3E}">
        <p14:creationId xmlns:p14="http://schemas.microsoft.com/office/powerpoint/2010/main" val="69767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D4AB5C4-29CA-4F4A-8B5B-2DE05CE72E4F}"/>
              </a:ext>
            </a:extLst>
          </p:cNvPr>
          <p:cNvSpPr>
            <a:spLocks noGrp="1"/>
          </p:cNvSpPr>
          <p:nvPr>
            <p:ph type="title"/>
          </p:nvPr>
        </p:nvSpPr>
        <p:spPr>
          <a:xfrm>
            <a:off x="707064" y="609600"/>
            <a:ext cx="6993914" cy="1356360"/>
          </a:xfrm>
        </p:spPr>
        <p:txBody>
          <a:bodyPr>
            <a:normAutofit/>
          </a:bodyPr>
          <a:lstStyle/>
          <a:p>
            <a:r>
              <a:rPr lang="en-US" dirty="0"/>
              <a:t>Wet Stirred Media Milling</a:t>
            </a:r>
          </a:p>
        </p:txBody>
      </p:sp>
      <p:sp>
        <p:nvSpPr>
          <p:cNvPr id="3" name="Content Placeholder 2">
            <a:extLst>
              <a:ext uri="{FF2B5EF4-FFF2-40B4-BE49-F238E27FC236}">
                <a16:creationId xmlns:a16="http://schemas.microsoft.com/office/drawing/2014/main" id="{E7C12BBE-50BC-43CB-904B-B06CAB024778}"/>
              </a:ext>
            </a:extLst>
          </p:cNvPr>
          <p:cNvSpPr>
            <a:spLocks noGrp="1"/>
          </p:cNvSpPr>
          <p:nvPr>
            <p:ph idx="1"/>
          </p:nvPr>
        </p:nvSpPr>
        <p:spPr>
          <a:xfrm>
            <a:off x="707063" y="1884046"/>
            <a:ext cx="6122361" cy="4211954"/>
          </a:xfrm>
        </p:spPr>
        <p:txBody>
          <a:bodyPr>
            <a:normAutofit/>
          </a:bodyPr>
          <a:lstStyle/>
          <a:p>
            <a:r>
              <a:rPr lang="en-US" sz="2000" dirty="0">
                <a:solidFill>
                  <a:schemeClr val="accent2"/>
                </a:solidFill>
              </a:rPr>
              <a:t>Advantages:</a:t>
            </a:r>
          </a:p>
          <a:p>
            <a:pPr lvl="1"/>
            <a:r>
              <a:rPr lang="en-US" dirty="0">
                <a:solidFill>
                  <a:schemeClr val="tx1"/>
                </a:solidFill>
              </a:rPr>
              <a:t>Production of high drug-loaded, stable suspensions</a:t>
            </a:r>
          </a:p>
          <a:p>
            <a:pPr lvl="1"/>
            <a:r>
              <a:rPr lang="en-US" dirty="0">
                <a:solidFill>
                  <a:schemeClr val="tx1"/>
                </a:solidFill>
              </a:rPr>
              <a:t>Robust</a:t>
            </a:r>
          </a:p>
          <a:p>
            <a:pPr lvl="1"/>
            <a:r>
              <a:rPr lang="en-US" dirty="0">
                <a:solidFill>
                  <a:schemeClr val="tx1"/>
                </a:solidFill>
              </a:rPr>
              <a:t>Reproducible</a:t>
            </a:r>
          </a:p>
          <a:p>
            <a:pPr lvl="1"/>
            <a:r>
              <a:rPr lang="en-US" dirty="0">
                <a:solidFill>
                  <a:schemeClr val="tx1"/>
                </a:solidFill>
              </a:rPr>
              <a:t>Solvent-free</a:t>
            </a:r>
          </a:p>
          <a:p>
            <a:pPr lvl="1"/>
            <a:r>
              <a:rPr lang="en-US" dirty="0">
                <a:solidFill>
                  <a:schemeClr val="tx1"/>
                </a:solidFill>
              </a:rPr>
              <a:t>Environmentally benign</a:t>
            </a:r>
          </a:p>
          <a:p>
            <a:r>
              <a:rPr lang="en-US" sz="2000" dirty="0">
                <a:solidFill>
                  <a:schemeClr val="accent2"/>
                </a:solidFill>
              </a:rPr>
              <a:t>Disadvantages:</a:t>
            </a:r>
          </a:p>
          <a:p>
            <a:pPr lvl="1"/>
            <a:r>
              <a:rPr lang="en-US" dirty="0">
                <a:solidFill>
                  <a:schemeClr val="tx1"/>
                </a:solidFill>
              </a:rPr>
              <a:t>Possible nanoparticle aggregation-growth</a:t>
            </a:r>
          </a:p>
          <a:p>
            <a:pPr lvl="1"/>
            <a:r>
              <a:rPr lang="en-US" dirty="0">
                <a:solidFill>
                  <a:schemeClr val="tx1"/>
                </a:solidFill>
              </a:rPr>
              <a:t>High energy consumption</a:t>
            </a:r>
          </a:p>
          <a:p>
            <a:pPr lvl="1"/>
            <a:r>
              <a:rPr lang="en-US" dirty="0">
                <a:solidFill>
                  <a:schemeClr val="tx1"/>
                </a:solidFill>
              </a:rPr>
              <a:t>Long operating hours</a:t>
            </a:r>
          </a:p>
          <a:p>
            <a:pPr lvl="1"/>
            <a:r>
              <a:rPr lang="en-US" dirty="0">
                <a:solidFill>
                  <a:schemeClr val="tx1"/>
                </a:solidFill>
              </a:rPr>
              <a:t>Contamination by the beads</a:t>
            </a:r>
          </a:p>
        </p:txBody>
      </p:sp>
      <p:pic>
        <p:nvPicPr>
          <p:cNvPr id="4" name="Picture 3">
            <a:extLst>
              <a:ext uri="{FF2B5EF4-FFF2-40B4-BE49-F238E27FC236}">
                <a16:creationId xmlns:a16="http://schemas.microsoft.com/office/drawing/2014/main" id="{B3BC7D15-C691-4BB6-AF2A-7B1E9D1C6108}"/>
              </a:ext>
            </a:extLst>
          </p:cNvPr>
          <p:cNvPicPr>
            <a:picLocks noChangeAspect="1"/>
          </p:cNvPicPr>
          <p:nvPr/>
        </p:nvPicPr>
        <p:blipFill rotWithShape="1">
          <a:blip r:embed="rId3"/>
          <a:srcRect l="31064" t="23333" r="31276" b="23050"/>
          <a:stretch/>
        </p:blipFill>
        <p:spPr>
          <a:xfrm>
            <a:off x="6629400" y="1884046"/>
            <a:ext cx="5158349" cy="4130997"/>
          </a:xfrm>
          <a:prstGeom prst="rect">
            <a:avLst/>
          </a:prstGeom>
        </p:spPr>
      </p:pic>
      <p:sp>
        <p:nvSpPr>
          <p:cNvPr id="5" name="TextBox 4">
            <a:extLst>
              <a:ext uri="{FF2B5EF4-FFF2-40B4-BE49-F238E27FC236}">
                <a16:creationId xmlns:a16="http://schemas.microsoft.com/office/drawing/2014/main" id="{DAA717E3-7505-4ED2-9BA6-83840DAF699A}"/>
              </a:ext>
            </a:extLst>
          </p:cNvPr>
          <p:cNvSpPr txBox="1"/>
          <p:nvPr/>
        </p:nvSpPr>
        <p:spPr>
          <a:xfrm>
            <a:off x="6901532" y="6197600"/>
            <a:ext cx="4614084" cy="369332"/>
          </a:xfrm>
          <a:prstGeom prst="rect">
            <a:avLst/>
          </a:prstGeom>
          <a:noFill/>
        </p:spPr>
        <p:txBody>
          <a:bodyPr wrap="none" rtlCol="0">
            <a:spAutoFit/>
          </a:bodyPr>
          <a:lstStyle/>
          <a:p>
            <a:r>
              <a:rPr lang="en-US" dirty="0" err="1">
                <a:solidFill>
                  <a:schemeClr val="accent1"/>
                </a:solidFill>
              </a:rPr>
              <a:t>Bhakay</a:t>
            </a:r>
            <a:r>
              <a:rPr lang="en-US" dirty="0">
                <a:solidFill>
                  <a:schemeClr val="accent1"/>
                </a:solidFill>
              </a:rPr>
              <a:t> et al., (2018), Pharmaceutics, 10(3), 86</a:t>
            </a:r>
            <a:r>
              <a:rPr lang="en-US" dirty="0"/>
              <a:t>.</a:t>
            </a:r>
          </a:p>
        </p:txBody>
      </p:sp>
    </p:spTree>
    <p:extLst>
      <p:ext uri="{BB962C8B-B14F-4D97-AF65-F5344CB8AC3E}">
        <p14:creationId xmlns:p14="http://schemas.microsoft.com/office/powerpoint/2010/main" val="388120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8191-A91B-4F26-B6EF-9A621405CD16}"/>
              </a:ext>
            </a:extLst>
          </p:cNvPr>
          <p:cNvSpPr>
            <a:spLocks noGrp="1"/>
          </p:cNvSpPr>
          <p:nvPr>
            <p:ph type="title"/>
          </p:nvPr>
        </p:nvSpPr>
        <p:spPr>
          <a:xfrm>
            <a:off x="2016920" y="499533"/>
            <a:ext cx="8407241" cy="1658198"/>
          </a:xfrm>
        </p:spPr>
        <p:txBody>
          <a:bodyPr/>
          <a:lstStyle/>
          <a:p>
            <a:r>
              <a:rPr lang="en-US" dirty="0"/>
              <a:t>Wet Stirred Media Milling of Drugs</a:t>
            </a:r>
          </a:p>
        </p:txBody>
      </p:sp>
      <p:sp>
        <p:nvSpPr>
          <p:cNvPr id="4" name="Content Placeholder 2">
            <a:extLst>
              <a:ext uri="{FF2B5EF4-FFF2-40B4-BE49-F238E27FC236}">
                <a16:creationId xmlns:a16="http://schemas.microsoft.com/office/drawing/2014/main" id="{303D6BD4-8D4E-4500-A3C3-7C694A1A851F}"/>
              </a:ext>
            </a:extLst>
          </p:cNvPr>
          <p:cNvSpPr txBox="1">
            <a:spLocks/>
          </p:cNvSpPr>
          <p:nvPr/>
        </p:nvSpPr>
        <p:spPr>
          <a:xfrm>
            <a:off x="543203" y="2065841"/>
            <a:ext cx="5722122" cy="395500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solidFill>
                  <a:srgbClr val="C00000"/>
                </a:solidFill>
              </a:rPr>
              <a:t>Purpose: </a:t>
            </a:r>
            <a:r>
              <a:rPr lang="en-US" dirty="0"/>
              <a:t>Produce stable nanoparticle suspensions of BCS class II drugs</a:t>
            </a:r>
          </a:p>
          <a:p>
            <a:r>
              <a:rPr lang="en-US" dirty="0">
                <a:solidFill>
                  <a:srgbClr val="C00000"/>
                </a:solidFill>
              </a:rPr>
              <a:t>Mode of operation: </a:t>
            </a:r>
            <a:r>
              <a:rPr lang="en-US" dirty="0"/>
              <a:t>Suspension is recirculated through the milling chamber </a:t>
            </a:r>
            <a:endParaRPr lang="en-US" dirty="0">
              <a:solidFill>
                <a:srgbClr val="C00000"/>
              </a:solidFill>
            </a:endParaRPr>
          </a:p>
          <a:p>
            <a:r>
              <a:rPr lang="en-US" dirty="0">
                <a:solidFill>
                  <a:srgbClr val="C00000"/>
                </a:solidFill>
              </a:rPr>
              <a:t>Mechanism of Action: </a:t>
            </a:r>
            <a:r>
              <a:rPr lang="en-US" dirty="0"/>
              <a:t>Repetitive compression of drug particles captured between colliding beads (media)</a:t>
            </a:r>
          </a:p>
          <a:p>
            <a:r>
              <a:rPr lang="en-US" dirty="0">
                <a:solidFill>
                  <a:srgbClr val="C00000"/>
                </a:solidFill>
              </a:rPr>
              <a:t>Formulation: </a:t>
            </a:r>
            <a:r>
              <a:rPr lang="en-US" dirty="0"/>
              <a:t>BCS class II drug and stabilizers (polymers and surfactants)</a:t>
            </a:r>
          </a:p>
          <a:p>
            <a:endParaRPr lang="en-US" dirty="0">
              <a:solidFill>
                <a:srgbClr val="C00000"/>
              </a:solidFill>
            </a:endParaRPr>
          </a:p>
          <a:p>
            <a:endParaRPr lang="en-US" dirty="0">
              <a:solidFill>
                <a:srgbClr val="C00000"/>
              </a:solidFill>
            </a:endParaRPr>
          </a:p>
        </p:txBody>
      </p:sp>
      <p:graphicFrame>
        <p:nvGraphicFramePr>
          <p:cNvPr id="5" name="Object 1">
            <a:extLst>
              <a:ext uri="{FF2B5EF4-FFF2-40B4-BE49-F238E27FC236}">
                <a16:creationId xmlns:a16="http://schemas.microsoft.com/office/drawing/2014/main" id="{D2A60F6A-45ED-4C73-B674-A9171C373019}"/>
              </a:ext>
            </a:extLst>
          </p:cNvPr>
          <p:cNvGraphicFramePr>
            <a:graphicFrameLocks noChangeAspect="1"/>
          </p:cNvGraphicFramePr>
          <p:nvPr>
            <p:extLst>
              <p:ext uri="{D42A27DB-BD31-4B8C-83A1-F6EECF244321}">
                <p14:modId xmlns:p14="http://schemas.microsoft.com/office/powerpoint/2010/main" val="2193753021"/>
              </p:ext>
            </p:extLst>
          </p:nvPr>
        </p:nvGraphicFramePr>
        <p:xfrm>
          <a:off x="6279380" y="1730998"/>
          <a:ext cx="5722122" cy="3355387"/>
        </p:xfrm>
        <a:graphic>
          <a:graphicData uri="http://schemas.openxmlformats.org/presentationml/2006/ole">
            <mc:AlternateContent xmlns:mc="http://schemas.openxmlformats.org/markup-compatibility/2006">
              <mc:Choice xmlns:v="urn:schemas-microsoft-com:vml" Requires="v">
                <p:oleObj spid="_x0000_s1050" name="Visio" r:id="rId4" imgW="14335210" imgH="8406002" progId="">
                  <p:embed/>
                </p:oleObj>
              </mc:Choice>
              <mc:Fallback>
                <p:oleObj name="Visio" r:id="rId4" imgW="14335210" imgH="8406002" progId="">
                  <p:embed/>
                  <p:pic>
                    <p:nvPicPr>
                      <p:cNvPr id="5" name="Object 1">
                        <a:extLst>
                          <a:ext uri="{FF2B5EF4-FFF2-40B4-BE49-F238E27FC236}">
                            <a16:creationId xmlns:a16="http://schemas.microsoft.com/office/drawing/2014/main" id="{C68804B3-F095-4272-A40B-45E3132196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9380" y="1730998"/>
                        <a:ext cx="5722122" cy="3355387"/>
                      </a:xfrm>
                      <a:prstGeom prst="rect">
                        <a:avLst/>
                      </a:prstGeom>
                      <a:noFill/>
                    </p:spPr>
                  </p:pic>
                </p:oleObj>
              </mc:Fallback>
            </mc:AlternateContent>
          </a:graphicData>
        </a:graphic>
      </p:graphicFrame>
    </p:spTree>
    <p:extLst>
      <p:ext uri="{BB962C8B-B14F-4D97-AF65-F5344CB8AC3E}">
        <p14:creationId xmlns:p14="http://schemas.microsoft.com/office/powerpoint/2010/main" val="250881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F456-826F-4901-8978-D7B974F49D18}"/>
              </a:ext>
            </a:extLst>
          </p:cNvPr>
          <p:cNvSpPr>
            <a:spLocks noGrp="1"/>
          </p:cNvSpPr>
          <p:nvPr>
            <p:ph type="title"/>
          </p:nvPr>
        </p:nvSpPr>
        <p:spPr/>
        <p:txBody>
          <a:bodyPr>
            <a:normAutofit/>
          </a:bodyPr>
          <a:lstStyle/>
          <a:p>
            <a:r>
              <a:rPr lang="en-US" dirty="0"/>
              <a:t>Previous Studies on Wet Stirred Media Milling: Process Optimization</a:t>
            </a:r>
          </a:p>
        </p:txBody>
      </p:sp>
      <p:sp>
        <p:nvSpPr>
          <p:cNvPr id="3" name="Content Placeholder 2">
            <a:extLst>
              <a:ext uri="{FF2B5EF4-FFF2-40B4-BE49-F238E27FC236}">
                <a16:creationId xmlns:a16="http://schemas.microsoft.com/office/drawing/2014/main" id="{1580A3B5-5BAD-48DE-BFC1-B6E1D478BADB}"/>
              </a:ext>
            </a:extLst>
          </p:cNvPr>
          <p:cNvSpPr>
            <a:spLocks noGrp="1"/>
          </p:cNvSpPr>
          <p:nvPr>
            <p:ph idx="1"/>
          </p:nvPr>
        </p:nvSpPr>
        <p:spPr/>
        <p:txBody>
          <a:bodyPr>
            <a:normAutofit/>
          </a:bodyPr>
          <a:lstStyle/>
          <a:p>
            <a:r>
              <a:rPr lang="en-US" sz="2400" dirty="0">
                <a:solidFill>
                  <a:schemeClr val="tx1"/>
                </a:solidFill>
              </a:rPr>
              <a:t>Afolabi et al. (2014) studied the impact of process parameters</a:t>
            </a:r>
          </a:p>
          <a:p>
            <a:r>
              <a:rPr lang="en-US" sz="2400" dirty="0">
                <a:solidFill>
                  <a:schemeClr val="tx1"/>
                </a:solidFill>
              </a:rPr>
              <a:t>Li et al. (2017) studied the impact of  Zirconia (YSZ) bead sizes and produced sub-100 nm nanoparticles (2015)</a:t>
            </a:r>
          </a:p>
          <a:p>
            <a:r>
              <a:rPr lang="en-US" sz="2400" dirty="0">
                <a:solidFill>
                  <a:schemeClr val="tx1"/>
                </a:solidFill>
              </a:rPr>
              <a:t>Parker et al. (2020) studied the impact of crosslinked polystyrene (CPS) and YSZ beads </a:t>
            </a:r>
          </a:p>
          <a:p>
            <a:r>
              <a:rPr lang="en-US" sz="2400" dirty="0">
                <a:solidFill>
                  <a:schemeClr val="tx1"/>
                </a:solidFill>
              </a:rPr>
              <a:t>A possible synergistic effect of CPS-YSZ bead mixture was not studied</a:t>
            </a:r>
          </a:p>
        </p:txBody>
      </p:sp>
      <p:pic>
        <p:nvPicPr>
          <p:cNvPr id="4" name="Picture 3">
            <a:extLst>
              <a:ext uri="{FF2B5EF4-FFF2-40B4-BE49-F238E27FC236}">
                <a16:creationId xmlns:a16="http://schemas.microsoft.com/office/drawing/2014/main" id="{FBE7F6F9-395D-4767-B848-42981429C3E9}"/>
              </a:ext>
            </a:extLst>
          </p:cNvPr>
          <p:cNvPicPr>
            <a:picLocks noChangeAspect="1"/>
          </p:cNvPicPr>
          <p:nvPr/>
        </p:nvPicPr>
        <p:blipFill>
          <a:blip r:embed="rId3"/>
          <a:stretch>
            <a:fillRect/>
          </a:stretch>
        </p:blipFill>
        <p:spPr>
          <a:xfrm>
            <a:off x="4083501" y="4644391"/>
            <a:ext cx="3990766" cy="1852145"/>
          </a:xfrm>
          <a:prstGeom prst="rect">
            <a:avLst/>
          </a:prstGeom>
        </p:spPr>
      </p:pic>
    </p:spTree>
    <p:extLst>
      <p:ext uri="{BB962C8B-B14F-4D97-AF65-F5344CB8AC3E}">
        <p14:creationId xmlns:p14="http://schemas.microsoft.com/office/powerpoint/2010/main" val="211517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E4BD2-1214-46C6-9A90-51BCF65784F0}"/>
              </a:ext>
            </a:extLst>
          </p:cNvPr>
          <p:cNvSpPr>
            <a:spLocks noGrp="1"/>
          </p:cNvSpPr>
          <p:nvPr>
            <p:ph idx="1"/>
          </p:nvPr>
        </p:nvSpPr>
        <p:spPr>
          <a:xfrm>
            <a:off x="837439" y="1645299"/>
            <a:ext cx="6297840" cy="4293911"/>
          </a:xfrm>
        </p:spPr>
        <p:txBody>
          <a:bodyPr>
            <a:normAutofit fontScale="92500" lnSpcReduction="10000"/>
          </a:bodyPr>
          <a:lstStyle/>
          <a:p>
            <a:r>
              <a:rPr lang="en-US" sz="2800" dirty="0">
                <a:solidFill>
                  <a:srgbClr val="C00000"/>
                </a:solidFill>
              </a:rPr>
              <a:t>Materials</a:t>
            </a:r>
          </a:p>
          <a:p>
            <a:pPr lvl="1"/>
            <a:r>
              <a:rPr lang="en-US" sz="2800" dirty="0">
                <a:solidFill>
                  <a:schemeClr val="tx2"/>
                </a:solidFill>
              </a:rPr>
              <a:t>Fenofibrate (drug): 10%</a:t>
            </a:r>
          </a:p>
          <a:p>
            <a:pPr lvl="1"/>
            <a:r>
              <a:rPr lang="en-US" sz="2800" dirty="0">
                <a:solidFill>
                  <a:schemeClr val="tx2"/>
                </a:solidFill>
              </a:rPr>
              <a:t>Hydroxypropyl cellulose: 7.5%</a:t>
            </a:r>
          </a:p>
          <a:p>
            <a:pPr lvl="1"/>
            <a:r>
              <a:rPr lang="en-US" sz="2800" dirty="0">
                <a:solidFill>
                  <a:schemeClr val="tx2"/>
                </a:solidFill>
              </a:rPr>
              <a:t>Sodium dodecyl sulfate: 0.05%</a:t>
            </a:r>
          </a:p>
          <a:p>
            <a:pPr lvl="1"/>
            <a:r>
              <a:rPr lang="en-US" sz="2800" dirty="0">
                <a:solidFill>
                  <a:schemeClr val="tx2"/>
                </a:solidFill>
              </a:rPr>
              <a:t>400 µm cross-linked polystyrene </a:t>
            </a:r>
            <a:r>
              <a:rPr lang="en-US" sz="2800" b="1" dirty="0">
                <a:solidFill>
                  <a:srgbClr val="C00000"/>
                </a:solidFill>
              </a:rPr>
              <a:t>(CPS) </a:t>
            </a:r>
            <a:r>
              <a:rPr lang="en-US" sz="2800" dirty="0">
                <a:solidFill>
                  <a:schemeClr val="tx2"/>
                </a:solidFill>
              </a:rPr>
              <a:t>beads and yttrium-stabilized zirconia </a:t>
            </a:r>
            <a:r>
              <a:rPr lang="en-US" sz="2800" b="1" dirty="0">
                <a:solidFill>
                  <a:srgbClr val="C00000"/>
                </a:solidFill>
              </a:rPr>
              <a:t>(YSZ) </a:t>
            </a:r>
            <a:r>
              <a:rPr lang="en-US" sz="2800" dirty="0">
                <a:solidFill>
                  <a:schemeClr val="tx2"/>
                </a:solidFill>
              </a:rPr>
              <a:t>(100:0-0:100)</a:t>
            </a:r>
          </a:p>
          <a:p>
            <a:r>
              <a:rPr lang="en-US" sz="2800" dirty="0">
                <a:solidFill>
                  <a:srgbClr val="C00000"/>
                </a:solidFill>
              </a:rPr>
              <a:t>Equipment </a:t>
            </a:r>
          </a:p>
          <a:p>
            <a:pPr lvl="1"/>
            <a:r>
              <a:rPr lang="en-US" sz="2800" dirty="0" err="1">
                <a:solidFill>
                  <a:schemeClr val="tx2"/>
                </a:solidFill>
              </a:rPr>
              <a:t>Netzsch</a:t>
            </a:r>
            <a:r>
              <a:rPr lang="en-US" sz="2800" dirty="0">
                <a:solidFill>
                  <a:schemeClr val="tx2"/>
                </a:solidFill>
              </a:rPr>
              <a:t> </a:t>
            </a:r>
            <a:r>
              <a:rPr lang="en-US" sz="2800" dirty="0" err="1">
                <a:solidFill>
                  <a:schemeClr val="tx2"/>
                </a:solidFill>
              </a:rPr>
              <a:t>MicroCer</a:t>
            </a:r>
            <a:r>
              <a:rPr lang="en-US" sz="2800" dirty="0">
                <a:solidFill>
                  <a:schemeClr val="tx2"/>
                </a:solidFill>
              </a:rPr>
              <a:t> wet stirred media mill</a:t>
            </a:r>
          </a:p>
          <a:p>
            <a:pPr lvl="1"/>
            <a:r>
              <a:rPr lang="en-US" sz="2800" dirty="0">
                <a:solidFill>
                  <a:schemeClr val="tx2"/>
                </a:solidFill>
              </a:rPr>
              <a:t>Beckmann Coulter LS 230 for PSD</a:t>
            </a:r>
          </a:p>
          <a:p>
            <a:pPr lvl="1"/>
            <a:r>
              <a:rPr lang="en-US" sz="2800" dirty="0">
                <a:solidFill>
                  <a:schemeClr val="tx2"/>
                </a:solidFill>
              </a:rPr>
              <a:t>Brookfield Rheometer </a:t>
            </a:r>
          </a:p>
        </p:txBody>
      </p:sp>
      <p:sp>
        <p:nvSpPr>
          <p:cNvPr id="10" name="Slide Number Placeholder 9">
            <a:extLst>
              <a:ext uri="{FF2B5EF4-FFF2-40B4-BE49-F238E27FC236}">
                <a16:creationId xmlns:a16="http://schemas.microsoft.com/office/drawing/2014/main" id="{46D1BED5-16EC-48B8-8336-4656DB429A52}"/>
              </a:ext>
            </a:extLst>
          </p:cNvPr>
          <p:cNvSpPr>
            <a:spLocks noGrp="1"/>
          </p:cNvSpPr>
          <p:nvPr>
            <p:ph type="sldNum" sz="quarter" idx="12"/>
          </p:nvPr>
        </p:nvSpPr>
        <p:spPr/>
        <p:txBody>
          <a:bodyPr/>
          <a:lstStyle/>
          <a:p>
            <a:fld id="{717FFF09-D81F-4A28-A9BB-0E815626AAC5}" type="slidenum">
              <a:rPr lang="en-US" smtClean="0"/>
              <a:t>7</a:t>
            </a:fld>
            <a:endParaRPr lang="en-US"/>
          </a:p>
        </p:txBody>
      </p:sp>
      <p:sp>
        <p:nvSpPr>
          <p:cNvPr id="5" name="Title 4">
            <a:extLst>
              <a:ext uri="{FF2B5EF4-FFF2-40B4-BE49-F238E27FC236}">
                <a16:creationId xmlns:a16="http://schemas.microsoft.com/office/drawing/2014/main" id="{49CC3607-D0E3-4566-9F78-E02EB82096DC}"/>
              </a:ext>
            </a:extLst>
          </p:cNvPr>
          <p:cNvSpPr>
            <a:spLocks noGrp="1"/>
          </p:cNvSpPr>
          <p:nvPr>
            <p:ph type="title"/>
          </p:nvPr>
        </p:nvSpPr>
        <p:spPr>
          <a:xfrm>
            <a:off x="966481" y="344290"/>
            <a:ext cx="7406640" cy="1356360"/>
          </a:xfrm>
        </p:spPr>
        <p:txBody>
          <a:bodyPr/>
          <a:lstStyle/>
          <a:p>
            <a:r>
              <a:rPr lang="en-US" dirty="0"/>
              <a:t>Experimental</a:t>
            </a:r>
          </a:p>
        </p:txBody>
      </p:sp>
      <p:grpSp>
        <p:nvGrpSpPr>
          <p:cNvPr id="6" name="Group 5">
            <a:extLst>
              <a:ext uri="{FF2B5EF4-FFF2-40B4-BE49-F238E27FC236}">
                <a16:creationId xmlns:a16="http://schemas.microsoft.com/office/drawing/2014/main" id="{B7D648F2-7216-42DE-9D7A-6507CFB4BB04}"/>
              </a:ext>
            </a:extLst>
          </p:cNvPr>
          <p:cNvGrpSpPr/>
          <p:nvPr/>
        </p:nvGrpSpPr>
        <p:grpSpPr>
          <a:xfrm>
            <a:off x="6051520" y="470157"/>
            <a:ext cx="2148508" cy="1233968"/>
            <a:chOff x="8011259" y="-4663"/>
            <a:chExt cx="2148508" cy="1233968"/>
          </a:xfrm>
        </p:grpSpPr>
        <p:sp>
          <p:nvSpPr>
            <p:cNvPr id="9" name="Rectangle 8">
              <a:extLst>
                <a:ext uri="{FF2B5EF4-FFF2-40B4-BE49-F238E27FC236}">
                  <a16:creationId xmlns:a16="http://schemas.microsoft.com/office/drawing/2014/main" id="{6622503E-15E5-4AD2-9264-179E930A9731}"/>
                </a:ext>
              </a:extLst>
            </p:cNvPr>
            <p:cNvSpPr/>
            <p:nvPr/>
          </p:nvSpPr>
          <p:spPr>
            <a:xfrm>
              <a:off x="8011259" y="-4663"/>
              <a:ext cx="2148508" cy="12339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Oval 22">
              <a:extLst>
                <a:ext uri="{FF2B5EF4-FFF2-40B4-BE49-F238E27FC236}">
                  <a16:creationId xmlns:a16="http://schemas.microsoft.com/office/drawing/2014/main" id="{AED6CE19-BDBD-46DC-BA4E-768B162A5C27}"/>
                </a:ext>
              </a:extLst>
            </p:cNvPr>
            <p:cNvSpPr/>
            <p:nvPr/>
          </p:nvSpPr>
          <p:spPr>
            <a:xfrm>
              <a:off x="8112169" y="906610"/>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FD7403C-BA1A-47C0-82B6-46334F99F400}"/>
                </a:ext>
              </a:extLst>
            </p:cNvPr>
            <p:cNvSpPr/>
            <p:nvPr/>
          </p:nvSpPr>
          <p:spPr>
            <a:xfrm>
              <a:off x="8712620" y="87493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A4801E2-E502-4990-AA6B-F83D0C92A89D}"/>
                </a:ext>
              </a:extLst>
            </p:cNvPr>
            <p:cNvSpPr/>
            <p:nvPr/>
          </p:nvSpPr>
          <p:spPr>
            <a:xfrm>
              <a:off x="9128374" y="930022"/>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81A7CCA-C697-421D-9138-A371F13C18DD}"/>
                </a:ext>
              </a:extLst>
            </p:cNvPr>
            <p:cNvGrpSpPr/>
            <p:nvPr/>
          </p:nvGrpSpPr>
          <p:grpSpPr>
            <a:xfrm>
              <a:off x="8046025" y="10112"/>
              <a:ext cx="2111551" cy="1099398"/>
              <a:chOff x="8046025" y="10112"/>
              <a:chExt cx="2111551" cy="1099398"/>
            </a:xfrm>
          </p:grpSpPr>
          <p:sp>
            <p:nvSpPr>
              <p:cNvPr id="11" name="Oval 10">
                <a:extLst>
                  <a:ext uri="{FF2B5EF4-FFF2-40B4-BE49-F238E27FC236}">
                    <a16:creationId xmlns:a16="http://schemas.microsoft.com/office/drawing/2014/main" id="{C5465491-43CA-42C5-927F-AF1C7E32E766}"/>
                  </a:ext>
                </a:extLst>
              </p:cNvPr>
              <p:cNvSpPr/>
              <p:nvPr/>
            </p:nvSpPr>
            <p:spPr>
              <a:xfrm>
                <a:off x="9159189" y="308540"/>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EC12DD2-3D44-424B-9686-FF862B779920}"/>
                  </a:ext>
                </a:extLst>
              </p:cNvPr>
              <p:cNvSpPr/>
              <p:nvPr/>
            </p:nvSpPr>
            <p:spPr>
              <a:xfrm>
                <a:off x="9338160" y="54850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D82792-D3B5-4B51-8F41-9AD8372027CF}"/>
                  </a:ext>
                </a:extLst>
              </p:cNvPr>
              <p:cNvSpPr/>
              <p:nvPr/>
            </p:nvSpPr>
            <p:spPr>
              <a:xfrm>
                <a:off x="9818307" y="55805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925039C-9253-4F99-A246-940C3B81C73B}"/>
                  </a:ext>
                </a:extLst>
              </p:cNvPr>
              <p:cNvSpPr/>
              <p:nvPr/>
            </p:nvSpPr>
            <p:spPr>
              <a:xfrm>
                <a:off x="9419162" y="10112"/>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2908BEC-98F4-48E4-93E0-35AA31D5D7BF}"/>
                  </a:ext>
                </a:extLst>
              </p:cNvPr>
              <p:cNvSpPr/>
              <p:nvPr/>
            </p:nvSpPr>
            <p:spPr>
              <a:xfrm>
                <a:off x="9557671" y="291116"/>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EA80D7E-A2E2-4608-84B3-7844A086795E}"/>
                  </a:ext>
                </a:extLst>
              </p:cNvPr>
              <p:cNvSpPr/>
              <p:nvPr/>
            </p:nvSpPr>
            <p:spPr>
              <a:xfrm>
                <a:off x="9818308" y="24174"/>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7AB1638-3668-4296-9CD0-DDB3DA52E673}"/>
                  </a:ext>
                </a:extLst>
              </p:cNvPr>
              <p:cNvSpPr/>
              <p:nvPr/>
            </p:nvSpPr>
            <p:spPr>
              <a:xfrm>
                <a:off x="8530617" y="36234"/>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DC9E88-0E1F-494B-BC8F-2F64CE03289C}"/>
                  </a:ext>
                </a:extLst>
              </p:cNvPr>
              <p:cNvSpPr/>
              <p:nvPr/>
            </p:nvSpPr>
            <p:spPr>
              <a:xfrm>
                <a:off x="8787905" y="253443"/>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AC84C2-A699-4798-B881-3DE749E3F21A}"/>
                  </a:ext>
                </a:extLst>
              </p:cNvPr>
              <p:cNvSpPr/>
              <p:nvPr/>
            </p:nvSpPr>
            <p:spPr>
              <a:xfrm>
                <a:off x="8547056" y="458019"/>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DB3AFA3-5E0D-4A45-978A-25A6C8C4C787}"/>
                  </a:ext>
                </a:extLst>
              </p:cNvPr>
              <p:cNvSpPr/>
              <p:nvPr/>
            </p:nvSpPr>
            <p:spPr>
              <a:xfrm>
                <a:off x="8904369" y="635211"/>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741F2BD-CB21-43D2-88DA-11DB86642A57}"/>
                  </a:ext>
                </a:extLst>
              </p:cNvPr>
              <p:cNvSpPr/>
              <p:nvPr/>
            </p:nvSpPr>
            <p:spPr>
              <a:xfrm>
                <a:off x="9018830" y="13716"/>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2547B66-F9A1-4CF3-938C-72481DCC356B}"/>
                  </a:ext>
                </a:extLst>
              </p:cNvPr>
              <p:cNvSpPr/>
              <p:nvPr/>
            </p:nvSpPr>
            <p:spPr>
              <a:xfrm>
                <a:off x="8068950" y="1594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A91B1FC-3529-419D-8294-1CDD018D4BA1}"/>
                  </a:ext>
                </a:extLst>
              </p:cNvPr>
              <p:cNvSpPr/>
              <p:nvPr/>
            </p:nvSpPr>
            <p:spPr>
              <a:xfrm>
                <a:off x="8274703" y="27135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9A476C3-4CF3-4EF3-BD6F-824422EB14A8}"/>
                  </a:ext>
                </a:extLst>
              </p:cNvPr>
              <p:cNvSpPr/>
              <p:nvPr/>
            </p:nvSpPr>
            <p:spPr>
              <a:xfrm>
                <a:off x="8046025" y="566113"/>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EF2A936-03B1-466D-8E92-C47AABF18989}"/>
                  </a:ext>
                </a:extLst>
              </p:cNvPr>
              <p:cNvSpPr/>
              <p:nvPr/>
            </p:nvSpPr>
            <p:spPr>
              <a:xfrm>
                <a:off x="8374488" y="771964"/>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E6692ED-8200-42A8-A84A-DBE5DBBB068E}"/>
                  </a:ext>
                </a:extLst>
              </p:cNvPr>
              <p:cNvSpPr/>
              <p:nvPr/>
            </p:nvSpPr>
            <p:spPr>
              <a:xfrm>
                <a:off x="9485053" y="814445"/>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057B172-7238-4C97-9F6A-7E203934EBC9}"/>
                </a:ext>
              </a:extLst>
            </p:cNvPr>
            <p:cNvSpPr/>
            <p:nvPr/>
          </p:nvSpPr>
          <p:spPr>
            <a:xfrm>
              <a:off x="9812604" y="88940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0D25557-E71C-4C36-823D-A09ECEE03F4C}"/>
              </a:ext>
            </a:extLst>
          </p:cNvPr>
          <p:cNvGrpSpPr/>
          <p:nvPr/>
        </p:nvGrpSpPr>
        <p:grpSpPr>
          <a:xfrm>
            <a:off x="9523548" y="1040933"/>
            <a:ext cx="2148508" cy="1252941"/>
            <a:chOff x="8026555" y="1326331"/>
            <a:chExt cx="2148508" cy="1252941"/>
          </a:xfrm>
        </p:grpSpPr>
        <p:sp>
          <p:nvSpPr>
            <p:cNvPr id="31" name="Rectangle 30">
              <a:extLst>
                <a:ext uri="{FF2B5EF4-FFF2-40B4-BE49-F238E27FC236}">
                  <a16:creationId xmlns:a16="http://schemas.microsoft.com/office/drawing/2014/main" id="{025FF77E-8BED-45A7-94BF-C323326DDBC4}"/>
                </a:ext>
              </a:extLst>
            </p:cNvPr>
            <p:cNvSpPr/>
            <p:nvPr/>
          </p:nvSpPr>
          <p:spPr>
            <a:xfrm>
              <a:off x="8026555" y="1326331"/>
              <a:ext cx="2148508" cy="12339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2" name="Oval 31">
              <a:extLst>
                <a:ext uri="{FF2B5EF4-FFF2-40B4-BE49-F238E27FC236}">
                  <a16:creationId xmlns:a16="http://schemas.microsoft.com/office/drawing/2014/main" id="{932A1CF5-2AFB-492C-A9E6-129EC88464F0}"/>
                </a:ext>
              </a:extLst>
            </p:cNvPr>
            <p:cNvSpPr/>
            <p:nvPr/>
          </p:nvSpPr>
          <p:spPr>
            <a:xfrm>
              <a:off x="9161381" y="1662724"/>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09DA741-D6DB-44EB-9C65-85BF1858D34B}"/>
                </a:ext>
              </a:extLst>
            </p:cNvPr>
            <p:cNvSpPr/>
            <p:nvPr/>
          </p:nvSpPr>
          <p:spPr>
            <a:xfrm>
              <a:off x="9340352" y="1902692"/>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2377DBF-69FE-4FDF-B63B-41D8FF2E58F8}"/>
                </a:ext>
              </a:extLst>
            </p:cNvPr>
            <p:cNvSpPr/>
            <p:nvPr/>
          </p:nvSpPr>
          <p:spPr>
            <a:xfrm>
              <a:off x="9820499" y="1912241"/>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14EA851-53CF-4898-BFCB-BAB292AF1E87}"/>
                </a:ext>
              </a:extLst>
            </p:cNvPr>
            <p:cNvSpPr/>
            <p:nvPr/>
          </p:nvSpPr>
          <p:spPr>
            <a:xfrm>
              <a:off x="9421354" y="1364297"/>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31EC2B5-E94A-4F95-951A-FA433348C567}"/>
                </a:ext>
              </a:extLst>
            </p:cNvPr>
            <p:cNvSpPr/>
            <p:nvPr/>
          </p:nvSpPr>
          <p:spPr>
            <a:xfrm>
              <a:off x="9559863" y="1645300"/>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B85D143-3E61-4053-B265-740BEC87FD61}"/>
                </a:ext>
              </a:extLst>
            </p:cNvPr>
            <p:cNvSpPr/>
            <p:nvPr/>
          </p:nvSpPr>
          <p:spPr>
            <a:xfrm>
              <a:off x="9820500" y="137835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B9B6F5D-C58C-4D15-8F9E-221D4CD09214}"/>
                </a:ext>
              </a:extLst>
            </p:cNvPr>
            <p:cNvSpPr/>
            <p:nvPr/>
          </p:nvSpPr>
          <p:spPr>
            <a:xfrm>
              <a:off x="8532809" y="139041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6A321AA-9942-44FA-9EC4-6C6FB300268F}"/>
                </a:ext>
              </a:extLst>
            </p:cNvPr>
            <p:cNvSpPr/>
            <p:nvPr/>
          </p:nvSpPr>
          <p:spPr>
            <a:xfrm>
              <a:off x="8790098" y="1607627"/>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08645CA-892A-4D06-ABD0-81CD8680F957}"/>
                </a:ext>
              </a:extLst>
            </p:cNvPr>
            <p:cNvSpPr/>
            <p:nvPr/>
          </p:nvSpPr>
          <p:spPr>
            <a:xfrm>
              <a:off x="8549248" y="1812203"/>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788E0DF-1B49-467F-8748-787E6CD439C1}"/>
                </a:ext>
              </a:extLst>
            </p:cNvPr>
            <p:cNvSpPr/>
            <p:nvPr/>
          </p:nvSpPr>
          <p:spPr>
            <a:xfrm>
              <a:off x="8906561" y="1989395"/>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C72DA7E-0204-4437-9939-77685537D34F}"/>
                </a:ext>
              </a:extLst>
            </p:cNvPr>
            <p:cNvSpPr/>
            <p:nvPr/>
          </p:nvSpPr>
          <p:spPr>
            <a:xfrm>
              <a:off x="9021023" y="1367900"/>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F9A52D3-408C-41EA-B5B4-B48D6D537703}"/>
                </a:ext>
              </a:extLst>
            </p:cNvPr>
            <p:cNvSpPr/>
            <p:nvPr/>
          </p:nvSpPr>
          <p:spPr>
            <a:xfrm>
              <a:off x="8071142" y="1370132"/>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A2BB889-7B0C-49E8-99F8-3397D1E9F5E3}"/>
                </a:ext>
              </a:extLst>
            </p:cNvPr>
            <p:cNvSpPr/>
            <p:nvPr/>
          </p:nvSpPr>
          <p:spPr>
            <a:xfrm>
              <a:off x="8114361" y="2260794"/>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482A910-4279-4C2C-8C83-09C250B9168D}"/>
                </a:ext>
              </a:extLst>
            </p:cNvPr>
            <p:cNvSpPr/>
            <p:nvPr/>
          </p:nvSpPr>
          <p:spPr>
            <a:xfrm>
              <a:off x="8276895" y="1625542"/>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F436F6B-3F46-4ECF-B018-45C0F2B62D8E}"/>
                </a:ext>
              </a:extLst>
            </p:cNvPr>
            <p:cNvSpPr/>
            <p:nvPr/>
          </p:nvSpPr>
          <p:spPr>
            <a:xfrm>
              <a:off x="8048217" y="1920298"/>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4EEA1EA-781D-433F-B132-AAC8AB67E874}"/>
                </a:ext>
              </a:extLst>
            </p:cNvPr>
            <p:cNvSpPr/>
            <p:nvPr/>
          </p:nvSpPr>
          <p:spPr>
            <a:xfrm>
              <a:off x="8376680" y="2126149"/>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D5FB53-A230-4744-95A0-0361867DC847}"/>
                </a:ext>
              </a:extLst>
            </p:cNvPr>
            <p:cNvSpPr/>
            <p:nvPr/>
          </p:nvSpPr>
          <p:spPr>
            <a:xfrm>
              <a:off x="8714812" y="2229122"/>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4C33263-A29F-4336-8AD8-AA142B19380E}"/>
                </a:ext>
              </a:extLst>
            </p:cNvPr>
            <p:cNvSpPr/>
            <p:nvPr/>
          </p:nvSpPr>
          <p:spPr>
            <a:xfrm>
              <a:off x="9130566" y="2284207"/>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0ECD720-88A6-48D8-8489-7998952C2626}"/>
                </a:ext>
              </a:extLst>
            </p:cNvPr>
            <p:cNvSpPr/>
            <p:nvPr/>
          </p:nvSpPr>
          <p:spPr>
            <a:xfrm>
              <a:off x="9487245" y="2168629"/>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DC3BBDF-516D-43B7-993F-9F58E58C72EC}"/>
                </a:ext>
              </a:extLst>
            </p:cNvPr>
            <p:cNvSpPr/>
            <p:nvPr/>
          </p:nvSpPr>
          <p:spPr>
            <a:xfrm>
              <a:off x="9814796" y="2243593"/>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32FD7A92-8B7D-4261-8F70-42BC4BD5BE03}"/>
              </a:ext>
            </a:extLst>
          </p:cNvPr>
          <p:cNvGrpSpPr/>
          <p:nvPr/>
        </p:nvGrpSpPr>
        <p:grpSpPr>
          <a:xfrm>
            <a:off x="6915808" y="2277200"/>
            <a:ext cx="2148508" cy="1250431"/>
            <a:chOff x="8024924" y="2713366"/>
            <a:chExt cx="2148508" cy="1250431"/>
          </a:xfrm>
        </p:grpSpPr>
        <p:sp>
          <p:nvSpPr>
            <p:cNvPr id="53" name="Rectangle 52">
              <a:extLst>
                <a:ext uri="{FF2B5EF4-FFF2-40B4-BE49-F238E27FC236}">
                  <a16:creationId xmlns:a16="http://schemas.microsoft.com/office/drawing/2014/main" id="{F8DB3D9D-76A0-46AB-BA8F-C41E66013001}"/>
                </a:ext>
              </a:extLst>
            </p:cNvPr>
            <p:cNvSpPr/>
            <p:nvPr/>
          </p:nvSpPr>
          <p:spPr>
            <a:xfrm>
              <a:off x="8024924" y="2713366"/>
              <a:ext cx="2148508" cy="12339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4" name="Oval 53">
              <a:extLst>
                <a:ext uri="{FF2B5EF4-FFF2-40B4-BE49-F238E27FC236}">
                  <a16:creationId xmlns:a16="http://schemas.microsoft.com/office/drawing/2014/main" id="{AF209F07-A88B-406D-87EF-ABDDFC7E8646}"/>
                </a:ext>
              </a:extLst>
            </p:cNvPr>
            <p:cNvSpPr/>
            <p:nvPr/>
          </p:nvSpPr>
          <p:spPr>
            <a:xfrm>
              <a:off x="9161381" y="3047249"/>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EEC039-E08D-4929-9D0F-C967DC69586F}"/>
                </a:ext>
              </a:extLst>
            </p:cNvPr>
            <p:cNvSpPr/>
            <p:nvPr/>
          </p:nvSpPr>
          <p:spPr>
            <a:xfrm>
              <a:off x="9340352" y="3287217"/>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130080E-8DA5-4690-8332-2FAD0265F551}"/>
                </a:ext>
              </a:extLst>
            </p:cNvPr>
            <p:cNvSpPr/>
            <p:nvPr/>
          </p:nvSpPr>
          <p:spPr>
            <a:xfrm>
              <a:off x="9820499" y="3296766"/>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E790F37-72B1-4723-9EC2-FAE6B82197CC}"/>
                </a:ext>
              </a:extLst>
            </p:cNvPr>
            <p:cNvSpPr/>
            <p:nvPr/>
          </p:nvSpPr>
          <p:spPr>
            <a:xfrm>
              <a:off x="9421354" y="2748822"/>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AFF0954-CF92-4FA8-B48E-982FE18943F3}"/>
                </a:ext>
              </a:extLst>
            </p:cNvPr>
            <p:cNvSpPr/>
            <p:nvPr/>
          </p:nvSpPr>
          <p:spPr>
            <a:xfrm>
              <a:off x="9559863" y="3029825"/>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EFE7CE-1AC6-44A2-A528-210085343299}"/>
                </a:ext>
              </a:extLst>
            </p:cNvPr>
            <p:cNvSpPr/>
            <p:nvPr/>
          </p:nvSpPr>
          <p:spPr>
            <a:xfrm>
              <a:off x="9820500" y="2762883"/>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BB7DFF8-569F-44AC-92D9-B896A4094271}"/>
                </a:ext>
              </a:extLst>
            </p:cNvPr>
            <p:cNvSpPr/>
            <p:nvPr/>
          </p:nvSpPr>
          <p:spPr>
            <a:xfrm>
              <a:off x="8532809" y="2774943"/>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88319F9-23D1-45CC-8836-11F81591456A}"/>
                </a:ext>
              </a:extLst>
            </p:cNvPr>
            <p:cNvSpPr/>
            <p:nvPr/>
          </p:nvSpPr>
          <p:spPr>
            <a:xfrm>
              <a:off x="8790098" y="2992152"/>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EB9424E-D6FE-4054-8FDF-295DB2D8D593}"/>
                </a:ext>
              </a:extLst>
            </p:cNvPr>
            <p:cNvSpPr/>
            <p:nvPr/>
          </p:nvSpPr>
          <p:spPr>
            <a:xfrm>
              <a:off x="8549248" y="3196728"/>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CE96CCCF-5217-4E53-A70D-853CB9ED586C}"/>
                </a:ext>
              </a:extLst>
            </p:cNvPr>
            <p:cNvSpPr/>
            <p:nvPr/>
          </p:nvSpPr>
          <p:spPr>
            <a:xfrm>
              <a:off x="8906561" y="3373920"/>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FE37D82-6208-4E96-82E9-C81DE0331F04}"/>
                </a:ext>
              </a:extLst>
            </p:cNvPr>
            <p:cNvSpPr/>
            <p:nvPr/>
          </p:nvSpPr>
          <p:spPr>
            <a:xfrm>
              <a:off x="9021023" y="2752425"/>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9A212CE-C3E4-460B-B8D4-4A9E1C180C5C}"/>
                </a:ext>
              </a:extLst>
            </p:cNvPr>
            <p:cNvSpPr/>
            <p:nvPr/>
          </p:nvSpPr>
          <p:spPr>
            <a:xfrm>
              <a:off x="8071142" y="2754657"/>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1DA81C7-64B8-4A71-8EF5-9B0F1BD7D660}"/>
                </a:ext>
              </a:extLst>
            </p:cNvPr>
            <p:cNvSpPr/>
            <p:nvPr/>
          </p:nvSpPr>
          <p:spPr>
            <a:xfrm>
              <a:off x="8114361" y="3645319"/>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1272FA1-6AD8-44AE-AED4-0F59ECDAB7ED}"/>
                </a:ext>
              </a:extLst>
            </p:cNvPr>
            <p:cNvSpPr/>
            <p:nvPr/>
          </p:nvSpPr>
          <p:spPr>
            <a:xfrm>
              <a:off x="8276895" y="3010067"/>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435EEC9-80A9-45B4-9698-B2134DE35E31}"/>
                </a:ext>
              </a:extLst>
            </p:cNvPr>
            <p:cNvSpPr/>
            <p:nvPr/>
          </p:nvSpPr>
          <p:spPr>
            <a:xfrm>
              <a:off x="8048217" y="3304823"/>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02C01EA-5574-4DA3-9219-93CC0985C5E2}"/>
                </a:ext>
              </a:extLst>
            </p:cNvPr>
            <p:cNvSpPr/>
            <p:nvPr/>
          </p:nvSpPr>
          <p:spPr>
            <a:xfrm>
              <a:off x="8376680" y="3510674"/>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D367B08-899F-4CDB-9C9B-EA7367D7C8F3}"/>
                </a:ext>
              </a:extLst>
            </p:cNvPr>
            <p:cNvSpPr/>
            <p:nvPr/>
          </p:nvSpPr>
          <p:spPr>
            <a:xfrm>
              <a:off x="8714812" y="3613647"/>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D82A22AD-14A4-4197-8074-98B2FEBC0B60}"/>
                </a:ext>
              </a:extLst>
            </p:cNvPr>
            <p:cNvSpPr/>
            <p:nvPr/>
          </p:nvSpPr>
          <p:spPr>
            <a:xfrm>
              <a:off x="9130566" y="3668732"/>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CB7FDC6-D816-4302-80FE-B826D0B32162}"/>
                </a:ext>
              </a:extLst>
            </p:cNvPr>
            <p:cNvSpPr/>
            <p:nvPr/>
          </p:nvSpPr>
          <p:spPr>
            <a:xfrm>
              <a:off x="9487245" y="3553154"/>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5CC2260-0633-442C-BB5E-B9B596B981FA}"/>
                </a:ext>
              </a:extLst>
            </p:cNvPr>
            <p:cNvSpPr/>
            <p:nvPr/>
          </p:nvSpPr>
          <p:spPr>
            <a:xfrm>
              <a:off x="9814796" y="3628118"/>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E08FD9E-E73F-4734-B229-A42D412C5668}"/>
              </a:ext>
            </a:extLst>
          </p:cNvPr>
          <p:cNvGrpSpPr/>
          <p:nvPr/>
        </p:nvGrpSpPr>
        <p:grpSpPr>
          <a:xfrm>
            <a:off x="9608687" y="3151638"/>
            <a:ext cx="2148508" cy="1233968"/>
            <a:chOff x="8011259" y="4131676"/>
            <a:chExt cx="2148508" cy="1233968"/>
          </a:xfrm>
        </p:grpSpPr>
        <p:sp>
          <p:nvSpPr>
            <p:cNvPr id="75" name="Rectangle 74">
              <a:extLst>
                <a:ext uri="{FF2B5EF4-FFF2-40B4-BE49-F238E27FC236}">
                  <a16:creationId xmlns:a16="http://schemas.microsoft.com/office/drawing/2014/main" id="{6E21551B-ACB2-4C64-911A-AC0632C8DDC5}"/>
                </a:ext>
              </a:extLst>
            </p:cNvPr>
            <p:cNvSpPr/>
            <p:nvPr/>
          </p:nvSpPr>
          <p:spPr>
            <a:xfrm>
              <a:off x="8011259" y="4131676"/>
              <a:ext cx="2148508" cy="12339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6" name="Oval 75">
              <a:extLst>
                <a:ext uri="{FF2B5EF4-FFF2-40B4-BE49-F238E27FC236}">
                  <a16:creationId xmlns:a16="http://schemas.microsoft.com/office/drawing/2014/main" id="{4A9DE2FA-D580-4D55-B206-982102CAE288}"/>
                </a:ext>
              </a:extLst>
            </p:cNvPr>
            <p:cNvSpPr/>
            <p:nvPr/>
          </p:nvSpPr>
          <p:spPr>
            <a:xfrm>
              <a:off x="9155214" y="4440216"/>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ED0C618-78CE-47D2-8897-50254D8E8096}"/>
                </a:ext>
              </a:extLst>
            </p:cNvPr>
            <p:cNvSpPr/>
            <p:nvPr/>
          </p:nvSpPr>
          <p:spPr>
            <a:xfrm>
              <a:off x="9334185" y="4680184"/>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AEECE33-B40E-4679-BB6C-A8ED21EF8ACF}"/>
                </a:ext>
              </a:extLst>
            </p:cNvPr>
            <p:cNvSpPr/>
            <p:nvPr/>
          </p:nvSpPr>
          <p:spPr>
            <a:xfrm>
              <a:off x="9814332" y="4689733"/>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162B606-65F5-4BFD-A8DB-AF3AFDC03A09}"/>
                </a:ext>
              </a:extLst>
            </p:cNvPr>
            <p:cNvSpPr/>
            <p:nvPr/>
          </p:nvSpPr>
          <p:spPr>
            <a:xfrm>
              <a:off x="9415187" y="4141789"/>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87CDC8F1-E9F7-4BCF-BEAB-EBA87F38FB33}"/>
                </a:ext>
              </a:extLst>
            </p:cNvPr>
            <p:cNvSpPr/>
            <p:nvPr/>
          </p:nvSpPr>
          <p:spPr>
            <a:xfrm>
              <a:off x="9553696" y="4422792"/>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E97860B-6FB0-42EF-A9D2-63FDCFC3620D}"/>
                </a:ext>
              </a:extLst>
            </p:cNvPr>
            <p:cNvSpPr/>
            <p:nvPr/>
          </p:nvSpPr>
          <p:spPr>
            <a:xfrm>
              <a:off x="9814333" y="4155850"/>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3BC853E-5002-4157-881C-F2711AD2B87B}"/>
                </a:ext>
              </a:extLst>
            </p:cNvPr>
            <p:cNvSpPr/>
            <p:nvPr/>
          </p:nvSpPr>
          <p:spPr>
            <a:xfrm>
              <a:off x="8526642" y="4167910"/>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B3BBA5E-1491-4A90-9D4A-3B90F6159C18}"/>
                </a:ext>
              </a:extLst>
            </p:cNvPr>
            <p:cNvSpPr/>
            <p:nvPr/>
          </p:nvSpPr>
          <p:spPr>
            <a:xfrm>
              <a:off x="8783931" y="4385119"/>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443B518-5850-4AC3-940C-AE6E232E470E}"/>
                </a:ext>
              </a:extLst>
            </p:cNvPr>
            <p:cNvSpPr/>
            <p:nvPr/>
          </p:nvSpPr>
          <p:spPr>
            <a:xfrm>
              <a:off x="8543081" y="4589695"/>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602A0AE-BFFE-4666-80F7-960C6E850BA8}"/>
                </a:ext>
              </a:extLst>
            </p:cNvPr>
            <p:cNvSpPr/>
            <p:nvPr/>
          </p:nvSpPr>
          <p:spPr>
            <a:xfrm>
              <a:off x="8900394" y="4766887"/>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4B0C5AA-5996-42DF-8019-48261D88136A}"/>
                </a:ext>
              </a:extLst>
            </p:cNvPr>
            <p:cNvSpPr/>
            <p:nvPr/>
          </p:nvSpPr>
          <p:spPr>
            <a:xfrm>
              <a:off x="9014856" y="4145392"/>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BD4FCC6-9F92-48D4-9102-AC8BDE0A1898}"/>
                </a:ext>
              </a:extLst>
            </p:cNvPr>
            <p:cNvSpPr/>
            <p:nvPr/>
          </p:nvSpPr>
          <p:spPr>
            <a:xfrm>
              <a:off x="8064975" y="4147624"/>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3E21884-ADF9-4EF1-AA91-8BB5C9BF7A7F}"/>
                </a:ext>
              </a:extLst>
            </p:cNvPr>
            <p:cNvSpPr/>
            <p:nvPr/>
          </p:nvSpPr>
          <p:spPr>
            <a:xfrm>
              <a:off x="8108194" y="5038286"/>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6B997B8-E2C1-47CC-9491-91D91BAF5001}"/>
                </a:ext>
              </a:extLst>
            </p:cNvPr>
            <p:cNvSpPr/>
            <p:nvPr/>
          </p:nvSpPr>
          <p:spPr>
            <a:xfrm>
              <a:off x="8270728" y="4403034"/>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C486BEAD-1C00-4AD6-AF20-3B48C47F57C8}"/>
                </a:ext>
              </a:extLst>
            </p:cNvPr>
            <p:cNvSpPr/>
            <p:nvPr/>
          </p:nvSpPr>
          <p:spPr>
            <a:xfrm>
              <a:off x="8042050" y="4697790"/>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4F2D4A9-103E-470E-A984-8B247B280103}"/>
                </a:ext>
              </a:extLst>
            </p:cNvPr>
            <p:cNvSpPr/>
            <p:nvPr/>
          </p:nvSpPr>
          <p:spPr>
            <a:xfrm>
              <a:off x="8370513" y="4903641"/>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FEEACC9-B319-4AE6-AC18-EB4FB98C71D5}"/>
                </a:ext>
              </a:extLst>
            </p:cNvPr>
            <p:cNvSpPr/>
            <p:nvPr/>
          </p:nvSpPr>
          <p:spPr>
            <a:xfrm>
              <a:off x="8708645" y="5006614"/>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AB232CFD-9022-45F5-99D8-D5F0BBD8DF9E}"/>
                </a:ext>
              </a:extLst>
            </p:cNvPr>
            <p:cNvSpPr/>
            <p:nvPr/>
          </p:nvSpPr>
          <p:spPr>
            <a:xfrm>
              <a:off x="9124399" y="5061699"/>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677F837-0B4B-49D4-B5A3-132C46F60654}"/>
                </a:ext>
              </a:extLst>
            </p:cNvPr>
            <p:cNvSpPr/>
            <p:nvPr/>
          </p:nvSpPr>
          <p:spPr>
            <a:xfrm>
              <a:off x="9481078" y="4946121"/>
              <a:ext cx="339268" cy="295065"/>
            </a:xfrm>
            <a:prstGeom prst="ellips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87774DF-1A17-48AF-AC8B-393E759BB341}"/>
                </a:ext>
              </a:extLst>
            </p:cNvPr>
            <p:cNvSpPr/>
            <p:nvPr/>
          </p:nvSpPr>
          <p:spPr>
            <a:xfrm>
              <a:off x="9808629" y="5021085"/>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D4B386C9-DDB5-48B6-8181-E1A74E7DE4F9}"/>
              </a:ext>
            </a:extLst>
          </p:cNvPr>
          <p:cNvGrpSpPr/>
          <p:nvPr/>
        </p:nvGrpSpPr>
        <p:grpSpPr>
          <a:xfrm>
            <a:off x="7643143" y="4892419"/>
            <a:ext cx="2148508" cy="1233968"/>
            <a:chOff x="4894360" y="5481193"/>
            <a:chExt cx="2148508" cy="1233968"/>
          </a:xfrm>
        </p:grpSpPr>
        <p:sp>
          <p:nvSpPr>
            <p:cNvPr id="97" name="Rectangle 96">
              <a:extLst>
                <a:ext uri="{FF2B5EF4-FFF2-40B4-BE49-F238E27FC236}">
                  <a16:creationId xmlns:a16="http://schemas.microsoft.com/office/drawing/2014/main" id="{674A1A2E-D9BE-431E-9B61-30351BBB0ED1}"/>
                </a:ext>
              </a:extLst>
            </p:cNvPr>
            <p:cNvSpPr/>
            <p:nvPr/>
          </p:nvSpPr>
          <p:spPr>
            <a:xfrm>
              <a:off x="4894360" y="5481193"/>
              <a:ext cx="2148508" cy="12339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8" name="Oval 97">
              <a:extLst>
                <a:ext uri="{FF2B5EF4-FFF2-40B4-BE49-F238E27FC236}">
                  <a16:creationId xmlns:a16="http://schemas.microsoft.com/office/drawing/2014/main" id="{D221DABA-6DA7-4779-95EA-6B6A366089E8}"/>
                </a:ext>
              </a:extLst>
            </p:cNvPr>
            <p:cNvSpPr/>
            <p:nvPr/>
          </p:nvSpPr>
          <p:spPr>
            <a:xfrm>
              <a:off x="6042290" y="5789732"/>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489F048-D752-4CED-81E3-8D9E7D988F96}"/>
                </a:ext>
              </a:extLst>
            </p:cNvPr>
            <p:cNvSpPr/>
            <p:nvPr/>
          </p:nvSpPr>
          <p:spPr>
            <a:xfrm>
              <a:off x="6221260" y="6029700"/>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D1753DA-F71C-445E-87E7-BB10F2BED95D}"/>
                </a:ext>
              </a:extLst>
            </p:cNvPr>
            <p:cNvSpPr/>
            <p:nvPr/>
          </p:nvSpPr>
          <p:spPr>
            <a:xfrm>
              <a:off x="6701407" y="6039250"/>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3B0C50D-8BA3-41AB-BDB3-618EAAF50073}"/>
                </a:ext>
              </a:extLst>
            </p:cNvPr>
            <p:cNvSpPr/>
            <p:nvPr/>
          </p:nvSpPr>
          <p:spPr>
            <a:xfrm>
              <a:off x="6302263" y="5491304"/>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0FA243C-A0DF-4D09-AC66-292E058B1632}"/>
                </a:ext>
              </a:extLst>
            </p:cNvPr>
            <p:cNvSpPr/>
            <p:nvPr/>
          </p:nvSpPr>
          <p:spPr>
            <a:xfrm>
              <a:off x="6440772" y="5772308"/>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51EA4837-728F-4B0C-AA24-D6C3682BD55E}"/>
                </a:ext>
              </a:extLst>
            </p:cNvPr>
            <p:cNvSpPr/>
            <p:nvPr/>
          </p:nvSpPr>
          <p:spPr>
            <a:xfrm>
              <a:off x="6701409" y="5505366"/>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DA5C009A-0A1B-4D9A-9FBE-3CFF2C045AEB}"/>
                </a:ext>
              </a:extLst>
            </p:cNvPr>
            <p:cNvSpPr/>
            <p:nvPr/>
          </p:nvSpPr>
          <p:spPr>
            <a:xfrm>
              <a:off x="5413718" y="5517426"/>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C13BA51-C76C-494C-9CC9-C7A122CCF989}"/>
                </a:ext>
              </a:extLst>
            </p:cNvPr>
            <p:cNvSpPr/>
            <p:nvPr/>
          </p:nvSpPr>
          <p:spPr>
            <a:xfrm>
              <a:off x="5671006" y="5734635"/>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DC084E2C-55BB-4D98-BE39-9C4240019C2F}"/>
                </a:ext>
              </a:extLst>
            </p:cNvPr>
            <p:cNvSpPr/>
            <p:nvPr/>
          </p:nvSpPr>
          <p:spPr>
            <a:xfrm>
              <a:off x="5430157" y="5939211"/>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48BFF90-0178-4805-9AB0-4A62214378AC}"/>
                </a:ext>
              </a:extLst>
            </p:cNvPr>
            <p:cNvSpPr/>
            <p:nvPr/>
          </p:nvSpPr>
          <p:spPr>
            <a:xfrm>
              <a:off x="5787469" y="6116403"/>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6CD1835-95AB-478E-8524-5E2AD9D4D1C3}"/>
                </a:ext>
              </a:extLst>
            </p:cNvPr>
            <p:cNvSpPr/>
            <p:nvPr/>
          </p:nvSpPr>
          <p:spPr>
            <a:xfrm>
              <a:off x="5901931" y="5494908"/>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BB7D0AD-494C-44C7-B756-2B5D6EFB7838}"/>
                </a:ext>
              </a:extLst>
            </p:cNvPr>
            <p:cNvSpPr/>
            <p:nvPr/>
          </p:nvSpPr>
          <p:spPr>
            <a:xfrm>
              <a:off x="4952050" y="5497140"/>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65509B5A-3B7C-444F-A8F9-7E2F97E9ED5A}"/>
                </a:ext>
              </a:extLst>
            </p:cNvPr>
            <p:cNvSpPr/>
            <p:nvPr/>
          </p:nvSpPr>
          <p:spPr>
            <a:xfrm>
              <a:off x="4995270" y="6387802"/>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3C6976A9-BD5A-4959-ADD4-F894B39B8005}"/>
                </a:ext>
              </a:extLst>
            </p:cNvPr>
            <p:cNvSpPr/>
            <p:nvPr/>
          </p:nvSpPr>
          <p:spPr>
            <a:xfrm>
              <a:off x="5157804" y="5752550"/>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B575614-95F0-4A56-A9AE-5BCBF506239D}"/>
                </a:ext>
              </a:extLst>
            </p:cNvPr>
            <p:cNvSpPr/>
            <p:nvPr/>
          </p:nvSpPr>
          <p:spPr>
            <a:xfrm>
              <a:off x="4929126" y="6047305"/>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9CD76D38-0F34-47AF-893C-A0F295F81637}"/>
                </a:ext>
              </a:extLst>
            </p:cNvPr>
            <p:cNvSpPr/>
            <p:nvPr/>
          </p:nvSpPr>
          <p:spPr>
            <a:xfrm>
              <a:off x="5257588" y="6253156"/>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6A4ED19-E617-4959-8293-DF29382B4F45}"/>
                </a:ext>
              </a:extLst>
            </p:cNvPr>
            <p:cNvSpPr/>
            <p:nvPr/>
          </p:nvSpPr>
          <p:spPr>
            <a:xfrm>
              <a:off x="5595720" y="6356130"/>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A573AF0-FD5B-4E28-A3ED-3EA50E5777EB}"/>
                </a:ext>
              </a:extLst>
            </p:cNvPr>
            <p:cNvSpPr/>
            <p:nvPr/>
          </p:nvSpPr>
          <p:spPr>
            <a:xfrm>
              <a:off x="6011473" y="6411215"/>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64B27C23-B304-495B-B0A4-FB343F428715}"/>
                </a:ext>
              </a:extLst>
            </p:cNvPr>
            <p:cNvSpPr/>
            <p:nvPr/>
          </p:nvSpPr>
          <p:spPr>
            <a:xfrm>
              <a:off x="6368153" y="6295637"/>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423FD314-3A68-4660-85EB-A6CCA779109C}"/>
                </a:ext>
              </a:extLst>
            </p:cNvPr>
            <p:cNvSpPr/>
            <p:nvPr/>
          </p:nvSpPr>
          <p:spPr>
            <a:xfrm>
              <a:off x="6695705" y="6370601"/>
              <a:ext cx="339268" cy="295065"/>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75581370-06A7-4A1F-9D22-2CA0C9B38410}"/>
              </a:ext>
            </a:extLst>
          </p:cNvPr>
          <p:cNvSpPr txBox="1"/>
          <p:nvPr/>
        </p:nvSpPr>
        <p:spPr>
          <a:xfrm>
            <a:off x="6321806" y="1764809"/>
            <a:ext cx="1729456" cy="369332"/>
          </a:xfrm>
          <a:prstGeom prst="rect">
            <a:avLst/>
          </a:prstGeom>
          <a:noFill/>
        </p:spPr>
        <p:txBody>
          <a:bodyPr wrap="square" rtlCol="0">
            <a:spAutoFit/>
          </a:bodyPr>
          <a:lstStyle/>
          <a:p>
            <a:r>
              <a:rPr lang="en-US" dirty="0"/>
              <a:t>CPS:YSZ=100:0</a:t>
            </a:r>
          </a:p>
        </p:txBody>
      </p:sp>
      <p:sp>
        <p:nvSpPr>
          <p:cNvPr id="118" name="TextBox 117">
            <a:extLst>
              <a:ext uri="{FF2B5EF4-FFF2-40B4-BE49-F238E27FC236}">
                <a16:creationId xmlns:a16="http://schemas.microsoft.com/office/drawing/2014/main" id="{21AB3E1D-3ABF-40DF-A108-0C990A0BCAAA}"/>
              </a:ext>
            </a:extLst>
          </p:cNvPr>
          <p:cNvSpPr txBox="1"/>
          <p:nvPr/>
        </p:nvSpPr>
        <p:spPr>
          <a:xfrm>
            <a:off x="9802728" y="2326659"/>
            <a:ext cx="1729456" cy="369332"/>
          </a:xfrm>
          <a:prstGeom prst="rect">
            <a:avLst/>
          </a:prstGeom>
          <a:noFill/>
        </p:spPr>
        <p:txBody>
          <a:bodyPr wrap="square" rtlCol="0">
            <a:spAutoFit/>
          </a:bodyPr>
          <a:lstStyle/>
          <a:p>
            <a:r>
              <a:rPr lang="en-US" dirty="0"/>
              <a:t>CPS:YSZ=75:25</a:t>
            </a:r>
          </a:p>
        </p:txBody>
      </p:sp>
      <p:sp>
        <p:nvSpPr>
          <p:cNvPr id="119" name="TextBox 118">
            <a:extLst>
              <a:ext uri="{FF2B5EF4-FFF2-40B4-BE49-F238E27FC236}">
                <a16:creationId xmlns:a16="http://schemas.microsoft.com/office/drawing/2014/main" id="{BD7A0D64-A9B4-472A-982E-89ECCB478A4E}"/>
              </a:ext>
            </a:extLst>
          </p:cNvPr>
          <p:cNvSpPr txBox="1"/>
          <p:nvPr/>
        </p:nvSpPr>
        <p:spPr>
          <a:xfrm>
            <a:off x="7218593" y="3593443"/>
            <a:ext cx="1729456" cy="369332"/>
          </a:xfrm>
          <a:prstGeom prst="rect">
            <a:avLst/>
          </a:prstGeom>
          <a:noFill/>
        </p:spPr>
        <p:txBody>
          <a:bodyPr wrap="square" rtlCol="0">
            <a:spAutoFit/>
          </a:bodyPr>
          <a:lstStyle/>
          <a:p>
            <a:r>
              <a:rPr lang="en-US" dirty="0"/>
              <a:t>CPS:YSZ=50:50</a:t>
            </a:r>
          </a:p>
        </p:txBody>
      </p:sp>
      <p:sp>
        <p:nvSpPr>
          <p:cNvPr id="120" name="TextBox 119">
            <a:extLst>
              <a:ext uri="{FF2B5EF4-FFF2-40B4-BE49-F238E27FC236}">
                <a16:creationId xmlns:a16="http://schemas.microsoft.com/office/drawing/2014/main" id="{0C36710F-9F00-4029-8C91-C174619F76DE}"/>
              </a:ext>
            </a:extLst>
          </p:cNvPr>
          <p:cNvSpPr txBox="1"/>
          <p:nvPr/>
        </p:nvSpPr>
        <p:spPr>
          <a:xfrm>
            <a:off x="9921601" y="4430596"/>
            <a:ext cx="1729456" cy="369332"/>
          </a:xfrm>
          <a:prstGeom prst="rect">
            <a:avLst/>
          </a:prstGeom>
          <a:noFill/>
        </p:spPr>
        <p:txBody>
          <a:bodyPr wrap="square" rtlCol="0">
            <a:spAutoFit/>
          </a:bodyPr>
          <a:lstStyle/>
          <a:p>
            <a:r>
              <a:rPr lang="en-US" dirty="0"/>
              <a:t>CPS:YSZ=25:75</a:t>
            </a:r>
          </a:p>
        </p:txBody>
      </p:sp>
      <p:sp>
        <p:nvSpPr>
          <p:cNvPr id="121" name="TextBox 120">
            <a:extLst>
              <a:ext uri="{FF2B5EF4-FFF2-40B4-BE49-F238E27FC236}">
                <a16:creationId xmlns:a16="http://schemas.microsoft.com/office/drawing/2014/main" id="{906EF384-E150-4C53-BDC9-6446B4611808}"/>
              </a:ext>
            </a:extLst>
          </p:cNvPr>
          <p:cNvSpPr txBox="1"/>
          <p:nvPr/>
        </p:nvSpPr>
        <p:spPr>
          <a:xfrm>
            <a:off x="7932947" y="6126987"/>
            <a:ext cx="1729456" cy="369332"/>
          </a:xfrm>
          <a:prstGeom prst="rect">
            <a:avLst/>
          </a:prstGeom>
          <a:noFill/>
        </p:spPr>
        <p:txBody>
          <a:bodyPr wrap="square" rtlCol="0">
            <a:spAutoFit/>
          </a:bodyPr>
          <a:lstStyle/>
          <a:p>
            <a:r>
              <a:rPr lang="en-US" dirty="0"/>
              <a:t>CPS:YSZ=0:100</a:t>
            </a:r>
          </a:p>
        </p:txBody>
      </p:sp>
    </p:spTree>
    <p:extLst>
      <p:ext uri="{BB962C8B-B14F-4D97-AF65-F5344CB8AC3E}">
        <p14:creationId xmlns:p14="http://schemas.microsoft.com/office/powerpoint/2010/main" val="418262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EB5968-2845-4C6F-BE63-99DE0FF7F38C}"/>
              </a:ext>
            </a:extLst>
          </p:cNvPr>
          <p:cNvSpPr>
            <a:spLocks noGrp="1"/>
          </p:cNvSpPr>
          <p:nvPr>
            <p:ph type="title"/>
          </p:nvPr>
        </p:nvSpPr>
        <p:spPr>
          <a:xfrm>
            <a:off x="367254" y="143652"/>
            <a:ext cx="9421783" cy="1356360"/>
          </a:xfrm>
        </p:spPr>
        <p:txBody>
          <a:bodyPr vert="horz" lIns="91440" tIns="45720" rIns="91440" bIns="45720" rtlCol="0" anchor="ctr">
            <a:normAutofit/>
          </a:bodyPr>
          <a:lstStyle/>
          <a:p>
            <a:r>
              <a:rPr lang="en-US" dirty="0"/>
              <a:t>Wet Media Milling with Bead Mixtures</a:t>
            </a:r>
          </a:p>
        </p:txBody>
      </p:sp>
      <p:sp>
        <p:nvSpPr>
          <p:cNvPr id="10" name="TextBox 9">
            <a:extLst>
              <a:ext uri="{FF2B5EF4-FFF2-40B4-BE49-F238E27FC236}">
                <a16:creationId xmlns:a16="http://schemas.microsoft.com/office/drawing/2014/main" id="{6526A7D4-F2D1-48FB-9310-84FF976C68F1}"/>
              </a:ext>
            </a:extLst>
          </p:cNvPr>
          <p:cNvSpPr txBox="1"/>
          <p:nvPr/>
        </p:nvSpPr>
        <p:spPr>
          <a:xfrm>
            <a:off x="6106703" y="1500012"/>
            <a:ext cx="5364444" cy="4595988"/>
          </a:xfrm>
          <a:prstGeom prst="rect">
            <a:avLst/>
          </a:prstGeom>
        </p:spPr>
        <p:txBody>
          <a:bodyPr vert="horz" lIns="91440" tIns="45720" rIns="91440" bIns="45720" rtlCol="0">
            <a:normAutofit fontScale="92500"/>
          </a:bodyPr>
          <a:lstStyle/>
          <a:p>
            <a:pPr marL="285750" indent="-182880" defTabSz="914400">
              <a:lnSpc>
                <a:spcPct val="90000"/>
              </a:lnSpc>
              <a:spcAft>
                <a:spcPts val="600"/>
              </a:spcAft>
              <a:buClr>
                <a:schemeClr val="accent1"/>
              </a:buClr>
              <a:buSzPct val="80000"/>
              <a:buFont typeface="Corbel" pitchFamily="34" charset="0"/>
              <a:buChar char="•"/>
            </a:pPr>
            <a:r>
              <a:rPr lang="en-US" sz="2400" dirty="0">
                <a:solidFill>
                  <a:schemeClr val="bg2">
                    <a:lumMod val="25000"/>
                  </a:schemeClr>
                </a:solidFill>
              </a:rPr>
              <a:t>Initial drug particle size:</a:t>
            </a:r>
          </a:p>
          <a:p>
            <a:pPr marL="742950" lvl="1" indent="-182880" defTabSz="914400">
              <a:lnSpc>
                <a:spcPct val="90000"/>
              </a:lnSpc>
              <a:spcAft>
                <a:spcPts val="600"/>
              </a:spcAft>
              <a:buClr>
                <a:schemeClr val="accent1"/>
              </a:buClr>
              <a:buSzPct val="80000"/>
              <a:buFont typeface="Corbel" pitchFamily="34" charset="0"/>
              <a:buChar char="•"/>
            </a:pPr>
            <a:r>
              <a:rPr lang="en-US" sz="2400" i="1" dirty="0">
                <a:solidFill>
                  <a:schemeClr val="bg2">
                    <a:lumMod val="25000"/>
                  </a:schemeClr>
                </a:solidFill>
              </a:rPr>
              <a:t>d</a:t>
            </a:r>
            <a:r>
              <a:rPr lang="en-US" sz="2400" baseline="-25000" dirty="0">
                <a:solidFill>
                  <a:schemeClr val="bg2">
                    <a:lumMod val="25000"/>
                  </a:schemeClr>
                </a:solidFill>
              </a:rPr>
              <a:t>50</a:t>
            </a:r>
            <a:r>
              <a:rPr lang="en-US" sz="2400" dirty="0">
                <a:solidFill>
                  <a:schemeClr val="bg2">
                    <a:lumMod val="25000"/>
                  </a:schemeClr>
                </a:solidFill>
              </a:rPr>
              <a:t> = 25.58 ± 0.06 µm</a:t>
            </a:r>
          </a:p>
          <a:p>
            <a:pPr marL="742950" lvl="1" indent="-182880" defTabSz="914400">
              <a:lnSpc>
                <a:spcPct val="90000"/>
              </a:lnSpc>
              <a:spcAft>
                <a:spcPts val="600"/>
              </a:spcAft>
              <a:buClr>
                <a:schemeClr val="accent1"/>
              </a:buClr>
              <a:buSzPct val="80000"/>
              <a:buFont typeface="Corbel" pitchFamily="34" charset="0"/>
              <a:buChar char="•"/>
            </a:pPr>
            <a:r>
              <a:rPr lang="en-US" sz="2400" i="1" dirty="0">
                <a:solidFill>
                  <a:schemeClr val="bg2">
                    <a:lumMod val="25000"/>
                  </a:schemeClr>
                </a:solidFill>
              </a:rPr>
              <a:t>d</a:t>
            </a:r>
            <a:r>
              <a:rPr lang="en-US" sz="2400" baseline="-25000" dirty="0">
                <a:solidFill>
                  <a:schemeClr val="bg2">
                    <a:lumMod val="25000"/>
                  </a:schemeClr>
                </a:solidFill>
              </a:rPr>
              <a:t>90</a:t>
            </a:r>
            <a:r>
              <a:rPr lang="en-US" sz="2400" dirty="0">
                <a:solidFill>
                  <a:schemeClr val="bg2">
                    <a:lumMod val="25000"/>
                  </a:schemeClr>
                </a:solidFill>
              </a:rPr>
              <a:t> = 49.32 ± 0.016 µm</a:t>
            </a:r>
          </a:p>
          <a:p>
            <a:pPr marL="285750" indent="-182880" defTabSz="914400">
              <a:lnSpc>
                <a:spcPct val="90000"/>
              </a:lnSpc>
              <a:spcAft>
                <a:spcPts val="600"/>
              </a:spcAft>
              <a:buClr>
                <a:schemeClr val="accent1"/>
              </a:buClr>
              <a:buSzPct val="80000"/>
              <a:buFont typeface="Corbel" pitchFamily="34" charset="0"/>
              <a:buChar char="•"/>
            </a:pPr>
            <a:r>
              <a:rPr lang="en-US" sz="2400" dirty="0">
                <a:solidFill>
                  <a:schemeClr val="bg2">
                    <a:lumMod val="25000"/>
                  </a:schemeClr>
                </a:solidFill>
              </a:rPr>
              <a:t>FNB nanosuspensions with </a:t>
            </a:r>
            <a:r>
              <a:rPr lang="en-US" sz="2400" i="1" dirty="0">
                <a:solidFill>
                  <a:schemeClr val="bg2">
                    <a:lumMod val="25000"/>
                  </a:schemeClr>
                </a:solidFill>
              </a:rPr>
              <a:t>d</a:t>
            </a:r>
            <a:r>
              <a:rPr lang="en-US" sz="2400" baseline="-25000" dirty="0">
                <a:solidFill>
                  <a:schemeClr val="bg2">
                    <a:lumMod val="25000"/>
                  </a:schemeClr>
                </a:solidFill>
              </a:rPr>
              <a:t>50</a:t>
            </a:r>
            <a:r>
              <a:rPr lang="en-US" sz="2400" dirty="0">
                <a:solidFill>
                  <a:schemeClr val="bg2">
                    <a:lumMod val="25000"/>
                  </a:schemeClr>
                </a:solidFill>
              </a:rPr>
              <a:t> &lt; 165 nm were produced within 180 min using CPS and YSZ beads and their mixtures</a:t>
            </a:r>
          </a:p>
          <a:p>
            <a:pPr marL="285750" indent="-182880" defTabSz="914400">
              <a:lnSpc>
                <a:spcPct val="90000"/>
              </a:lnSpc>
              <a:spcAft>
                <a:spcPts val="600"/>
              </a:spcAft>
              <a:buClr>
                <a:schemeClr val="accent1"/>
              </a:buClr>
              <a:buSzPct val="80000"/>
              <a:buFont typeface="Corbel" pitchFamily="34" charset="0"/>
              <a:buChar char="•"/>
            </a:pPr>
            <a:endParaRPr lang="en-US" sz="2400" dirty="0">
              <a:solidFill>
                <a:schemeClr val="bg2">
                  <a:lumMod val="25000"/>
                </a:schemeClr>
              </a:solidFill>
            </a:endParaRPr>
          </a:p>
          <a:p>
            <a:pPr marL="285750" indent="-182880" defTabSz="914400">
              <a:lnSpc>
                <a:spcPct val="90000"/>
              </a:lnSpc>
              <a:spcAft>
                <a:spcPts val="600"/>
              </a:spcAft>
              <a:buClr>
                <a:schemeClr val="accent1"/>
              </a:buClr>
              <a:buSzPct val="80000"/>
              <a:buFont typeface="Corbel" pitchFamily="34" charset="0"/>
              <a:buChar char="•"/>
            </a:pPr>
            <a:r>
              <a:rPr lang="en-US" sz="2400" dirty="0">
                <a:solidFill>
                  <a:schemeClr val="bg2">
                    <a:lumMod val="25000"/>
                  </a:schemeClr>
                </a:solidFill>
              </a:rPr>
              <a:t>Well-stabilized suspensions: Monotonic decrease of particle size and no particle growth over 7 days (not shown for brevity)</a:t>
            </a:r>
          </a:p>
          <a:p>
            <a:pPr marL="285750" indent="-182880" defTabSz="914400">
              <a:lnSpc>
                <a:spcPct val="90000"/>
              </a:lnSpc>
              <a:spcAft>
                <a:spcPts val="600"/>
              </a:spcAft>
              <a:buClr>
                <a:schemeClr val="accent1"/>
              </a:buClr>
              <a:buSzPct val="80000"/>
              <a:buFont typeface="Corbel" pitchFamily="34" charset="0"/>
              <a:buChar char="•"/>
            </a:pPr>
            <a:endParaRPr lang="en-US" sz="2400" dirty="0">
              <a:solidFill>
                <a:schemeClr val="bg2">
                  <a:lumMod val="25000"/>
                </a:schemeClr>
              </a:solidFill>
            </a:endParaRPr>
          </a:p>
          <a:p>
            <a:pPr marL="285750" indent="-182880" defTabSz="914400">
              <a:lnSpc>
                <a:spcPct val="90000"/>
              </a:lnSpc>
              <a:spcAft>
                <a:spcPts val="600"/>
              </a:spcAft>
              <a:buClr>
                <a:schemeClr val="accent1"/>
              </a:buClr>
              <a:buSzPct val="80000"/>
              <a:buFont typeface="Corbel" pitchFamily="34" charset="0"/>
              <a:buChar char="•"/>
            </a:pPr>
            <a:r>
              <a:rPr lang="en-US" sz="2400" dirty="0">
                <a:solidFill>
                  <a:schemeClr val="bg2">
                    <a:lumMod val="25000"/>
                  </a:schemeClr>
                </a:solidFill>
              </a:rPr>
              <a:t>Apparent grinding limit: ~</a:t>
            </a:r>
            <a:r>
              <a:rPr lang="en-US" sz="2400" i="1" dirty="0">
                <a:solidFill>
                  <a:schemeClr val="bg2">
                    <a:lumMod val="25000"/>
                  </a:schemeClr>
                </a:solidFill>
              </a:rPr>
              <a:t> d</a:t>
            </a:r>
            <a:r>
              <a:rPr lang="en-US" sz="2400" baseline="-25000" dirty="0">
                <a:solidFill>
                  <a:schemeClr val="bg2">
                    <a:lumMod val="25000"/>
                  </a:schemeClr>
                </a:solidFill>
              </a:rPr>
              <a:t>50</a:t>
            </a:r>
            <a:r>
              <a:rPr lang="en-US" sz="2400" dirty="0">
                <a:solidFill>
                  <a:schemeClr val="bg2">
                    <a:lumMod val="25000"/>
                  </a:schemeClr>
                </a:solidFill>
              </a:rPr>
              <a:t> = 160 nm</a:t>
            </a:r>
          </a:p>
          <a:p>
            <a:pPr marL="742950" lvl="1" indent="-182880" defTabSz="914400">
              <a:lnSpc>
                <a:spcPct val="90000"/>
              </a:lnSpc>
              <a:spcAft>
                <a:spcPts val="600"/>
              </a:spcAft>
              <a:buClr>
                <a:schemeClr val="accent1"/>
              </a:buClr>
              <a:buSzPct val="80000"/>
              <a:buFont typeface="Corbel" pitchFamily="34" charset="0"/>
              <a:buChar char="•"/>
            </a:pPr>
            <a:endParaRPr lang="en-US" sz="2400" dirty="0">
              <a:solidFill>
                <a:schemeClr val="bg2">
                  <a:lumMod val="25000"/>
                </a:schemeClr>
              </a:solidFill>
            </a:endParaRPr>
          </a:p>
        </p:txBody>
      </p:sp>
      <p:sp>
        <p:nvSpPr>
          <p:cNvPr id="8" name="Slide Number Placeholder 7">
            <a:extLst>
              <a:ext uri="{FF2B5EF4-FFF2-40B4-BE49-F238E27FC236}">
                <a16:creationId xmlns:a16="http://schemas.microsoft.com/office/drawing/2014/main" id="{491EB796-5F49-4FA2-B1C3-D52B2353100E}"/>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defTabSz="914400">
              <a:spcAft>
                <a:spcPts val="600"/>
              </a:spcAft>
            </a:pPr>
            <a:fld id="{717FFF09-D81F-4A28-A9BB-0E815626AAC5}" type="slidenum">
              <a:rPr lang="en-US"/>
              <a:pPr defTabSz="914400">
                <a:spcAft>
                  <a:spcPts val="600"/>
                </a:spcAft>
              </a:pPr>
              <a:t>8</a:t>
            </a:fld>
            <a:endParaRPr lang="en-US"/>
          </a:p>
        </p:txBody>
      </p:sp>
      <p:pic>
        <p:nvPicPr>
          <p:cNvPr id="5" name="Picture 4" descr="Chart&#10;&#10;Description automatically generated">
            <a:extLst>
              <a:ext uri="{FF2B5EF4-FFF2-40B4-BE49-F238E27FC236}">
                <a16:creationId xmlns:a16="http://schemas.microsoft.com/office/drawing/2014/main" id="{942E174E-067A-41EF-BD0A-E428769C9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40" y="1372184"/>
            <a:ext cx="6205539" cy="4595988"/>
          </a:xfrm>
          <a:prstGeom prst="rect">
            <a:avLst/>
          </a:prstGeom>
        </p:spPr>
      </p:pic>
    </p:spTree>
    <p:extLst>
      <p:ext uri="{BB962C8B-B14F-4D97-AF65-F5344CB8AC3E}">
        <p14:creationId xmlns:p14="http://schemas.microsoft.com/office/powerpoint/2010/main" val="351473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B0655CD6-99D2-40C7-AA81-7B889A915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80" y="1191768"/>
            <a:ext cx="5596128" cy="4474464"/>
          </a:xfrm>
          <a:prstGeom prst="rect">
            <a:avLst/>
          </a:prstGeom>
        </p:spPr>
      </p:pic>
      <p:sp>
        <p:nvSpPr>
          <p:cNvPr id="2" name="Title 1">
            <a:extLst>
              <a:ext uri="{FF2B5EF4-FFF2-40B4-BE49-F238E27FC236}">
                <a16:creationId xmlns:a16="http://schemas.microsoft.com/office/drawing/2014/main" id="{51CAE773-C467-44CC-A02F-9F7C94078A6A}"/>
              </a:ext>
            </a:extLst>
          </p:cNvPr>
          <p:cNvSpPr>
            <a:spLocks noGrp="1"/>
          </p:cNvSpPr>
          <p:nvPr>
            <p:ph type="title"/>
          </p:nvPr>
        </p:nvSpPr>
        <p:spPr>
          <a:xfrm>
            <a:off x="1143001" y="914221"/>
            <a:ext cx="5199926" cy="1443269"/>
          </a:xfrm>
        </p:spPr>
        <p:txBody>
          <a:bodyPr>
            <a:normAutofit/>
          </a:bodyPr>
          <a:lstStyle/>
          <a:p>
            <a:r>
              <a:rPr lang="en-US" sz="4000" dirty="0"/>
              <a:t>Specific time constant</a:t>
            </a:r>
          </a:p>
        </p:txBody>
      </p:sp>
      <p:sp>
        <p:nvSpPr>
          <p:cNvPr id="3" name="Content Placeholder 2">
            <a:extLst>
              <a:ext uri="{FF2B5EF4-FFF2-40B4-BE49-F238E27FC236}">
                <a16:creationId xmlns:a16="http://schemas.microsoft.com/office/drawing/2014/main" id="{84230370-40EA-4437-89F2-75B7CDCEDFEE}"/>
              </a:ext>
            </a:extLst>
          </p:cNvPr>
          <p:cNvSpPr>
            <a:spLocks noGrp="1"/>
          </p:cNvSpPr>
          <p:nvPr>
            <p:ph idx="1"/>
          </p:nvPr>
        </p:nvSpPr>
        <p:spPr>
          <a:xfrm>
            <a:off x="1131851" y="2122687"/>
            <a:ext cx="5084178" cy="3549570"/>
          </a:xfrm>
        </p:spPr>
        <p:txBody>
          <a:bodyPr>
            <a:normAutofit/>
          </a:bodyPr>
          <a:lstStyle/>
          <a:p>
            <a:r>
              <a:rPr lang="en-US" sz="2400" dirty="0">
                <a:solidFill>
                  <a:schemeClr val="tx2"/>
                </a:solidFill>
              </a:rPr>
              <a:t>Time required for d50 to reach 0.25 µm </a:t>
            </a:r>
          </a:p>
          <a:p>
            <a:r>
              <a:rPr lang="en-US" sz="2400" dirty="0">
                <a:solidFill>
                  <a:schemeClr val="tx2"/>
                </a:solidFill>
              </a:rPr>
              <a:t>Faster breakage at higher YSZ concentration in the bead mixture</a:t>
            </a:r>
          </a:p>
          <a:p>
            <a:r>
              <a:rPr lang="en-US" sz="2400" dirty="0">
                <a:solidFill>
                  <a:schemeClr val="tx2"/>
                </a:solidFill>
              </a:rPr>
              <a:t>The increase in the rate decreases for </a:t>
            </a:r>
            <a:r>
              <a:rPr lang="en-US" sz="2400" dirty="0" err="1">
                <a:solidFill>
                  <a:schemeClr val="tx2"/>
                </a:solidFill>
              </a:rPr>
              <a:t>c</a:t>
            </a:r>
            <a:r>
              <a:rPr lang="en-US" sz="1600" dirty="0" err="1">
                <a:solidFill>
                  <a:schemeClr val="tx2"/>
                </a:solidFill>
              </a:rPr>
              <a:t>YSZ</a:t>
            </a:r>
            <a:r>
              <a:rPr lang="en-US" sz="2400" dirty="0">
                <a:solidFill>
                  <a:schemeClr val="tx2"/>
                </a:solidFill>
              </a:rPr>
              <a:t>&gt;0.5</a:t>
            </a:r>
          </a:p>
        </p:txBody>
      </p:sp>
      <p:sp>
        <p:nvSpPr>
          <p:cNvPr id="5" name="Oval 4">
            <a:extLst>
              <a:ext uri="{FF2B5EF4-FFF2-40B4-BE49-F238E27FC236}">
                <a16:creationId xmlns:a16="http://schemas.microsoft.com/office/drawing/2014/main" id="{68049C27-A6FE-4265-9CB5-898E39336F3F}"/>
              </a:ext>
            </a:extLst>
          </p:cNvPr>
          <p:cNvSpPr/>
          <p:nvPr/>
        </p:nvSpPr>
        <p:spPr>
          <a:xfrm>
            <a:off x="10382248" y="2513604"/>
            <a:ext cx="1333500" cy="295275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852666"/>
      </p:ext>
    </p:extLst>
  </p:cSld>
  <p:clrMapOvr>
    <a:masterClrMapping/>
  </p:clrMapOvr>
</p:sld>
</file>

<file path=ppt/theme/theme1.xml><?xml version="1.0" encoding="utf-8"?>
<a:theme xmlns:a="http://schemas.openxmlformats.org/drawingml/2006/main" name="Basis">
  <a:themeElements>
    <a:clrScheme name="Custom 3">
      <a:dk1>
        <a:srgbClr val="000000"/>
      </a:dk1>
      <a:lt1>
        <a:srgbClr val="FFFFFF"/>
      </a:lt1>
      <a:dk2>
        <a:srgbClr val="565349"/>
      </a:dk2>
      <a:lt2>
        <a:srgbClr val="DDDDDD"/>
      </a:lt2>
      <a:accent1>
        <a:srgbClr val="009999"/>
      </a:accent1>
      <a:accent2>
        <a:srgbClr val="990000"/>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9875D82AA96C42AE5D1E8841BE81D6" ma:contentTypeVersion="8" ma:contentTypeDescription="Create a new document." ma:contentTypeScope="" ma:versionID="21f07bb5dd9e618356ebf63563a628f8">
  <xsd:schema xmlns:xsd="http://www.w3.org/2001/XMLSchema" xmlns:xs="http://www.w3.org/2001/XMLSchema" xmlns:p="http://schemas.microsoft.com/office/2006/metadata/properties" xmlns:ns3="11c16059-f301-42a7-8600-c40b88217463" targetNamespace="http://schemas.microsoft.com/office/2006/metadata/properties" ma:root="true" ma:fieldsID="076685b0dd2f19969bbd068de724f8c1" ns3:_="">
    <xsd:import namespace="11c16059-f301-42a7-8600-c40b882174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16059-f301-42a7-8600-c40b88217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2B62C5-4D3C-41E6-987C-0DA0D06E582B}">
  <ds:schemaRefs>
    <ds:schemaRef ds:uri="http://schemas.microsoft.com/sharepoint/v3/contenttype/forms"/>
  </ds:schemaRefs>
</ds:datastoreItem>
</file>

<file path=customXml/itemProps2.xml><?xml version="1.0" encoding="utf-8"?>
<ds:datastoreItem xmlns:ds="http://schemas.openxmlformats.org/officeDocument/2006/customXml" ds:itemID="{20E13BD0-3001-4E7F-9FA8-C9477FFB2DF9}">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http://purl.org/dc/terms/"/>
    <ds:schemaRef ds:uri="http://schemas.openxmlformats.org/package/2006/metadata/core-properties"/>
    <ds:schemaRef ds:uri="11c16059-f301-42a7-8600-c40b88217463"/>
  </ds:schemaRefs>
</ds:datastoreItem>
</file>

<file path=customXml/itemProps3.xml><?xml version="1.0" encoding="utf-8"?>
<ds:datastoreItem xmlns:ds="http://schemas.openxmlformats.org/officeDocument/2006/customXml" ds:itemID="{A06B2E7C-5B3F-47C7-8C51-52E48750F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16059-f301-42a7-8600-c40b88217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469</TotalTime>
  <Words>1546</Words>
  <Application>Microsoft Office PowerPoint</Application>
  <PresentationFormat>Widescreen</PresentationFormat>
  <Paragraphs>157</Paragraphs>
  <Slides>16</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5" baseType="lpstr">
      <vt:lpstr>Arial</vt:lpstr>
      <vt:lpstr>Calibri</vt:lpstr>
      <vt:lpstr>Cambria Math</vt:lpstr>
      <vt:lpstr>Corbel</vt:lpstr>
      <vt:lpstr>Palatino Linotype</vt:lpstr>
      <vt:lpstr>Times New Roman</vt:lpstr>
      <vt:lpstr>Basis</vt:lpstr>
      <vt:lpstr>Equation</vt:lpstr>
      <vt:lpstr>Visio</vt:lpstr>
      <vt:lpstr>PowerPoint Presentation</vt:lpstr>
      <vt:lpstr>Motivation</vt:lpstr>
      <vt:lpstr>Platform Approach: Nanocomposites Containing Drug Nanoparticles</vt:lpstr>
      <vt:lpstr>Wet Stirred Media Milling</vt:lpstr>
      <vt:lpstr>Wet Stirred Media Milling of Drugs</vt:lpstr>
      <vt:lpstr>Previous Studies on Wet Stirred Media Milling: Process Optimization</vt:lpstr>
      <vt:lpstr>Experimental</vt:lpstr>
      <vt:lpstr>Wet Media Milling with Bead Mixtures</vt:lpstr>
      <vt:lpstr>Specific time constant</vt:lpstr>
      <vt:lpstr>Power</vt:lpstr>
      <vt:lpstr>Energy consumption</vt:lpstr>
      <vt:lpstr>Merit Score for an Optimum Process</vt:lpstr>
      <vt:lpstr>Conclusions</vt:lpstr>
      <vt:lpstr>References</vt:lpstr>
      <vt:lpstr>References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Gulenay Guner</dc:creator>
  <cp:lastModifiedBy>Gulenay Guner</cp:lastModifiedBy>
  <cp:revision>11</cp:revision>
  <dcterms:created xsi:type="dcterms:W3CDTF">2020-11-12T21:39:36Z</dcterms:created>
  <dcterms:modified xsi:type="dcterms:W3CDTF">2020-11-15T19:58:22Z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0x010100E09875D82AA96C42AE5D1E8841BE81D6</vt:lpwstr>
  </property>
</Properties>
</file>