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8" r:id="rId2"/>
    <p:sldMasterId id="2147483720" r:id="rId3"/>
  </p:sldMasterIdLst>
  <p:notesMasterIdLst>
    <p:notesMasterId r:id="rId23"/>
  </p:notesMasterIdLst>
  <p:sldIdLst>
    <p:sldId id="256" r:id="rId4"/>
    <p:sldId id="258" r:id="rId5"/>
    <p:sldId id="264" r:id="rId6"/>
    <p:sldId id="268" r:id="rId7"/>
    <p:sldId id="265" r:id="rId8"/>
    <p:sldId id="267" r:id="rId9"/>
    <p:sldId id="269" r:id="rId10"/>
    <p:sldId id="270" r:id="rId11"/>
    <p:sldId id="271" r:id="rId12"/>
    <p:sldId id="272" r:id="rId13"/>
    <p:sldId id="273" r:id="rId14"/>
    <p:sldId id="274" r:id="rId15"/>
    <p:sldId id="281" r:id="rId16"/>
    <p:sldId id="276" r:id="rId17"/>
    <p:sldId id="261" r:id="rId18"/>
    <p:sldId id="277" r:id="rId19"/>
    <p:sldId id="263" r:id="rId20"/>
    <p:sldId id="280" r:id="rId21"/>
    <p:sldId id="279"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B7C"/>
    <a:srgbClr val="EAEAEA"/>
    <a:srgbClr val="FCFBF2"/>
    <a:srgbClr val="000000"/>
    <a:srgbClr val="EBE4AF"/>
    <a:srgbClr val="EBFFFF"/>
    <a:srgbClr val="073759"/>
    <a:srgbClr val="CC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140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diagrams/_rels/data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png"/></Relationships>
</file>

<file path=ppt/diagrams/_rels/drawing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F00312-13FF-44F4-BE1E-89F950D30429}" type="doc">
      <dgm:prSet loTypeId="urn:microsoft.com/office/officeart/2005/8/layout/vList5" loCatId="list" qsTypeId="urn:microsoft.com/office/officeart/2005/8/quickstyle/simple3" qsCatId="simple" csTypeId="urn:microsoft.com/office/officeart/2005/8/colors/accent1_2" csCatId="accent1" phldr="1"/>
      <dgm:spPr/>
      <dgm:t>
        <a:bodyPr/>
        <a:lstStyle/>
        <a:p>
          <a:endParaRPr lang="en-US"/>
        </a:p>
      </dgm:t>
    </dgm:pt>
    <dgm:pt modelId="{9DE7EF2F-417E-40FD-AA3B-85E6231C6CD1}">
      <dgm:prSet custT="1"/>
      <dgm:spPr/>
      <dgm:t>
        <a:bodyPr/>
        <a:lstStyle/>
        <a:p>
          <a:pPr rtl="0"/>
          <a:r>
            <a:rPr lang="en-US" sz="1400" b="1" dirty="0" smtClean="0">
              <a:latin typeface="Palatino Linotype" panose="02040502050505030304" pitchFamily="18" charset="0"/>
            </a:rPr>
            <a:t>Development and Optimization of N-Propyl </a:t>
          </a:r>
          <a:r>
            <a:rPr lang="en-US" sz="1400" b="1" dirty="0" err="1" smtClean="0">
              <a:latin typeface="Palatino Linotype" panose="02040502050505030304" pitchFamily="18" charset="0"/>
            </a:rPr>
            <a:t>gallate</a:t>
          </a:r>
          <a:r>
            <a:rPr lang="en-US" sz="1400" b="1" dirty="0" smtClean="0">
              <a:latin typeface="Palatino Linotype" panose="02040502050505030304" pitchFamily="18" charset="0"/>
            </a:rPr>
            <a:t> Encapsulated</a:t>
          </a:r>
          <a:r>
            <a:rPr lang="hu-HU" sz="1400" b="1" dirty="0" smtClean="0">
              <a:latin typeface="Palatino Linotype" panose="02040502050505030304" pitchFamily="18" charset="0"/>
            </a:rPr>
            <a:t> </a:t>
          </a:r>
          <a:r>
            <a:rPr lang="en-US" sz="1400" b="1" dirty="0" smtClean="0">
              <a:latin typeface="Palatino Linotype" panose="02040502050505030304" pitchFamily="18" charset="0"/>
            </a:rPr>
            <a:t> Hyaluronic </a:t>
          </a:r>
          <a:r>
            <a:rPr lang="en-US" sz="1400" b="1" dirty="0" smtClean="0">
              <a:latin typeface="Palatino Linotype" panose="02040502050505030304" pitchFamily="18" charset="0"/>
            </a:rPr>
            <a:t>Acid</a:t>
          </a:r>
          <a:r>
            <a:rPr lang="hu-HU" sz="1400" b="1" dirty="0" smtClean="0">
              <a:latin typeface="Palatino Linotype" panose="02040502050505030304" pitchFamily="18" charset="0"/>
            </a:rPr>
            <a:t> </a:t>
          </a:r>
          <a:r>
            <a:rPr lang="en-US" sz="1400" b="1" dirty="0" smtClean="0">
              <a:latin typeface="Palatino Linotype" panose="02040502050505030304" pitchFamily="18" charset="0"/>
            </a:rPr>
            <a:t>Based </a:t>
          </a:r>
          <a:r>
            <a:rPr lang="en-US" sz="1400" b="1" dirty="0" smtClean="0">
              <a:latin typeface="Palatino Linotype" panose="02040502050505030304" pitchFamily="18" charset="0"/>
            </a:rPr>
            <a:t>Hydrogel for Nose to Brain Delivery by Applying </a:t>
          </a:r>
          <a:r>
            <a:rPr lang="hu-HU" sz="1400" b="1" dirty="0" smtClean="0">
              <a:latin typeface="Palatino Linotype" panose="02040502050505030304" pitchFamily="18" charset="0"/>
            </a:rPr>
            <a:t>Quality by Design</a:t>
          </a:r>
          <a:r>
            <a:rPr lang="en-US" sz="1400" b="1" dirty="0" smtClean="0">
              <a:latin typeface="Palatino Linotype" panose="02040502050505030304" pitchFamily="18" charset="0"/>
            </a:rPr>
            <a:t> Methodology </a:t>
          </a:r>
          <a:endParaRPr lang="en-US" sz="1400" b="1" dirty="0">
            <a:latin typeface="Palatino Linotype" panose="02040502050505030304" pitchFamily="18" charset="0"/>
          </a:endParaRPr>
        </a:p>
      </dgm:t>
    </dgm:pt>
    <dgm:pt modelId="{5B807526-C069-4FA6-BD69-49C72658003C}" type="parTrans" cxnId="{6CFE6782-24A3-4587-B4F3-6023995B953B}">
      <dgm:prSet/>
      <dgm:spPr/>
      <dgm:t>
        <a:bodyPr/>
        <a:lstStyle/>
        <a:p>
          <a:endParaRPr lang="en-US"/>
        </a:p>
      </dgm:t>
    </dgm:pt>
    <dgm:pt modelId="{DB54B3D7-320E-46B2-9122-3D570F92199A}" type="sibTrans" cxnId="{6CFE6782-24A3-4587-B4F3-6023995B953B}">
      <dgm:prSet/>
      <dgm:spPr/>
      <dgm:t>
        <a:bodyPr/>
        <a:lstStyle/>
        <a:p>
          <a:endParaRPr lang="en-US"/>
        </a:p>
      </dgm:t>
    </dgm:pt>
    <dgm:pt modelId="{E0B58A9A-5AD0-4B6B-AED6-692B5962E911}" type="pres">
      <dgm:prSet presAssocID="{68F00312-13FF-44F4-BE1E-89F950D30429}" presName="Name0" presStyleCnt="0">
        <dgm:presLayoutVars>
          <dgm:dir/>
          <dgm:animLvl val="lvl"/>
          <dgm:resizeHandles val="exact"/>
        </dgm:presLayoutVars>
      </dgm:prSet>
      <dgm:spPr/>
      <dgm:t>
        <a:bodyPr/>
        <a:lstStyle/>
        <a:p>
          <a:endParaRPr lang="en-US"/>
        </a:p>
      </dgm:t>
    </dgm:pt>
    <dgm:pt modelId="{0E168F38-0E23-4F10-92E8-BFD8A1F3C159}" type="pres">
      <dgm:prSet presAssocID="{9DE7EF2F-417E-40FD-AA3B-85E6231C6CD1}" presName="linNode" presStyleCnt="0"/>
      <dgm:spPr/>
      <dgm:t>
        <a:bodyPr/>
        <a:lstStyle/>
        <a:p>
          <a:endParaRPr lang="en-US"/>
        </a:p>
      </dgm:t>
    </dgm:pt>
    <dgm:pt modelId="{95AF265B-C59C-4637-9A0C-6BED0541BEC5}" type="pres">
      <dgm:prSet presAssocID="{9DE7EF2F-417E-40FD-AA3B-85E6231C6CD1}" presName="parentText" presStyleLbl="node1" presStyleIdx="0" presStyleCnt="1" custScaleX="223547" custScaleY="140164">
        <dgm:presLayoutVars>
          <dgm:chMax val="1"/>
          <dgm:bulletEnabled val="1"/>
        </dgm:presLayoutVars>
      </dgm:prSet>
      <dgm:spPr/>
      <dgm:t>
        <a:bodyPr/>
        <a:lstStyle/>
        <a:p>
          <a:endParaRPr lang="en-US"/>
        </a:p>
      </dgm:t>
    </dgm:pt>
  </dgm:ptLst>
  <dgm:cxnLst>
    <dgm:cxn modelId="{84B43050-A707-44E8-AC35-E78348A2852E}" type="presOf" srcId="{9DE7EF2F-417E-40FD-AA3B-85E6231C6CD1}" destId="{95AF265B-C59C-4637-9A0C-6BED0541BEC5}" srcOrd="0" destOrd="0" presId="urn:microsoft.com/office/officeart/2005/8/layout/vList5"/>
    <dgm:cxn modelId="{ED6F1C0B-C51A-4B38-9EB0-A23405413063}" type="presOf" srcId="{68F00312-13FF-44F4-BE1E-89F950D30429}" destId="{E0B58A9A-5AD0-4B6B-AED6-692B5962E911}" srcOrd="0" destOrd="0" presId="urn:microsoft.com/office/officeart/2005/8/layout/vList5"/>
    <dgm:cxn modelId="{6CFE6782-24A3-4587-B4F3-6023995B953B}" srcId="{68F00312-13FF-44F4-BE1E-89F950D30429}" destId="{9DE7EF2F-417E-40FD-AA3B-85E6231C6CD1}" srcOrd="0" destOrd="0" parTransId="{5B807526-C069-4FA6-BD69-49C72658003C}" sibTransId="{DB54B3D7-320E-46B2-9122-3D570F92199A}"/>
    <dgm:cxn modelId="{1B2F23A8-AB39-45D7-9A4F-70A28463F62B}" type="presParOf" srcId="{E0B58A9A-5AD0-4B6B-AED6-692B5962E911}" destId="{0E168F38-0E23-4F10-92E8-BFD8A1F3C159}" srcOrd="0" destOrd="0" presId="urn:microsoft.com/office/officeart/2005/8/layout/vList5"/>
    <dgm:cxn modelId="{35CDE657-735A-4548-87A2-A26A47336E7D}" type="presParOf" srcId="{0E168F38-0E23-4F10-92E8-BFD8A1F3C159}" destId="{95AF265B-C59C-4637-9A0C-6BED0541BEC5}"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022C4A0-BAC3-4384-91B4-CCCF95B6BCB6}"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9B56F370-710A-4C16-89EB-B12E9CE24CD3}" type="pres">
      <dgm:prSet presAssocID="{4022C4A0-BAC3-4384-91B4-CCCF95B6BCB6}" presName="Name0" presStyleCnt="0">
        <dgm:presLayoutVars>
          <dgm:chMax val="7"/>
          <dgm:dir/>
          <dgm:animLvl val="lvl"/>
          <dgm:resizeHandles val="exact"/>
        </dgm:presLayoutVars>
      </dgm:prSet>
      <dgm:spPr/>
      <dgm:t>
        <a:bodyPr/>
        <a:lstStyle/>
        <a:p>
          <a:endParaRPr lang="en-US"/>
        </a:p>
      </dgm:t>
    </dgm:pt>
  </dgm:ptLst>
  <dgm:cxnLst>
    <dgm:cxn modelId="{B856B951-1345-413B-82F3-40BA40F973A4}" type="presOf" srcId="{4022C4A0-BAC3-4384-91B4-CCCF95B6BCB6}" destId="{9B56F370-710A-4C16-89EB-B12E9CE24CD3}" srcOrd="0"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B9316E-6A45-4DAA-9C58-87F1CC064CE3}" type="doc">
      <dgm:prSet loTypeId="urn:microsoft.com/office/officeart/2005/8/layout/hierarchy3" loCatId="relationship" qsTypeId="urn:microsoft.com/office/officeart/2005/8/quickstyle/simple3" qsCatId="simple" csTypeId="urn:microsoft.com/office/officeart/2005/8/colors/accent1_2" csCatId="accent1" phldr="1"/>
      <dgm:spPr/>
      <dgm:t>
        <a:bodyPr/>
        <a:lstStyle/>
        <a:p>
          <a:endParaRPr lang="en-US"/>
        </a:p>
      </dgm:t>
    </dgm:pt>
    <dgm:pt modelId="{7F7CFB44-2173-4F22-BC38-041E999D3F24}">
      <dgm:prSet custT="1"/>
      <dgm:spPr/>
      <dgm:t>
        <a:bodyPr/>
        <a:lstStyle/>
        <a:p>
          <a:pPr rtl="0"/>
          <a:r>
            <a:rPr lang="hu-HU" sz="2400" b="1" dirty="0" smtClean="0">
              <a:latin typeface="Palatino Linotype" panose="02040502050505030304" pitchFamily="18" charset="0"/>
              <a:cs typeface="Times New Roman" pitchFamily="18" charset="0"/>
            </a:rPr>
            <a:t>Aims and Objective </a:t>
          </a:r>
          <a:r>
            <a:rPr lang="en-US" sz="2400" b="1" dirty="0" smtClean="0">
              <a:latin typeface="Palatino Linotype" panose="02040502050505030304" pitchFamily="18" charset="0"/>
              <a:cs typeface="Times New Roman" pitchFamily="18" charset="0"/>
            </a:rPr>
            <a:t>of </a:t>
          </a:r>
          <a:r>
            <a:rPr lang="en-US" sz="2400" b="1" dirty="0">
              <a:latin typeface="Palatino Linotype" panose="02040502050505030304" pitchFamily="18" charset="0"/>
              <a:cs typeface="Times New Roman" pitchFamily="18" charset="0"/>
            </a:rPr>
            <a:t>study</a:t>
          </a:r>
        </a:p>
      </dgm:t>
    </dgm:pt>
    <dgm:pt modelId="{C625EF45-2480-41A6-A9F3-A94273AC0D0C}" type="parTrans" cxnId="{FCD5402A-8D8C-42A2-A44F-7F3BBBAA4339}">
      <dgm:prSet/>
      <dgm:spPr/>
      <dgm:t>
        <a:bodyPr/>
        <a:lstStyle/>
        <a:p>
          <a:endParaRPr lang="en-US"/>
        </a:p>
      </dgm:t>
    </dgm:pt>
    <dgm:pt modelId="{1C643E3E-78E3-4A78-9EEE-8640B0BEA093}" type="sibTrans" cxnId="{FCD5402A-8D8C-42A2-A44F-7F3BBBAA4339}">
      <dgm:prSet/>
      <dgm:spPr/>
      <dgm:t>
        <a:bodyPr/>
        <a:lstStyle/>
        <a:p>
          <a:endParaRPr lang="en-US"/>
        </a:p>
      </dgm:t>
    </dgm:pt>
    <dgm:pt modelId="{1178D3A0-D7C1-4CA2-8288-8BBDE9913FE1}" type="pres">
      <dgm:prSet presAssocID="{89B9316E-6A45-4DAA-9C58-87F1CC064CE3}" presName="diagram" presStyleCnt="0">
        <dgm:presLayoutVars>
          <dgm:chPref val="1"/>
          <dgm:dir/>
          <dgm:animOne val="branch"/>
          <dgm:animLvl val="lvl"/>
          <dgm:resizeHandles/>
        </dgm:presLayoutVars>
      </dgm:prSet>
      <dgm:spPr/>
      <dgm:t>
        <a:bodyPr/>
        <a:lstStyle/>
        <a:p>
          <a:endParaRPr lang="en-US"/>
        </a:p>
      </dgm:t>
    </dgm:pt>
    <dgm:pt modelId="{5F45255D-32D5-4106-A9DD-F966AAAA003B}" type="pres">
      <dgm:prSet presAssocID="{7F7CFB44-2173-4F22-BC38-041E999D3F24}" presName="root" presStyleCnt="0"/>
      <dgm:spPr/>
      <dgm:t>
        <a:bodyPr/>
        <a:lstStyle/>
        <a:p>
          <a:endParaRPr lang="en-US"/>
        </a:p>
      </dgm:t>
    </dgm:pt>
    <dgm:pt modelId="{06BD3278-2C21-47CF-84A7-F7DA5E8DB75A}" type="pres">
      <dgm:prSet presAssocID="{7F7CFB44-2173-4F22-BC38-041E999D3F24}" presName="rootComposite" presStyleCnt="0"/>
      <dgm:spPr/>
      <dgm:t>
        <a:bodyPr/>
        <a:lstStyle/>
        <a:p>
          <a:endParaRPr lang="en-US"/>
        </a:p>
      </dgm:t>
    </dgm:pt>
    <dgm:pt modelId="{A0D7FC0D-7934-4437-95E7-5C71332031BE}" type="pres">
      <dgm:prSet presAssocID="{7F7CFB44-2173-4F22-BC38-041E999D3F24}" presName="rootText" presStyleLbl="node1" presStyleIdx="0" presStyleCnt="1" custScaleX="220126" custLinFactNeighborX="2105" custLinFactNeighborY="-11227"/>
      <dgm:spPr/>
      <dgm:t>
        <a:bodyPr/>
        <a:lstStyle/>
        <a:p>
          <a:endParaRPr lang="en-US"/>
        </a:p>
      </dgm:t>
    </dgm:pt>
    <dgm:pt modelId="{B248B460-AAF1-406A-961A-DD1F079D30BA}" type="pres">
      <dgm:prSet presAssocID="{7F7CFB44-2173-4F22-BC38-041E999D3F24}" presName="rootConnector" presStyleLbl="node1" presStyleIdx="0" presStyleCnt="1"/>
      <dgm:spPr/>
      <dgm:t>
        <a:bodyPr/>
        <a:lstStyle/>
        <a:p>
          <a:endParaRPr lang="en-US"/>
        </a:p>
      </dgm:t>
    </dgm:pt>
    <dgm:pt modelId="{7BEA26C2-7D1B-4D68-9C9C-D7233DF5ADE5}" type="pres">
      <dgm:prSet presAssocID="{7F7CFB44-2173-4F22-BC38-041E999D3F24}" presName="childShape" presStyleCnt="0"/>
      <dgm:spPr/>
      <dgm:t>
        <a:bodyPr/>
        <a:lstStyle/>
        <a:p>
          <a:endParaRPr lang="en-US"/>
        </a:p>
      </dgm:t>
    </dgm:pt>
  </dgm:ptLst>
  <dgm:cxnLst>
    <dgm:cxn modelId="{B32F1921-3BD1-4A9E-A196-A6195776E96A}" type="presOf" srcId="{7F7CFB44-2173-4F22-BC38-041E999D3F24}" destId="{B248B460-AAF1-406A-961A-DD1F079D30BA}" srcOrd="1" destOrd="0" presId="urn:microsoft.com/office/officeart/2005/8/layout/hierarchy3"/>
    <dgm:cxn modelId="{6AE5BD12-02AC-44D4-B7AC-650C836BA72F}" type="presOf" srcId="{89B9316E-6A45-4DAA-9C58-87F1CC064CE3}" destId="{1178D3A0-D7C1-4CA2-8288-8BBDE9913FE1}" srcOrd="0" destOrd="0" presId="urn:microsoft.com/office/officeart/2005/8/layout/hierarchy3"/>
    <dgm:cxn modelId="{FCD5402A-8D8C-42A2-A44F-7F3BBBAA4339}" srcId="{89B9316E-6A45-4DAA-9C58-87F1CC064CE3}" destId="{7F7CFB44-2173-4F22-BC38-041E999D3F24}" srcOrd="0" destOrd="0" parTransId="{C625EF45-2480-41A6-A9F3-A94273AC0D0C}" sibTransId="{1C643E3E-78E3-4A78-9EEE-8640B0BEA093}"/>
    <dgm:cxn modelId="{5E999CA3-2DC0-4579-9F54-9016E1EDCD47}" type="presOf" srcId="{7F7CFB44-2173-4F22-BC38-041E999D3F24}" destId="{A0D7FC0D-7934-4437-95E7-5C71332031BE}" srcOrd="0" destOrd="0" presId="urn:microsoft.com/office/officeart/2005/8/layout/hierarchy3"/>
    <dgm:cxn modelId="{6837A2CF-F6C6-4894-BB14-E07232C37EB4}" type="presParOf" srcId="{1178D3A0-D7C1-4CA2-8288-8BBDE9913FE1}" destId="{5F45255D-32D5-4106-A9DD-F966AAAA003B}" srcOrd="0" destOrd="0" presId="urn:microsoft.com/office/officeart/2005/8/layout/hierarchy3"/>
    <dgm:cxn modelId="{80C85741-4BF8-412D-B252-FD71FD6009DF}" type="presParOf" srcId="{5F45255D-32D5-4106-A9DD-F966AAAA003B}" destId="{06BD3278-2C21-47CF-84A7-F7DA5E8DB75A}" srcOrd="0" destOrd="0" presId="urn:microsoft.com/office/officeart/2005/8/layout/hierarchy3"/>
    <dgm:cxn modelId="{B734B96B-8C8B-471E-AF84-7F640BBC3400}" type="presParOf" srcId="{06BD3278-2C21-47CF-84A7-F7DA5E8DB75A}" destId="{A0D7FC0D-7934-4437-95E7-5C71332031BE}" srcOrd="0" destOrd="0" presId="urn:microsoft.com/office/officeart/2005/8/layout/hierarchy3"/>
    <dgm:cxn modelId="{A2861AF0-CDAB-455E-963F-BD3C1879A4B5}" type="presParOf" srcId="{06BD3278-2C21-47CF-84A7-F7DA5E8DB75A}" destId="{B248B460-AAF1-406A-961A-DD1F079D30BA}" srcOrd="1" destOrd="0" presId="urn:microsoft.com/office/officeart/2005/8/layout/hierarchy3"/>
    <dgm:cxn modelId="{A5078F5F-328C-4AB3-A0EE-BB913CAFC5CA}" type="presParOf" srcId="{5F45255D-32D5-4106-A9DD-F966AAAA003B}" destId="{7BEA26C2-7D1B-4D68-9C9C-D7233DF5ADE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B11840-432C-4A5E-9803-C796324DE2FA}" type="doc">
      <dgm:prSet loTypeId="urn:microsoft.com/office/officeart/2005/8/layout/vList4" loCatId="list" qsTypeId="urn:microsoft.com/office/officeart/2005/8/quickstyle/simple3" qsCatId="simple" csTypeId="urn:microsoft.com/office/officeart/2005/8/colors/accent1_2" csCatId="accent1" phldr="1"/>
      <dgm:spPr/>
      <dgm:t>
        <a:bodyPr/>
        <a:lstStyle/>
        <a:p>
          <a:endParaRPr lang="en-US"/>
        </a:p>
      </dgm:t>
    </dgm:pt>
    <dgm:pt modelId="{AA646521-6E78-4BF5-A9BD-A583CBE93D9B}" type="pres">
      <dgm:prSet presAssocID="{40B11840-432C-4A5E-9803-C796324DE2FA}" presName="linear" presStyleCnt="0">
        <dgm:presLayoutVars>
          <dgm:dir/>
          <dgm:resizeHandles val="exact"/>
        </dgm:presLayoutVars>
      </dgm:prSet>
      <dgm:spPr/>
      <dgm:t>
        <a:bodyPr/>
        <a:lstStyle/>
        <a:p>
          <a:endParaRPr lang="en-US"/>
        </a:p>
      </dgm:t>
    </dgm:pt>
  </dgm:ptLst>
  <dgm:cxnLst>
    <dgm:cxn modelId="{4F779602-8399-4551-8D5C-DF67F60A59E3}" type="presOf" srcId="{40B11840-432C-4A5E-9803-C796324DE2FA}" destId="{AA646521-6E78-4BF5-A9BD-A583CBE93D9B}" srcOrd="0"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5F99DC-CD7D-4343-B4D0-03292B7E9304}"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142DBDDF-8201-487B-971A-093452241FC6}">
      <dgm:prSet/>
      <dgm:spPr/>
      <dgm:t>
        <a:bodyPr/>
        <a:lstStyle/>
        <a:p>
          <a:pPr rtl="0"/>
          <a:endParaRPr lang="en-US"/>
        </a:p>
      </dgm:t>
    </dgm:pt>
    <dgm:pt modelId="{96375FC4-5882-4365-BA1B-0E9DCF93C6C8}" type="parTrans" cxnId="{746856B2-8769-424A-8FB5-77B661EDA065}">
      <dgm:prSet/>
      <dgm:spPr/>
      <dgm:t>
        <a:bodyPr/>
        <a:lstStyle/>
        <a:p>
          <a:endParaRPr lang="en-US"/>
        </a:p>
      </dgm:t>
    </dgm:pt>
    <dgm:pt modelId="{8CFEEDC3-1700-4216-9BF3-23289AFEC107}" type="sibTrans" cxnId="{746856B2-8769-424A-8FB5-77B661EDA065}">
      <dgm:prSet/>
      <dgm:spPr/>
      <dgm:t>
        <a:bodyPr/>
        <a:lstStyle/>
        <a:p>
          <a:endParaRPr lang="en-US"/>
        </a:p>
      </dgm:t>
    </dgm:pt>
    <dgm:pt modelId="{6F189BCD-D011-4EE8-A59E-46588CD169C0}">
      <dgm:prSet/>
      <dgm:spPr/>
      <dgm:t>
        <a:bodyPr/>
        <a:lstStyle/>
        <a:p>
          <a:pPr rtl="0"/>
          <a:r>
            <a:rPr lang="en-US" dirty="0" smtClean="0">
              <a:latin typeface="Palatino Linotype" panose="02040502050505030304" pitchFamily="18" charset="0"/>
            </a:rPr>
            <a:t>Develop</a:t>
          </a:r>
          <a:r>
            <a:rPr lang="hu-HU" dirty="0" smtClean="0">
              <a:latin typeface="Palatino Linotype" panose="02040502050505030304" pitchFamily="18" charset="0"/>
            </a:rPr>
            <a:t>ment</a:t>
          </a:r>
          <a:r>
            <a:rPr lang="en-US" dirty="0" smtClean="0">
              <a:latin typeface="Palatino Linotype" panose="02040502050505030304" pitchFamily="18" charset="0"/>
            </a:rPr>
            <a:t> </a:t>
          </a:r>
          <a:r>
            <a:rPr lang="hu-HU" dirty="0" smtClean="0">
              <a:latin typeface="Palatino Linotype" panose="02040502050505030304" pitchFamily="18" charset="0"/>
            </a:rPr>
            <a:t>and loading of PG-SLNs into chemically linked HA hydrogel with permeation enhancer (Transcutol-P) and crosslinker glutaraldehyde suitable for nose to brain delivery by applying QbD. </a:t>
          </a:r>
          <a:endParaRPr lang="en-US" dirty="0">
            <a:latin typeface="Palatino Linotype" panose="02040502050505030304" pitchFamily="18" charset="0"/>
          </a:endParaRPr>
        </a:p>
      </dgm:t>
    </dgm:pt>
    <dgm:pt modelId="{1C496C8A-4697-4C97-B804-01F7260A3DCB}" type="parTrans" cxnId="{38195AF9-E3DC-43E7-BEA1-30B316406D89}">
      <dgm:prSet/>
      <dgm:spPr/>
      <dgm:t>
        <a:bodyPr/>
        <a:lstStyle/>
        <a:p>
          <a:endParaRPr lang="en-US"/>
        </a:p>
      </dgm:t>
    </dgm:pt>
    <dgm:pt modelId="{6F68C489-AF84-4BD9-89D9-8948921FAF84}" type="sibTrans" cxnId="{38195AF9-E3DC-43E7-BEA1-30B316406D89}">
      <dgm:prSet/>
      <dgm:spPr/>
      <dgm:t>
        <a:bodyPr/>
        <a:lstStyle/>
        <a:p>
          <a:endParaRPr lang="en-US"/>
        </a:p>
      </dgm:t>
    </dgm:pt>
    <dgm:pt modelId="{26C637FC-D32F-44AE-A01F-C40AF46240D4}">
      <dgm:prSet/>
      <dgm:spPr/>
      <dgm:t>
        <a:bodyPr/>
        <a:lstStyle/>
        <a:p>
          <a:pPr rtl="0"/>
          <a:r>
            <a:rPr lang="hu-HU" dirty="0" smtClean="0">
              <a:latin typeface="Palatino Linotype" panose="02040502050505030304" pitchFamily="18" charset="0"/>
            </a:rPr>
            <a:t>Characterization of developed nanoparticles encapsulated with PG and PG loaded HA-hydrogel for intranasal delivery.</a:t>
          </a:r>
          <a:endParaRPr lang="en-US" dirty="0">
            <a:latin typeface="Palatino Linotype" panose="02040502050505030304" pitchFamily="18" charset="0"/>
          </a:endParaRPr>
        </a:p>
      </dgm:t>
    </dgm:pt>
    <dgm:pt modelId="{CD048E79-FAA5-467B-B42D-CD0B6F272F1A}" type="parTrans" cxnId="{55AF99FC-F2D7-4104-91E0-D22D93F126EB}">
      <dgm:prSet/>
      <dgm:spPr/>
      <dgm:t>
        <a:bodyPr/>
        <a:lstStyle/>
        <a:p>
          <a:endParaRPr lang="en-US"/>
        </a:p>
      </dgm:t>
    </dgm:pt>
    <dgm:pt modelId="{1D33363D-5711-4196-BD6D-2FC762F15182}" type="sibTrans" cxnId="{55AF99FC-F2D7-4104-91E0-D22D93F126EB}">
      <dgm:prSet/>
      <dgm:spPr/>
      <dgm:t>
        <a:bodyPr/>
        <a:lstStyle/>
        <a:p>
          <a:endParaRPr lang="en-US"/>
        </a:p>
      </dgm:t>
    </dgm:pt>
    <dgm:pt modelId="{0A67AA5E-E244-456C-ADA6-42F6BE55C982}" type="pres">
      <dgm:prSet presAssocID="{7B5F99DC-CD7D-4343-B4D0-03292B7E9304}" presName="Name0" presStyleCnt="0">
        <dgm:presLayoutVars>
          <dgm:dir/>
          <dgm:animLvl val="lvl"/>
          <dgm:resizeHandles/>
        </dgm:presLayoutVars>
      </dgm:prSet>
      <dgm:spPr/>
      <dgm:t>
        <a:bodyPr/>
        <a:lstStyle/>
        <a:p>
          <a:endParaRPr lang="en-US"/>
        </a:p>
      </dgm:t>
    </dgm:pt>
    <dgm:pt modelId="{9030132B-C685-4841-B4B6-C48B5DA759B4}" type="pres">
      <dgm:prSet presAssocID="{142DBDDF-8201-487B-971A-093452241FC6}" presName="linNode" presStyleCnt="0"/>
      <dgm:spPr/>
    </dgm:pt>
    <dgm:pt modelId="{2C339C84-04D4-46F7-B1B2-3D0D8B0D2875}" type="pres">
      <dgm:prSet presAssocID="{142DBDDF-8201-487B-971A-093452241FC6}" presName="parentShp" presStyleLbl="node1" presStyleIdx="0" presStyleCnt="1">
        <dgm:presLayoutVars>
          <dgm:bulletEnabled val="1"/>
        </dgm:presLayoutVars>
      </dgm:prSet>
      <dgm:spPr/>
      <dgm:t>
        <a:bodyPr/>
        <a:lstStyle/>
        <a:p>
          <a:endParaRPr lang="en-US"/>
        </a:p>
      </dgm:t>
    </dgm:pt>
    <dgm:pt modelId="{A42E96A3-87D3-4661-BEA2-6A8543E13F57}" type="pres">
      <dgm:prSet presAssocID="{142DBDDF-8201-487B-971A-093452241FC6}" presName="childShp" presStyleLbl="bgAccFollowNode1" presStyleIdx="0" presStyleCnt="1">
        <dgm:presLayoutVars>
          <dgm:bulletEnabled val="1"/>
        </dgm:presLayoutVars>
      </dgm:prSet>
      <dgm:spPr/>
      <dgm:t>
        <a:bodyPr/>
        <a:lstStyle/>
        <a:p>
          <a:endParaRPr lang="en-US"/>
        </a:p>
      </dgm:t>
    </dgm:pt>
  </dgm:ptLst>
  <dgm:cxnLst>
    <dgm:cxn modelId="{38195AF9-E3DC-43E7-BEA1-30B316406D89}" srcId="{142DBDDF-8201-487B-971A-093452241FC6}" destId="{6F189BCD-D011-4EE8-A59E-46588CD169C0}" srcOrd="0" destOrd="0" parTransId="{1C496C8A-4697-4C97-B804-01F7260A3DCB}" sibTransId="{6F68C489-AF84-4BD9-89D9-8948921FAF84}"/>
    <dgm:cxn modelId="{55AF99FC-F2D7-4104-91E0-D22D93F126EB}" srcId="{142DBDDF-8201-487B-971A-093452241FC6}" destId="{26C637FC-D32F-44AE-A01F-C40AF46240D4}" srcOrd="1" destOrd="0" parTransId="{CD048E79-FAA5-467B-B42D-CD0B6F272F1A}" sibTransId="{1D33363D-5711-4196-BD6D-2FC762F15182}"/>
    <dgm:cxn modelId="{FF8FDAB4-7A36-45AB-98B8-7E7456C416C7}" type="presOf" srcId="{7B5F99DC-CD7D-4343-B4D0-03292B7E9304}" destId="{0A67AA5E-E244-456C-ADA6-42F6BE55C982}" srcOrd="0" destOrd="0" presId="urn:microsoft.com/office/officeart/2005/8/layout/vList6"/>
    <dgm:cxn modelId="{1D81AB61-C6AF-4260-9CB4-77A0F9219EE9}" type="presOf" srcId="{26C637FC-D32F-44AE-A01F-C40AF46240D4}" destId="{A42E96A3-87D3-4661-BEA2-6A8543E13F57}" srcOrd="0" destOrd="1" presId="urn:microsoft.com/office/officeart/2005/8/layout/vList6"/>
    <dgm:cxn modelId="{DED4BFDB-C0D8-4AB8-AD4D-298BC682691D}" type="presOf" srcId="{142DBDDF-8201-487B-971A-093452241FC6}" destId="{2C339C84-04D4-46F7-B1B2-3D0D8B0D2875}" srcOrd="0" destOrd="0" presId="urn:microsoft.com/office/officeart/2005/8/layout/vList6"/>
    <dgm:cxn modelId="{017C49B9-3A42-4391-AB78-1BB183899340}" type="presOf" srcId="{6F189BCD-D011-4EE8-A59E-46588CD169C0}" destId="{A42E96A3-87D3-4661-BEA2-6A8543E13F57}" srcOrd="0" destOrd="0" presId="urn:microsoft.com/office/officeart/2005/8/layout/vList6"/>
    <dgm:cxn modelId="{746856B2-8769-424A-8FB5-77B661EDA065}" srcId="{7B5F99DC-CD7D-4343-B4D0-03292B7E9304}" destId="{142DBDDF-8201-487B-971A-093452241FC6}" srcOrd="0" destOrd="0" parTransId="{96375FC4-5882-4365-BA1B-0E9DCF93C6C8}" sibTransId="{8CFEEDC3-1700-4216-9BF3-23289AFEC107}"/>
    <dgm:cxn modelId="{F0569F4D-C43B-4EC2-B11E-784D3E4BEFD5}" type="presParOf" srcId="{0A67AA5E-E244-456C-ADA6-42F6BE55C982}" destId="{9030132B-C685-4841-B4B6-C48B5DA759B4}" srcOrd="0" destOrd="0" presId="urn:microsoft.com/office/officeart/2005/8/layout/vList6"/>
    <dgm:cxn modelId="{E883B709-7A19-4754-954D-4A4209F95A81}" type="presParOf" srcId="{9030132B-C685-4841-B4B6-C48B5DA759B4}" destId="{2C339C84-04D4-46F7-B1B2-3D0D8B0D2875}" srcOrd="0" destOrd="0" presId="urn:microsoft.com/office/officeart/2005/8/layout/vList6"/>
    <dgm:cxn modelId="{14561CFF-D4C3-4A7B-8B6D-4F15E7F3BC55}" type="presParOf" srcId="{9030132B-C685-4841-B4B6-C48B5DA759B4}" destId="{A42E96A3-87D3-4661-BEA2-6A8543E13F57}" srcOrd="1" destOrd="0" presId="urn:microsoft.com/office/officeart/2005/8/layout/vList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1C5E6C-F6C3-434A-9E51-F650CA6D9105}"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4D40764F-DBCC-4BB5-A9AE-C92940AB1ED7}">
      <dgm:prSet custT="1">
        <dgm:style>
          <a:lnRef idx="2">
            <a:schemeClr val="dk1"/>
          </a:lnRef>
          <a:fillRef idx="1">
            <a:schemeClr val="lt1"/>
          </a:fillRef>
          <a:effectRef idx="0">
            <a:schemeClr val="dk1"/>
          </a:effectRef>
          <a:fontRef idx="minor">
            <a:schemeClr val="dk1"/>
          </a:fontRef>
        </dgm:style>
      </dgm:prSet>
      <dgm:spPr/>
      <dgm:t>
        <a:bodyPr/>
        <a:lstStyle/>
        <a:p>
          <a:pPr rtl="0"/>
          <a:r>
            <a:rPr lang="en-US" sz="2400" b="1" dirty="0" smtClean="0">
              <a:solidFill>
                <a:schemeClr val="tx1"/>
              </a:solidFill>
              <a:latin typeface="Palatino Linotype" panose="02040502050505030304" pitchFamily="18" charset="0"/>
            </a:rPr>
            <a:t>Methodology</a:t>
          </a:r>
          <a:endParaRPr lang="en-US" sz="2400" b="1" dirty="0">
            <a:solidFill>
              <a:schemeClr val="tx1"/>
            </a:solidFill>
            <a:latin typeface="Palatino Linotype" panose="02040502050505030304" pitchFamily="18" charset="0"/>
          </a:endParaRPr>
        </a:p>
      </dgm:t>
    </dgm:pt>
    <dgm:pt modelId="{EA0C20D8-235B-4887-BB15-7CF913F5FB2E}" type="parTrans" cxnId="{38F12D58-8F55-420C-A9EA-A5BC665EBFB0}">
      <dgm:prSet/>
      <dgm:spPr/>
      <dgm:t>
        <a:bodyPr/>
        <a:lstStyle/>
        <a:p>
          <a:endParaRPr lang="en-US"/>
        </a:p>
      </dgm:t>
    </dgm:pt>
    <dgm:pt modelId="{9546A2DD-D2CC-4F79-B542-1BB20E83B0B0}" type="sibTrans" cxnId="{38F12D58-8F55-420C-A9EA-A5BC665EBFB0}">
      <dgm:prSet/>
      <dgm:spPr/>
      <dgm:t>
        <a:bodyPr/>
        <a:lstStyle/>
        <a:p>
          <a:endParaRPr lang="en-US"/>
        </a:p>
      </dgm:t>
    </dgm:pt>
    <dgm:pt modelId="{0094AA71-2315-431E-8CAC-AB5FC99659F2}" type="pres">
      <dgm:prSet presAssocID="{461C5E6C-F6C3-434A-9E51-F650CA6D9105}" presName="Name0" presStyleCnt="0">
        <dgm:presLayoutVars>
          <dgm:dir/>
          <dgm:resizeHandles val="exact"/>
        </dgm:presLayoutVars>
      </dgm:prSet>
      <dgm:spPr/>
      <dgm:t>
        <a:bodyPr/>
        <a:lstStyle/>
        <a:p>
          <a:endParaRPr lang="en-US"/>
        </a:p>
      </dgm:t>
    </dgm:pt>
    <dgm:pt modelId="{11A8E67A-5B22-4052-9DFF-22EE1581628E}" type="pres">
      <dgm:prSet presAssocID="{461C5E6C-F6C3-434A-9E51-F650CA6D9105}" presName="fgShape" presStyleLbl="fgShp" presStyleIdx="0" presStyleCnt="1">
        <dgm:style>
          <a:lnRef idx="2">
            <a:schemeClr val="dk1"/>
          </a:lnRef>
          <a:fillRef idx="1">
            <a:schemeClr val="lt1"/>
          </a:fillRef>
          <a:effectRef idx="0">
            <a:schemeClr val="dk1"/>
          </a:effectRef>
          <a:fontRef idx="minor">
            <a:schemeClr val="dk1"/>
          </a:fontRef>
        </dgm:style>
      </dgm:prSet>
      <dgm:spPr/>
      <dgm:t>
        <a:bodyPr/>
        <a:lstStyle/>
        <a:p>
          <a:endParaRPr lang="en-US"/>
        </a:p>
      </dgm:t>
    </dgm:pt>
    <dgm:pt modelId="{DD5AF5C5-20F2-468F-A55D-73975EF65356}" type="pres">
      <dgm:prSet presAssocID="{461C5E6C-F6C3-434A-9E51-F650CA6D9105}" presName="linComp" presStyleCnt="0"/>
      <dgm:spPr/>
    </dgm:pt>
    <dgm:pt modelId="{1C56D0F8-E454-4960-BE59-4035ACB3777B}" type="pres">
      <dgm:prSet presAssocID="{4D40764F-DBCC-4BB5-A9AE-C92940AB1ED7}" presName="compNode" presStyleCnt="0"/>
      <dgm:spPr/>
    </dgm:pt>
    <dgm:pt modelId="{91AA1777-4614-4CA3-A0D0-25D308D072B3}" type="pres">
      <dgm:prSet presAssocID="{4D40764F-DBCC-4BB5-A9AE-C92940AB1ED7}" presName="bkgdShape" presStyleLbl="node1" presStyleIdx="0" presStyleCnt="1"/>
      <dgm:spPr/>
      <dgm:t>
        <a:bodyPr/>
        <a:lstStyle/>
        <a:p>
          <a:endParaRPr lang="en-US"/>
        </a:p>
      </dgm:t>
    </dgm:pt>
    <dgm:pt modelId="{2847F331-001B-4FE1-8A8A-B7C9D52F630F}" type="pres">
      <dgm:prSet presAssocID="{4D40764F-DBCC-4BB5-A9AE-C92940AB1ED7}" presName="nodeTx" presStyleLbl="node1" presStyleIdx="0" presStyleCnt="1">
        <dgm:presLayoutVars>
          <dgm:bulletEnabled val="1"/>
        </dgm:presLayoutVars>
      </dgm:prSet>
      <dgm:spPr/>
      <dgm:t>
        <a:bodyPr/>
        <a:lstStyle/>
        <a:p>
          <a:endParaRPr lang="en-US"/>
        </a:p>
      </dgm:t>
    </dgm:pt>
    <dgm:pt modelId="{CC7102FB-4838-4B38-9E90-216342112789}" type="pres">
      <dgm:prSet presAssocID="{4D40764F-DBCC-4BB5-A9AE-C92940AB1ED7}" presName="invisiNode" presStyleLbl="node1" presStyleIdx="0" presStyleCnt="1"/>
      <dgm:spPr/>
    </dgm:pt>
    <dgm:pt modelId="{F3083B13-8DD2-489A-BBEA-CDE86B37D4B6}" type="pres">
      <dgm:prSet presAssocID="{4D40764F-DBCC-4BB5-A9AE-C92940AB1ED7}" presName="imagNode" presStyleLbl="fgImgPlace1" presStyleIdx="0" presStyleCnt="1"/>
      <dgm:spPr/>
    </dgm:pt>
  </dgm:ptLst>
  <dgm:cxnLst>
    <dgm:cxn modelId="{41941994-20B7-4150-BC1D-BB78CF2F6EC2}" type="presOf" srcId="{4D40764F-DBCC-4BB5-A9AE-C92940AB1ED7}" destId="{91AA1777-4614-4CA3-A0D0-25D308D072B3}" srcOrd="0" destOrd="0" presId="urn:microsoft.com/office/officeart/2005/8/layout/hList7"/>
    <dgm:cxn modelId="{38F12D58-8F55-420C-A9EA-A5BC665EBFB0}" srcId="{461C5E6C-F6C3-434A-9E51-F650CA6D9105}" destId="{4D40764F-DBCC-4BB5-A9AE-C92940AB1ED7}" srcOrd="0" destOrd="0" parTransId="{EA0C20D8-235B-4887-BB15-7CF913F5FB2E}" sibTransId="{9546A2DD-D2CC-4F79-B542-1BB20E83B0B0}"/>
    <dgm:cxn modelId="{556916A5-82AB-496A-9254-7FA16D975F52}" type="presOf" srcId="{461C5E6C-F6C3-434A-9E51-F650CA6D9105}" destId="{0094AA71-2315-431E-8CAC-AB5FC99659F2}" srcOrd="0" destOrd="0" presId="urn:microsoft.com/office/officeart/2005/8/layout/hList7"/>
    <dgm:cxn modelId="{0C9A0434-8EB5-4461-B486-0385A6780A13}" type="presOf" srcId="{4D40764F-DBCC-4BB5-A9AE-C92940AB1ED7}" destId="{2847F331-001B-4FE1-8A8A-B7C9D52F630F}" srcOrd="1" destOrd="0" presId="urn:microsoft.com/office/officeart/2005/8/layout/hList7"/>
    <dgm:cxn modelId="{9547F896-972F-43E0-8416-B3AE7BB45312}" type="presParOf" srcId="{0094AA71-2315-431E-8CAC-AB5FC99659F2}" destId="{11A8E67A-5B22-4052-9DFF-22EE1581628E}" srcOrd="0" destOrd="0" presId="urn:microsoft.com/office/officeart/2005/8/layout/hList7"/>
    <dgm:cxn modelId="{D3BB855E-B459-4DB5-86AB-85E401C749C0}" type="presParOf" srcId="{0094AA71-2315-431E-8CAC-AB5FC99659F2}" destId="{DD5AF5C5-20F2-468F-A55D-73975EF65356}" srcOrd="1" destOrd="0" presId="urn:microsoft.com/office/officeart/2005/8/layout/hList7"/>
    <dgm:cxn modelId="{04BB3E5D-406B-40AF-B838-9A2F196F33C5}" type="presParOf" srcId="{DD5AF5C5-20F2-468F-A55D-73975EF65356}" destId="{1C56D0F8-E454-4960-BE59-4035ACB3777B}" srcOrd="0" destOrd="0" presId="urn:microsoft.com/office/officeart/2005/8/layout/hList7"/>
    <dgm:cxn modelId="{9BDF3937-E4A4-4667-94AE-69F0BC47A202}" type="presParOf" srcId="{1C56D0F8-E454-4960-BE59-4035ACB3777B}" destId="{91AA1777-4614-4CA3-A0D0-25D308D072B3}" srcOrd="0" destOrd="0" presId="urn:microsoft.com/office/officeart/2005/8/layout/hList7"/>
    <dgm:cxn modelId="{CA68EBE7-4407-4368-AA2A-2978A060B0A3}" type="presParOf" srcId="{1C56D0F8-E454-4960-BE59-4035ACB3777B}" destId="{2847F331-001B-4FE1-8A8A-B7C9D52F630F}" srcOrd="1" destOrd="0" presId="urn:microsoft.com/office/officeart/2005/8/layout/hList7"/>
    <dgm:cxn modelId="{74124AB5-14B7-4B9D-937E-16BF44EA1BDB}" type="presParOf" srcId="{1C56D0F8-E454-4960-BE59-4035ACB3777B}" destId="{CC7102FB-4838-4B38-9E90-216342112789}" srcOrd="2" destOrd="0" presId="urn:microsoft.com/office/officeart/2005/8/layout/hList7"/>
    <dgm:cxn modelId="{BAD65E8F-D687-4761-B697-9F8AA8270363}" type="presParOf" srcId="{1C56D0F8-E454-4960-BE59-4035ACB3777B}" destId="{F3083B13-8DD2-489A-BBEA-CDE86B37D4B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FEA293-878E-4B17-ACE2-0940E613D442}" type="doc">
      <dgm:prSet loTypeId="urn:microsoft.com/office/officeart/2005/8/layout/hList7" loCatId="relationship" qsTypeId="urn:microsoft.com/office/officeart/2005/8/quickstyle/simple3" qsCatId="simple" csTypeId="urn:microsoft.com/office/officeart/2005/8/colors/colorful4" csCatId="colorful" phldr="1"/>
      <dgm:spPr/>
      <dgm:t>
        <a:bodyPr/>
        <a:lstStyle/>
        <a:p>
          <a:endParaRPr lang="en-US"/>
        </a:p>
      </dgm:t>
    </dgm:pt>
    <dgm:pt modelId="{44F4CB79-6B57-4C71-A7DB-3C90CE38F4F0}">
      <dgm:prSet custT="1"/>
      <dgm:spPr>
        <a:xfrm>
          <a:off x="4015" y="0"/>
          <a:ext cx="4208599" cy="8382000"/>
        </a:xfrm>
        <a:prstGeom prst="roundRect">
          <a:avLst>
            <a:gd name="adj" fmla="val 10000"/>
          </a:avLst>
        </a:prstGeom>
        <a:gradFill rotWithShape="0">
          <a:gsLst>
            <a:gs pos="0">
              <a:srgbClr val="8064A2">
                <a:hueOff val="0"/>
                <a:satOff val="0"/>
                <a:lumOff val="0"/>
                <a:alphaOff val="0"/>
                <a:tint val="50000"/>
                <a:satMod val="300000"/>
              </a:srgbClr>
            </a:gs>
            <a:gs pos="35000">
              <a:srgbClr val="8064A2">
                <a:hueOff val="0"/>
                <a:satOff val="0"/>
                <a:lumOff val="0"/>
                <a:alphaOff val="0"/>
                <a:tint val="37000"/>
                <a:satMod val="300000"/>
              </a:srgbClr>
            </a:gs>
            <a:gs pos="100000">
              <a:srgbClr val="8064A2">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rtl="0"/>
          <a:r>
            <a:rPr lang="hu-HU" sz="1400" b="0" dirty="0">
              <a:solidFill>
                <a:sysClr val="windowText" lastClr="000000"/>
              </a:solidFill>
              <a:latin typeface="Times New Roman" pitchFamily="18" charset="0"/>
              <a:ea typeface="+mn-ea"/>
              <a:cs typeface="Times New Roman" pitchFamily="18" charset="0"/>
            </a:rPr>
            <a:t> </a:t>
          </a:r>
          <a:r>
            <a:rPr lang="en-US" sz="1400" b="0" dirty="0">
              <a:solidFill>
                <a:sysClr val="windowText" lastClr="000000"/>
              </a:solidFill>
              <a:latin typeface="Times New Roman" pitchFamily="18" charset="0"/>
              <a:ea typeface="+mn-ea"/>
              <a:cs typeface="Times New Roman" pitchFamily="18" charset="0"/>
            </a:rPr>
            <a:t>Application of </a:t>
          </a:r>
          <a:r>
            <a:rPr lang="hu-HU" sz="1400" b="0" dirty="0">
              <a:solidFill>
                <a:sysClr val="windowText" lastClr="000000"/>
              </a:solidFill>
              <a:latin typeface="Times New Roman" pitchFamily="18" charset="0"/>
              <a:ea typeface="+mn-ea"/>
              <a:cs typeface="Times New Roman" pitchFamily="18" charset="0"/>
            </a:rPr>
            <a:t>QbD design</a:t>
          </a:r>
          <a:r>
            <a:rPr lang="en-US" sz="1400" b="0" dirty="0">
              <a:solidFill>
                <a:sysClr val="windowText" lastClr="000000"/>
              </a:solidFill>
              <a:latin typeface="Times New Roman" pitchFamily="18" charset="0"/>
              <a:ea typeface="+mn-ea"/>
              <a:cs typeface="Times New Roman" pitchFamily="18" charset="0"/>
            </a:rPr>
            <a:t>  and </a:t>
          </a:r>
          <a:r>
            <a:rPr lang="hu-HU" sz="1400" b="0" dirty="0" smtClean="0">
              <a:solidFill>
                <a:sysClr val="windowText" lastClr="000000"/>
              </a:solidFill>
              <a:latin typeface="Times New Roman" pitchFamily="18" charset="0"/>
              <a:ea typeface="+mn-ea"/>
              <a:cs typeface="Times New Roman" pitchFamily="18" charset="0"/>
            </a:rPr>
            <a:t>DOE </a:t>
          </a:r>
          <a:r>
            <a:rPr lang="hu-HU" sz="1400" b="0" dirty="0">
              <a:solidFill>
                <a:sysClr val="windowText" lastClr="000000"/>
              </a:solidFill>
              <a:latin typeface="Times New Roman" pitchFamily="18" charset="0"/>
              <a:ea typeface="+mn-ea"/>
              <a:cs typeface="Times New Roman" pitchFamily="18" charset="0"/>
            </a:rPr>
            <a:t>for devel</a:t>
          </a:r>
          <a:r>
            <a:rPr lang="en-US" sz="1400" b="0" dirty="0" err="1">
              <a:solidFill>
                <a:sysClr val="windowText" lastClr="000000"/>
              </a:solidFill>
              <a:latin typeface="Times New Roman" pitchFamily="18" charset="0"/>
              <a:ea typeface="+mn-ea"/>
              <a:cs typeface="Times New Roman" pitchFamily="18" charset="0"/>
            </a:rPr>
            <a:t>opment</a:t>
          </a:r>
          <a:r>
            <a:rPr lang="en-US" sz="1400" b="0" dirty="0">
              <a:solidFill>
                <a:sysClr val="windowText" lastClr="000000"/>
              </a:solidFill>
              <a:latin typeface="Times New Roman" pitchFamily="18" charset="0"/>
              <a:ea typeface="+mn-ea"/>
              <a:cs typeface="Times New Roman" pitchFamily="18" charset="0"/>
            </a:rPr>
            <a:t> of </a:t>
          </a:r>
          <a:r>
            <a:rPr lang="hu-HU" sz="1400" b="0" dirty="0" smtClean="0">
              <a:solidFill>
                <a:sysClr val="windowText" lastClr="000000"/>
              </a:solidFill>
              <a:latin typeface="Times New Roman" pitchFamily="18" charset="0"/>
              <a:ea typeface="+mn-ea"/>
              <a:cs typeface="Times New Roman" pitchFamily="18" charset="0"/>
            </a:rPr>
            <a:t>PG-SLNs</a:t>
          </a:r>
          <a:endParaRPr lang="en-US" sz="1400" b="0" dirty="0">
            <a:solidFill>
              <a:sysClr val="windowText" lastClr="000000"/>
            </a:solidFill>
            <a:latin typeface="Times New Roman" pitchFamily="18" charset="0"/>
            <a:ea typeface="+mn-ea"/>
            <a:cs typeface="Times New Roman" pitchFamily="18" charset="0"/>
          </a:endParaRPr>
        </a:p>
      </dgm:t>
    </dgm:pt>
    <dgm:pt modelId="{214E22A6-8C3E-4952-BFDE-D16D284BC6B1}" type="parTrans" cxnId="{1385A1EC-4062-4741-AB75-4452011A2F76}">
      <dgm:prSet/>
      <dgm:spPr/>
      <dgm:t>
        <a:bodyPr/>
        <a:lstStyle/>
        <a:p>
          <a:endParaRPr lang="en-US"/>
        </a:p>
      </dgm:t>
    </dgm:pt>
    <dgm:pt modelId="{79A8B172-88E8-4BB4-9E1F-0464E8A32AAB}" type="sibTrans" cxnId="{1385A1EC-4062-4741-AB75-4452011A2F76}">
      <dgm:prSet/>
      <dgm:spPr/>
      <dgm:t>
        <a:bodyPr/>
        <a:lstStyle/>
        <a:p>
          <a:endParaRPr lang="en-US"/>
        </a:p>
      </dgm:t>
    </dgm:pt>
    <dgm:pt modelId="{CF3647DD-7854-48B7-938A-A3E1FAA79577}">
      <dgm:prSet custT="1"/>
      <dgm:spPr>
        <a:xfrm>
          <a:off x="4338872" y="0"/>
          <a:ext cx="4208599" cy="8382000"/>
        </a:xfrm>
        <a:prstGeom prst="roundRect">
          <a:avLst>
            <a:gd name="adj" fmla="val 10000"/>
          </a:avLst>
        </a:prstGeom>
        <a:gradFill rotWithShape="0">
          <a:gsLst>
            <a:gs pos="0">
              <a:srgbClr val="8064A2">
                <a:hueOff val="-1488257"/>
                <a:satOff val="8966"/>
                <a:lumOff val="719"/>
                <a:alphaOff val="0"/>
                <a:tint val="50000"/>
                <a:satMod val="300000"/>
              </a:srgbClr>
            </a:gs>
            <a:gs pos="35000">
              <a:srgbClr val="8064A2">
                <a:hueOff val="-1488257"/>
                <a:satOff val="8966"/>
                <a:lumOff val="719"/>
                <a:alphaOff val="0"/>
                <a:tint val="37000"/>
                <a:satMod val="300000"/>
              </a:srgbClr>
            </a:gs>
            <a:gs pos="100000">
              <a:srgbClr val="8064A2">
                <a:hueOff val="-1488257"/>
                <a:satOff val="8966"/>
                <a:lumOff val="719"/>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rtl="0"/>
          <a:r>
            <a:rPr lang="hu-HU" sz="1400" b="0" dirty="0">
              <a:solidFill>
                <a:sysClr val="windowText" lastClr="000000"/>
              </a:solidFill>
              <a:latin typeface="Times New Roman" pitchFamily="18" charset="0"/>
              <a:ea typeface="+mn-ea"/>
              <a:cs typeface="Times New Roman" pitchFamily="18" charset="0"/>
            </a:rPr>
            <a:t>Development of </a:t>
          </a:r>
          <a:r>
            <a:rPr lang="en-US" sz="1400" b="0" dirty="0" smtClean="0">
              <a:solidFill>
                <a:sysClr val="windowText" lastClr="000000"/>
              </a:solidFill>
              <a:latin typeface="Times New Roman" pitchFamily="18" charset="0"/>
              <a:ea typeface="+mn-ea"/>
              <a:cs typeface="Times New Roman" pitchFamily="18" charset="0"/>
            </a:rPr>
            <a:t>Optimized </a:t>
          </a:r>
          <a:r>
            <a:rPr lang="hu-HU" sz="1400" b="0" dirty="0" smtClean="0">
              <a:solidFill>
                <a:sysClr val="windowText" lastClr="000000"/>
              </a:solidFill>
              <a:latin typeface="Times New Roman" pitchFamily="18" charset="0"/>
              <a:ea typeface="+mn-ea"/>
              <a:cs typeface="Times New Roman" pitchFamily="18" charset="0"/>
            </a:rPr>
            <a:t> PG-SLNs </a:t>
          </a:r>
          <a:r>
            <a:rPr lang="en-US" sz="1400" b="0" dirty="0" smtClean="0">
              <a:solidFill>
                <a:sysClr val="windowText" lastClr="000000"/>
              </a:solidFill>
              <a:latin typeface="Times New Roman" pitchFamily="18" charset="0"/>
              <a:ea typeface="+mn-ea"/>
              <a:cs typeface="Times New Roman" pitchFamily="18" charset="0"/>
            </a:rPr>
            <a:t>via </a:t>
          </a:r>
          <a:r>
            <a:rPr lang="hu-HU" sz="1400" b="0" dirty="0" smtClean="0">
              <a:solidFill>
                <a:sysClr val="windowText" lastClr="000000"/>
              </a:solidFill>
              <a:latin typeface="Times New Roman" pitchFamily="18" charset="0"/>
              <a:ea typeface="+mn-ea"/>
              <a:cs typeface="Times New Roman" pitchFamily="18" charset="0"/>
            </a:rPr>
            <a:t>Solvent injection method</a:t>
          </a:r>
          <a:endParaRPr lang="en-US" sz="1400" b="0" dirty="0">
            <a:solidFill>
              <a:sysClr val="windowText" lastClr="000000"/>
            </a:solidFill>
            <a:latin typeface="Times New Roman" pitchFamily="18" charset="0"/>
            <a:ea typeface="+mn-ea"/>
            <a:cs typeface="Times New Roman" pitchFamily="18" charset="0"/>
          </a:endParaRPr>
        </a:p>
      </dgm:t>
    </dgm:pt>
    <dgm:pt modelId="{CC530326-BF2F-45E3-A4A0-0D9240B984BE}" type="parTrans" cxnId="{792AA411-48EC-4E24-BB14-98E33E430D31}">
      <dgm:prSet/>
      <dgm:spPr/>
      <dgm:t>
        <a:bodyPr/>
        <a:lstStyle/>
        <a:p>
          <a:endParaRPr lang="en-US"/>
        </a:p>
      </dgm:t>
    </dgm:pt>
    <dgm:pt modelId="{5ADAAF9A-0D0C-46D6-820E-5F1DBA311E56}" type="sibTrans" cxnId="{792AA411-48EC-4E24-BB14-98E33E430D31}">
      <dgm:prSet/>
      <dgm:spPr/>
      <dgm:t>
        <a:bodyPr/>
        <a:lstStyle/>
        <a:p>
          <a:endParaRPr lang="en-US"/>
        </a:p>
      </dgm:t>
    </dgm:pt>
    <dgm:pt modelId="{3EF121DF-15A4-4843-AE94-AF81C0F5A1E0}">
      <dgm:prSet custT="1"/>
      <dgm:spPr>
        <a:xfrm>
          <a:off x="13008586" y="0"/>
          <a:ext cx="4208599" cy="8382000"/>
        </a:xfrm>
        <a:prstGeom prst="roundRect">
          <a:avLst>
            <a:gd name="adj" fmla="val 10000"/>
          </a:avLst>
        </a:prstGeom>
        <a:gradFill rotWithShape="0">
          <a:gsLst>
            <a:gs pos="0">
              <a:srgbClr val="8064A2">
                <a:hueOff val="-4464770"/>
                <a:satOff val="26899"/>
                <a:lumOff val="2156"/>
                <a:alphaOff val="0"/>
                <a:tint val="50000"/>
                <a:satMod val="300000"/>
              </a:srgbClr>
            </a:gs>
            <a:gs pos="35000">
              <a:srgbClr val="8064A2">
                <a:hueOff val="-4464770"/>
                <a:satOff val="26899"/>
                <a:lumOff val="2156"/>
                <a:alphaOff val="0"/>
                <a:tint val="37000"/>
                <a:satMod val="300000"/>
              </a:srgbClr>
            </a:gs>
            <a:gs pos="100000">
              <a:srgbClr val="8064A2">
                <a:hueOff val="-4464770"/>
                <a:satOff val="26899"/>
                <a:lumOff val="215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rtl="0"/>
          <a:r>
            <a:rPr lang="hu-HU" sz="1400" b="0" dirty="0" smtClean="0">
              <a:solidFill>
                <a:sysClr val="windowText" lastClr="000000"/>
              </a:solidFill>
              <a:latin typeface="Times New Roman" pitchFamily="18" charset="0"/>
              <a:ea typeface="+mn-ea"/>
              <a:cs typeface="Times New Roman" pitchFamily="18" charset="0"/>
            </a:rPr>
            <a:t>Characterization of NPs and Hydrogel</a:t>
          </a:r>
        </a:p>
        <a:p>
          <a:pPr rtl="0"/>
          <a:r>
            <a:rPr lang="hu-HU" sz="1400" b="0" dirty="0" smtClean="0">
              <a:solidFill>
                <a:sysClr val="windowText" lastClr="000000"/>
              </a:solidFill>
              <a:latin typeface="Times New Roman" pitchFamily="18" charset="0"/>
              <a:ea typeface="+mn-ea"/>
              <a:cs typeface="Times New Roman" pitchFamily="18" charset="0"/>
            </a:rPr>
            <a:t>Particle size,Zeta potential,PDI,mucoadhesivity,viscosity,permeability, release studies </a:t>
          </a:r>
        </a:p>
      </dgm:t>
    </dgm:pt>
    <dgm:pt modelId="{22A69598-AB55-4440-B378-A66684D13007}" type="parTrans" cxnId="{C66EA16C-AD0A-47A6-96A4-1DBE81EC7583}">
      <dgm:prSet/>
      <dgm:spPr/>
      <dgm:t>
        <a:bodyPr/>
        <a:lstStyle/>
        <a:p>
          <a:endParaRPr lang="en-US"/>
        </a:p>
      </dgm:t>
    </dgm:pt>
    <dgm:pt modelId="{5D39384B-5F7D-4DAD-B0AB-644E35B4E609}" type="sibTrans" cxnId="{C66EA16C-AD0A-47A6-96A4-1DBE81EC7583}">
      <dgm:prSet/>
      <dgm:spPr/>
      <dgm:t>
        <a:bodyPr/>
        <a:lstStyle/>
        <a:p>
          <a:endParaRPr lang="en-US"/>
        </a:p>
      </dgm:t>
    </dgm:pt>
    <dgm:pt modelId="{53151000-0883-4489-ADDD-245C76FABA9F}">
      <dgm:prSet custT="1"/>
      <dgm:spPr>
        <a:xfrm>
          <a:off x="8673729" y="0"/>
          <a:ext cx="4208599" cy="8382000"/>
        </a:xfrm>
        <a:prstGeom prst="roundRect">
          <a:avLst>
            <a:gd name="adj" fmla="val 10000"/>
          </a:avLst>
        </a:prstGeom>
        <a:gradFill rotWithShape="0">
          <a:gsLst>
            <a:gs pos="0">
              <a:srgbClr val="8064A2">
                <a:hueOff val="-2976513"/>
                <a:satOff val="17933"/>
                <a:lumOff val="1437"/>
                <a:alphaOff val="0"/>
                <a:tint val="50000"/>
                <a:satMod val="300000"/>
              </a:srgbClr>
            </a:gs>
            <a:gs pos="35000">
              <a:srgbClr val="8064A2">
                <a:hueOff val="-2976513"/>
                <a:satOff val="17933"/>
                <a:lumOff val="1437"/>
                <a:alphaOff val="0"/>
                <a:tint val="37000"/>
                <a:satMod val="300000"/>
              </a:srgbClr>
            </a:gs>
            <a:gs pos="100000">
              <a:srgbClr val="8064A2">
                <a:hueOff val="-2976513"/>
                <a:satOff val="17933"/>
                <a:lumOff val="1437"/>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hu-HU" sz="1400" b="0" dirty="0">
              <a:solidFill>
                <a:sysClr val="windowText" lastClr="000000"/>
              </a:solidFill>
              <a:latin typeface="Times New Roman" pitchFamily="18" charset="0"/>
              <a:ea typeface="+mn-ea"/>
              <a:cs typeface="Times New Roman" pitchFamily="18" charset="0"/>
            </a:rPr>
            <a:t>Development </a:t>
          </a:r>
          <a:r>
            <a:rPr lang="hu-HU" sz="1400" b="0" dirty="0" smtClean="0">
              <a:solidFill>
                <a:sysClr val="windowText" lastClr="000000"/>
              </a:solidFill>
              <a:latin typeface="Times New Roman" pitchFamily="18" charset="0"/>
              <a:ea typeface="+mn-ea"/>
              <a:cs typeface="Times New Roman" pitchFamily="18" charset="0"/>
            </a:rPr>
            <a:t>of PG-SLNs loaded HA based Hydrogel</a:t>
          </a:r>
          <a:endParaRPr lang="en-US" sz="1400" b="0" dirty="0">
            <a:solidFill>
              <a:sysClr val="windowText" lastClr="000000"/>
            </a:solidFill>
            <a:latin typeface="Times New Roman" pitchFamily="18" charset="0"/>
            <a:ea typeface="+mn-ea"/>
            <a:cs typeface="Times New Roman" pitchFamily="18" charset="0"/>
          </a:endParaRPr>
        </a:p>
      </dgm:t>
    </dgm:pt>
    <dgm:pt modelId="{20A2C516-55F1-4A63-8080-8B85215367D6}" type="parTrans" cxnId="{CB4E6D39-A6E8-4951-AA36-7A8BC1A7CC3A}">
      <dgm:prSet/>
      <dgm:spPr/>
      <dgm:t>
        <a:bodyPr/>
        <a:lstStyle/>
        <a:p>
          <a:endParaRPr lang="en-US"/>
        </a:p>
      </dgm:t>
    </dgm:pt>
    <dgm:pt modelId="{0E777483-59A5-4F7A-8A67-2884091D5F75}" type="sibTrans" cxnId="{CB4E6D39-A6E8-4951-AA36-7A8BC1A7CC3A}">
      <dgm:prSet/>
      <dgm:spPr/>
      <dgm:t>
        <a:bodyPr/>
        <a:lstStyle/>
        <a:p>
          <a:endParaRPr lang="en-US"/>
        </a:p>
      </dgm:t>
    </dgm:pt>
    <dgm:pt modelId="{8E3849FB-871F-40B2-B7EB-5D3E6FFEB24D}" type="pres">
      <dgm:prSet presAssocID="{E7FEA293-878E-4B17-ACE2-0940E613D442}" presName="Name0" presStyleCnt="0">
        <dgm:presLayoutVars>
          <dgm:dir/>
          <dgm:resizeHandles val="exact"/>
        </dgm:presLayoutVars>
      </dgm:prSet>
      <dgm:spPr/>
      <dgm:t>
        <a:bodyPr/>
        <a:lstStyle/>
        <a:p>
          <a:endParaRPr lang="en-US"/>
        </a:p>
      </dgm:t>
    </dgm:pt>
    <dgm:pt modelId="{A6C93BD9-AFEB-4FE2-9846-E6869856F50F}" type="pres">
      <dgm:prSet presAssocID="{E7FEA293-878E-4B17-ACE2-0940E613D442}" presName="fgShape" presStyleLbl="fgShp" presStyleIdx="0" presStyleCnt="1" custLinFactNeighborX="228" custLinFactNeighborY="40073"/>
      <dgm:spPr>
        <a:xfrm>
          <a:off x="688848" y="6705600"/>
          <a:ext cx="15843504" cy="1257300"/>
        </a:xfrm>
        <a:prstGeom prst="leftRightArrow">
          <a:avLst/>
        </a:prstGeom>
        <a:gradFill rotWithShape="0">
          <a:gsLst>
            <a:gs pos="0">
              <a:srgbClr val="8064A2">
                <a:tint val="40000"/>
                <a:hueOff val="0"/>
                <a:satOff val="0"/>
                <a:lumOff val="0"/>
                <a:alphaOff val="0"/>
                <a:tint val="50000"/>
                <a:satMod val="300000"/>
              </a:srgbClr>
            </a:gs>
            <a:gs pos="35000">
              <a:srgbClr val="8064A2">
                <a:tint val="40000"/>
                <a:hueOff val="0"/>
                <a:satOff val="0"/>
                <a:lumOff val="0"/>
                <a:alphaOff val="0"/>
                <a:tint val="37000"/>
                <a:satMod val="300000"/>
              </a:srgbClr>
            </a:gs>
            <a:gs pos="100000">
              <a:srgbClr val="8064A2">
                <a:tint val="40000"/>
                <a:hueOff val="0"/>
                <a:satOff val="0"/>
                <a:lumOff val="0"/>
                <a:alphaOff val="0"/>
                <a:tint val="15000"/>
                <a:satMod val="350000"/>
              </a:srgbClr>
            </a:gs>
          </a:gsLst>
          <a:lin ang="16200000" scaled="1"/>
        </a:grad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endParaRPr lang="en-US"/>
        </a:p>
      </dgm:t>
    </dgm:pt>
    <dgm:pt modelId="{A3C6EE21-6003-4A1D-B8BA-625DD1874E60}" type="pres">
      <dgm:prSet presAssocID="{E7FEA293-878E-4B17-ACE2-0940E613D442}" presName="linComp" presStyleCnt="0"/>
      <dgm:spPr/>
    </dgm:pt>
    <dgm:pt modelId="{7E667F22-6C09-4972-8C7B-8D80DB103E1D}" type="pres">
      <dgm:prSet presAssocID="{44F4CB79-6B57-4C71-A7DB-3C90CE38F4F0}" presName="compNode" presStyleCnt="0"/>
      <dgm:spPr/>
    </dgm:pt>
    <dgm:pt modelId="{102395A1-2EC7-4578-831D-CB9A62EB3BC2}" type="pres">
      <dgm:prSet presAssocID="{44F4CB79-6B57-4C71-A7DB-3C90CE38F4F0}" presName="bkgdShape" presStyleLbl="node1" presStyleIdx="0" presStyleCnt="4"/>
      <dgm:spPr/>
      <dgm:t>
        <a:bodyPr/>
        <a:lstStyle/>
        <a:p>
          <a:endParaRPr lang="en-US"/>
        </a:p>
      </dgm:t>
    </dgm:pt>
    <dgm:pt modelId="{33419463-F17B-4B70-9F6A-0927AA519A8B}" type="pres">
      <dgm:prSet presAssocID="{44F4CB79-6B57-4C71-A7DB-3C90CE38F4F0}" presName="nodeTx" presStyleLbl="node1" presStyleIdx="0" presStyleCnt="4">
        <dgm:presLayoutVars>
          <dgm:bulletEnabled val="1"/>
        </dgm:presLayoutVars>
      </dgm:prSet>
      <dgm:spPr/>
      <dgm:t>
        <a:bodyPr/>
        <a:lstStyle/>
        <a:p>
          <a:endParaRPr lang="en-US"/>
        </a:p>
      </dgm:t>
    </dgm:pt>
    <dgm:pt modelId="{C46B9EE4-314F-4DE3-AB43-15C90977BF99}" type="pres">
      <dgm:prSet presAssocID="{44F4CB79-6B57-4C71-A7DB-3C90CE38F4F0}" presName="invisiNode" presStyleLbl="node1" presStyleIdx="0" presStyleCnt="4"/>
      <dgm:spPr/>
    </dgm:pt>
    <dgm:pt modelId="{6F3AAF21-540E-4478-AAF2-31F3A3B94A78}" type="pres">
      <dgm:prSet presAssocID="{44F4CB79-6B57-4C71-A7DB-3C90CE38F4F0}" presName="imagNode" presStyleLbl="fgImgPlace1" presStyleIdx="0" presStyleCnt="4"/>
      <dgm:spPr>
        <a:xfrm>
          <a:off x="712711" y="502920"/>
          <a:ext cx="2791206" cy="2791206"/>
        </a:xfrm>
        <a:prstGeom prst="ellipse">
          <a:avLst/>
        </a:prstGeom>
        <a:blipFill rotWithShape="0">
          <a:blip xmlns:r="http://schemas.openxmlformats.org/officeDocument/2006/relationships" r:embed="rId1"/>
          <a:stretch>
            <a:fillRect/>
          </a:stretch>
        </a:blip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endParaRPr lang="en-US"/>
        </a:p>
      </dgm:t>
    </dgm:pt>
    <dgm:pt modelId="{D088B758-602F-4979-8B9D-DBD24EDFC8DD}" type="pres">
      <dgm:prSet presAssocID="{79A8B172-88E8-4BB4-9E1F-0464E8A32AAB}" presName="sibTrans" presStyleLbl="sibTrans2D1" presStyleIdx="0" presStyleCnt="0"/>
      <dgm:spPr/>
      <dgm:t>
        <a:bodyPr/>
        <a:lstStyle/>
        <a:p>
          <a:endParaRPr lang="en-US"/>
        </a:p>
      </dgm:t>
    </dgm:pt>
    <dgm:pt modelId="{505F2D05-07B3-491E-A126-47E6F827BE5E}" type="pres">
      <dgm:prSet presAssocID="{CF3647DD-7854-48B7-938A-A3E1FAA79577}" presName="compNode" presStyleCnt="0"/>
      <dgm:spPr/>
    </dgm:pt>
    <dgm:pt modelId="{51202F1A-273F-40BA-8137-C827E753023D}" type="pres">
      <dgm:prSet presAssocID="{CF3647DD-7854-48B7-938A-A3E1FAA79577}" presName="bkgdShape" presStyleLbl="node1" presStyleIdx="1" presStyleCnt="4" custLinFactNeighborX="-1288" custLinFactNeighborY="200"/>
      <dgm:spPr/>
      <dgm:t>
        <a:bodyPr/>
        <a:lstStyle/>
        <a:p>
          <a:endParaRPr lang="en-US"/>
        </a:p>
      </dgm:t>
    </dgm:pt>
    <dgm:pt modelId="{1A0B2225-4DEB-4CCC-AA3D-9554AA7C7366}" type="pres">
      <dgm:prSet presAssocID="{CF3647DD-7854-48B7-938A-A3E1FAA79577}" presName="nodeTx" presStyleLbl="node1" presStyleIdx="1" presStyleCnt="4">
        <dgm:presLayoutVars>
          <dgm:bulletEnabled val="1"/>
        </dgm:presLayoutVars>
      </dgm:prSet>
      <dgm:spPr/>
      <dgm:t>
        <a:bodyPr/>
        <a:lstStyle/>
        <a:p>
          <a:endParaRPr lang="en-US"/>
        </a:p>
      </dgm:t>
    </dgm:pt>
    <dgm:pt modelId="{143E5450-7B7F-4841-9206-DDB1A4103545}" type="pres">
      <dgm:prSet presAssocID="{CF3647DD-7854-48B7-938A-A3E1FAA79577}" presName="invisiNode" presStyleLbl="node1" presStyleIdx="1" presStyleCnt="4"/>
      <dgm:spPr/>
    </dgm:pt>
    <dgm:pt modelId="{8C981850-1C51-463A-A59B-9C0A3B47AD10}" type="pres">
      <dgm:prSet presAssocID="{CF3647DD-7854-48B7-938A-A3E1FAA79577}" presName="imagNode" presStyleLbl="fgImgPlace1" presStyleIdx="1" presStyleCnt="4"/>
      <dgm:spPr>
        <a:xfrm>
          <a:off x="5047568" y="502920"/>
          <a:ext cx="2791206" cy="2791206"/>
        </a:xfrm>
        <a:prstGeom prst="ellipse">
          <a:avLst/>
        </a:prstGeom>
        <a:blipFill rotWithShape="0">
          <a:blip xmlns:r="http://schemas.openxmlformats.org/officeDocument/2006/relationships" r:embed="rId2"/>
          <a:stretch>
            <a:fillRect/>
          </a:stretch>
        </a:blip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endParaRPr lang="en-US"/>
        </a:p>
      </dgm:t>
    </dgm:pt>
    <dgm:pt modelId="{14179D25-8925-4A97-AEAA-A141260BAAEE}" type="pres">
      <dgm:prSet presAssocID="{5ADAAF9A-0D0C-46D6-820E-5F1DBA311E56}" presName="sibTrans" presStyleLbl="sibTrans2D1" presStyleIdx="0" presStyleCnt="0"/>
      <dgm:spPr/>
      <dgm:t>
        <a:bodyPr/>
        <a:lstStyle/>
        <a:p>
          <a:endParaRPr lang="en-US"/>
        </a:p>
      </dgm:t>
    </dgm:pt>
    <dgm:pt modelId="{1B77EDA9-01AF-401F-BD96-6484638908BB}" type="pres">
      <dgm:prSet presAssocID="{53151000-0883-4489-ADDD-245C76FABA9F}" presName="compNode" presStyleCnt="0"/>
      <dgm:spPr/>
    </dgm:pt>
    <dgm:pt modelId="{7A2C35FB-8BF8-4AFA-A934-246ACBDB2011}" type="pres">
      <dgm:prSet presAssocID="{53151000-0883-4489-ADDD-245C76FABA9F}" presName="bkgdShape" presStyleLbl="node1" presStyleIdx="2" presStyleCnt="4"/>
      <dgm:spPr/>
      <dgm:t>
        <a:bodyPr/>
        <a:lstStyle/>
        <a:p>
          <a:endParaRPr lang="en-US"/>
        </a:p>
      </dgm:t>
    </dgm:pt>
    <dgm:pt modelId="{E7A78F4D-7B19-464C-9B4A-0EC62BD1BEBE}" type="pres">
      <dgm:prSet presAssocID="{53151000-0883-4489-ADDD-245C76FABA9F}" presName="nodeTx" presStyleLbl="node1" presStyleIdx="2" presStyleCnt="4">
        <dgm:presLayoutVars>
          <dgm:bulletEnabled val="1"/>
        </dgm:presLayoutVars>
      </dgm:prSet>
      <dgm:spPr/>
      <dgm:t>
        <a:bodyPr/>
        <a:lstStyle/>
        <a:p>
          <a:endParaRPr lang="en-US"/>
        </a:p>
      </dgm:t>
    </dgm:pt>
    <dgm:pt modelId="{C932BD33-E4A3-4964-819E-D0B02854A105}" type="pres">
      <dgm:prSet presAssocID="{53151000-0883-4489-ADDD-245C76FABA9F}" presName="invisiNode" presStyleLbl="node1" presStyleIdx="2" presStyleCnt="4"/>
      <dgm:spPr/>
    </dgm:pt>
    <dgm:pt modelId="{EAA2ADC6-E2F5-4B28-A0B7-981904A6328E}" type="pres">
      <dgm:prSet presAssocID="{53151000-0883-4489-ADDD-245C76FABA9F}" presName="imagNode" presStyleLbl="fgImgPlace1" presStyleIdx="2" presStyleCnt="4"/>
      <dgm:spPr>
        <a:xfrm>
          <a:off x="9382426" y="502920"/>
          <a:ext cx="2791206" cy="2791206"/>
        </a:xfrm>
        <a:prstGeom prst="ellipse">
          <a:avLst/>
        </a:prstGeom>
        <a:blipFill rotWithShape="0">
          <a:blip xmlns:r="http://schemas.openxmlformats.org/officeDocument/2006/relationships" r:embed="rId3"/>
          <a:stretch>
            <a:fillRect/>
          </a:stretch>
        </a:blip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endParaRPr lang="en-US"/>
        </a:p>
      </dgm:t>
    </dgm:pt>
    <dgm:pt modelId="{D0D757C0-4B46-4E80-85D4-9B137E200287}" type="pres">
      <dgm:prSet presAssocID="{0E777483-59A5-4F7A-8A67-2884091D5F75}" presName="sibTrans" presStyleLbl="sibTrans2D1" presStyleIdx="0" presStyleCnt="0"/>
      <dgm:spPr/>
      <dgm:t>
        <a:bodyPr/>
        <a:lstStyle/>
        <a:p>
          <a:endParaRPr lang="en-US"/>
        </a:p>
      </dgm:t>
    </dgm:pt>
    <dgm:pt modelId="{571E5BCF-C03C-45C7-86BB-0B987E7EE3AB}" type="pres">
      <dgm:prSet presAssocID="{3EF121DF-15A4-4843-AE94-AF81C0F5A1E0}" presName="compNode" presStyleCnt="0"/>
      <dgm:spPr/>
    </dgm:pt>
    <dgm:pt modelId="{E1F23E4B-78EE-4C7F-A27F-329165500DD1}" type="pres">
      <dgm:prSet presAssocID="{3EF121DF-15A4-4843-AE94-AF81C0F5A1E0}" presName="bkgdShape" presStyleLbl="node1" presStyleIdx="3" presStyleCnt="4" custLinFactNeighborX="-429" custLinFactNeighborY="-1803"/>
      <dgm:spPr/>
      <dgm:t>
        <a:bodyPr/>
        <a:lstStyle/>
        <a:p>
          <a:endParaRPr lang="en-US"/>
        </a:p>
      </dgm:t>
    </dgm:pt>
    <dgm:pt modelId="{B6FC522A-2774-439A-A856-FCD51C083CA4}" type="pres">
      <dgm:prSet presAssocID="{3EF121DF-15A4-4843-AE94-AF81C0F5A1E0}" presName="nodeTx" presStyleLbl="node1" presStyleIdx="3" presStyleCnt="4">
        <dgm:presLayoutVars>
          <dgm:bulletEnabled val="1"/>
        </dgm:presLayoutVars>
      </dgm:prSet>
      <dgm:spPr/>
      <dgm:t>
        <a:bodyPr/>
        <a:lstStyle/>
        <a:p>
          <a:endParaRPr lang="en-US"/>
        </a:p>
      </dgm:t>
    </dgm:pt>
    <dgm:pt modelId="{43FB1DBC-CCAA-49ED-B8D9-DBC9FCBFA3F8}" type="pres">
      <dgm:prSet presAssocID="{3EF121DF-15A4-4843-AE94-AF81C0F5A1E0}" presName="invisiNode" presStyleLbl="node1" presStyleIdx="3" presStyleCnt="4"/>
      <dgm:spPr/>
    </dgm:pt>
    <dgm:pt modelId="{568F6847-A294-4AC5-843F-384338C37290}" type="pres">
      <dgm:prSet presAssocID="{3EF121DF-15A4-4843-AE94-AF81C0F5A1E0}" presName="imagNode" presStyleLbl="fgImgPlace1" presStyleIdx="3" presStyleCnt="4"/>
      <dgm:spPr>
        <a:xfrm>
          <a:off x="13717283" y="502920"/>
          <a:ext cx="2791206" cy="2791206"/>
        </a:xfrm>
        <a:prstGeom prst="ellipse">
          <a:avLst/>
        </a:prstGeom>
        <a:blipFill rotWithShape="0">
          <a:blip xmlns:r="http://schemas.openxmlformats.org/officeDocument/2006/relationships" r:embed="rId4"/>
          <a:stretch>
            <a:fillRect/>
          </a:stretch>
        </a:blip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endParaRPr lang="en-US"/>
        </a:p>
      </dgm:t>
    </dgm:pt>
  </dgm:ptLst>
  <dgm:cxnLst>
    <dgm:cxn modelId="{FCBEC1E5-F843-4A44-A150-B209B429BF17}" type="presOf" srcId="{E7FEA293-878E-4B17-ACE2-0940E613D442}" destId="{8E3849FB-871F-40B2-B7EB-5D3E6FFEB24D}" srcOrd="0" destOrd="0" presId="urn:microsoft.com/office/officeart/2005/8/layout/hList7"/>
    <dgm:cxn modelId="{BFE3558C-471C-43CC-B0AD-3E4E928B704F}" type="presOf" srcId="{53151000-0883-4489-ADDD-245C76FABA9F}" destId="{7A2C35FB-8BF8-4AFA-A934-246ACBDB2011}" srcOrd="0" destOrd="0" presId="urn:microsoft.com/office/officeart/2005/8/layout/hList7"/>
    <dgm:cxn modelId="{AD373680-03E1-4350-940C-79615AEA75C7}" type="presOf" srcId="{53151000-0883-4489-ADDD-245C76FABA9F}" destId="{E7A78F4D-7B19-464C-9B4A-0EC62BD1BEBE}" srcOrd="1" destOrd="0" presId="urn:microsoft.com/office/officeart/2005/8/layout/hList7"/>
    <dgm:cxn modelId="{792AA411-48EC-4E24-BB14-98E33E430D31}" srcId="{E7FEA293-878E-4B17-ACE2-0940E613D442}" destId="{CF3647DD-7854-48B7-938A-A3E1FAA79577}" srcOrd="1" destOrd="0" parTransId="{CC530326-BF2F-45E3-A4A0-0D9240B984BE}" sibTransId="{5ADAAF9A-0D0C-46D6-820E-5F1DBA311E56}"/>
    <dgm:cxn modelId="{133F2B45-E0EC-415F-8E24-C60E66F5DDA2}" type="presOf" srcId="{5ADAAF9A-0D0C-46D6-820E-5F1DBA311E56}" destId="{14179D25-8925-4A97-AEAA-A141260BAAEE}" srcOrd="0" destOrd="0" presId="urn:microsoft.com/office/officeart/2005/8/layout/hList7"/>
    <dgm:cxn modelId="{9991F036-4942-4690-8B39-808C5A307857}" type="presOf" srcId="{3EF121DF-15A4-4843-AE94-AF81C0F5A1E0}" destId="{E1F23E4B-78EE-4C7F-A27F-329165500DD1}" srcOrd="0" destOrd="0" presId="urn:microsoft.com/office/officeart/2005/8/layout/hList7"/>
    <dgm:cxn modelId="{CD22F58D-20A5-40B4-BDDC-0B34B7F379AD}" type="presOf" srcId="{44F4CB79-6B57-4C71-A7DB-3C90CE38F4F0}" destId="{102395A1-2EC7-4578-831D-CB9A62EB3BC2}" srcOrd="0" destOrd="0" presId="urn:microsoft.com/office/officeart/2005/8/layout/hList7"/>
    <dgm:cxn modelId="{C66EA16C-AD0A-47A6-96A4-1DBE81EC7583}" srcId="{E7FEA293-878E-4B17-ACE2-0940E613D442}" destId="{3EF121DF-15A4-4843-AE94-AF81C0F5A1E0}" srcOrd="3" destOrd="0" parTransId="{22A69598-AB55-4440-B378-A66684D13007}" sibTransId="{5D39384B-5F7D-4DAD-B0AB-644E35B4E609}"/>
    <dgm:cxn modelId="{B54219BB-C19B-499E-885D-6E9EF5C077DE}" type="presOf" srcId="{3EF121DF-15A4-4843-AE94-AF81C0F5A1E0}" destId="{B6FC522A-2774-439A-A856-FCD51C083CA4}" srcOrd="1" destOrd="0" presId="urn:microsoft.com/office/officeart/2005/8/layout/hList7"/>
    <dgm:cxn modelId="{9BF146EC-5D88-4F3F-B832-BFB4DF791E63}" type="presOf" srcId="{44F4CB79-6B57-4C71-A7DB-3C90CE38F4F0}" destId="{33419463-F17B-4B70-9F6A-0927AA519A8B}" srcOrd="1" destOrd="0" presId="urn:microsoft.com/office/officeart/2005/8/layout/hList7"/>
    <dgm:cxn modelId="{431B20EE-8EC5-423A-B699-9C6B90006F87}" type="presOf" srcId="{CF3647DD-7854-48B7-938A-A3E1FAA79577}" destId="{1A0B2225-4DEB-4CCC-AA3D-9554AA7C7366}" srcOrd="1" destOrd="0" presId="urn:microsoft.com/office/officeart/2005/8/layout/hList7"/>
    <dgm:cxn modelId="{F47DA978-9825-4865-8E35-8F6BD71CC001}" type="presOf" srcId="{0E777483-59A5-4F7A-8A67-2884091D5F75}" destId="{D0D757C0-4B46-4E80-85D4-9B137E200287}" srcOrd="0" destOrd="0" presId="urn:microsoft.com/office/officeart/2005/8/layout/hList7"/>
    <dgm:cxn modelId="{CFD70334-35A6-402D-8441-8CAAC0722190}" type="presOf" srcId="{CF3647DD-7854-48B7-938A-A3E1FAA79577}" destId="{51202F1A-273F-40BA-8137-C827E753023D}" srcOrd="0" destOrd="0" presId="urn:microsoft.com/office/officeart/2005/8/layout/hList7"/>
    <dgm:cxn modelId="{C680EB68-3853-466F-BB30-7F7E24AB8EDD}" type="presOf" srcId="{79A8B172-88E8-4BB4-9E1F-0464E8A32AAB}" destId="{D088B758-602F-4979-8B9D-DBD24EDFC8DD}" srcOrd="0" destOrd="0" presId="urn:microsoft.com/office/officeart/2005/8/layout/hList7"/>
    <dgm:cxn modelId="{CB4E6D39-A6E8-4951-AA36-7A8BC1A7CC3A}" srcId="{E7FEA293-878E-4B17-ACE2-0940E613D442}" destId="{53151000-0883-4489-ADDD-245C76FABA9F}" srcOrd="2" destOrd="0" parTransId="{20A2C516-55F1-4A63-8080-8B85215367D6}" sibTransId="{0E777483-59A5-4F7A-8A67-2884091D5F75}"/>
    <dgm:cxn modelId="{1385A1EC-4062-4741-AB75-4452011A2F76}" srcId="{E7FEA293-878E-4B17-ACE2-0940E613D442}" destId="{44F4CB79-6B57-4C71-A7DB-3C90CE38F4F0}" srcOrd="0" destOrd="0" parTransId="{214E22A6-8C3E-4952-BFDE-D16D284BC6B1}" sibTransId="{79A8B172-88E8-4BB4-9E1F-0464E8A32AAB}"/>
    <dgm:cxn modelId="{6BA33E13-A4A6-469C-8FF7-423144C07909}" type="presParOf" srcId="{8E3849FB-871F-40B2-B7EB-5D3E6FFEB24D}" destId="{A6C93BD9-AFEB-4FE2-9846-E6869856F50F}" srcOrd="0" destOrd="0" presId="urn:microsoft.com/office/officeart/2005/8/layout/hList7"/>
    <dgm:cxn modelId="{7377465C-AB08-497F-9C39-59D21AD1A9D9}" type="presParOf" srcId="{8E3849FB-871F-40B2-B7EB-5D3E6FFEB24D}" destId="{A3C6EE21-6003-4A1D-B8BA-625DD1874E60}" srcOrd="1" destOrd="0" presId="urn:microsoft.com/office/officeart/2005/8/layout/hList7"/>
    <dgm:cxn modelId="{2B1D03A1-7F7F-42E6-87A8-A25E650476AA}" type="presParOf" srcId="{A3C6EE21-6003-4A1D-B8BA-625DD1874E60}" destId="{7E667F22-6C09-4972-8C7B-8D80DB103E1D}" srcOrd="0" destOrd="0" presId="urn:microsoft.com/office/officeart/2005/8/layout/hList7"/>
    <dgm:cxn modelId="{49296929-12CC-4E48-9046-C97CB5054A43}" type="presParOf" srcId="{7E667F22-6C09-4972-8C7B-8D80DB103E1D}" destId="{102395A1-2EC7-4578-831D-CB9A62EB3BC2}" srcOrd="0" destOrd="0" presId="urn:microsoft.com/office/officeart/2005/8/layout/hList7"/>
    <dgm:cxn modelId="{7C4C7C47-B3A1-4F1B-9DF3-87E85AF2AA10}" type="presParOf" srcId="{7E667F22-6C09-4972-8C7B-8D80DB103E1D}" destId="{33419463-F17B-4B70-9F6A-0927AA519A8B}" srcOrd="1" destOrd="0" presId="urn:microsoft.com/office/officeart/2005/8/layout/hList7"/>
    <dgm:cxn modelId="{93C36D0A-FFEC-4A18-8784-5FB80611472A}" type="presParOf" srcId="{7E667F22-6C09-4972-8C7B-8D80DB103E1D}" destId="{C46B9EE4-314F-4DE3-AB43-15C90977BF99}" srcOrd="2" destOrd="0" presId="urn:microsoft.com/office/officeart/2005/8/layout/hList7"/>
    <dgm:cxn modelId="{69F06374-F3A1-4F4F-900D-149A011D39F3}" type="presParOf" srcId="{7E667F22-6C09-4972-8C7B-8D80DB103E1D}" destId="{6F3AAF21-540E-4478-AAF2-31F3A3B94A78}" srcOrd="3" destOrd="0" presId="urn:microsoft.com/office/officeart/2005/8/layout/hList7"/>
    <dgm:cxn modelId="{3C88602B-7F6A-4F9D-BE8B-DD60C22EBA34}" type="presParOf" srcId="{A3C6EE21-6003-4A1D-B8BA-625DD1874E60}" destId="{D088B758-602F-4979-8B9D-DBD24EDFC8DD}" srcOrd="1" destOrd="0" presId="urn:microsoft.com/office/officeart/2005/8/layout/hList7"/>
    <dgm:cxn modelId="{AEC734E0-C99B-49D5-8054-0F9AEA38694D}" type="presParOf" srcId="{A3C6EE21-6003-4A1D-B8BA-625DD1874E60}" destId="{505F2D05-07B3-491E-A126-47E6F827BE5E}" srcOrd="2" destOrd="0" presId="urn:microsoft.com/office/officeart/2005/8/layout/hList7"/>
    <dgm:cxn modelId="{1EE262F3-2CE4-46FA-A174-1173B62A3703}" type="presParOf" srcId="{505F2D05-07B3-491E-A126-47E6F827BE5E}" destId="{51202F1A-273F-40BA-8137-C827E753023D}" srcOrd="0" destOrd="0" presId="urn:microsoft.com/office/officeart/2005/8/layout/hList7"/>
    <dgm:cxn modelId="{1F4B5085-CB40-4521-B892-9DE458011CF8}" type="presParOf" srcId="{505F2D05-07B3-491E-A126-47E6F827BE5E}" destId="{1A0B2225-4DEB-4CCC-AA3D-9554AA7C7366}" srcOrd="1" destOrd="0" presId="urn:microsoft.com/office/officeart/2005/8/layout/hList7"/>
    <dgm:cxn modelId="{817E429C-D0EA-4A2F-AE42-FCDD7D099FDF}" type="presParOf" srcId="{505F2D05-07B3-491E-A126-47E6F827BE5E}" destId="{143E5450-7B7F-4841-9206-DDB1A4103545}" srcOrd="2" destOrd="0" presId="urn:microsoft.com/office/officeart/2005/8/layout/hList7"/>
    <dgm:cxn modelId="{A2CD959A-8AB1-466B-B1B8-E3CFF40136EF}" type="presParOf" srcId="{505F2D05-07B3-491E-A126-47E6F827BE5E}" destId="{8C981850-1C51-463A-A59B-9C0A3B47AD10}" srcOrd="3" destOrd="0" presId="urn:microsoft.com/office/officeart/2005/8/layout/hList7"/>
    <dgm:cxn modelId="{5FCFD275-702E-4276-AB29-CCD20AF3D5AA}" type="presParOf" srcId="{A3C6EE21-6003-4A1D-B8BA-625DD1874E60}" destId="{14179D25-8925-4A97-AEAA-A141260BAAEE}" srcOrd="3" destOrd="0" presId="urn:microsoft.com/office/officeart/2005/8/layout/hList7"/>
    <dgm:cxn modelId="{5C8F3D81-9F80-464E-906A-AAA1CA00D461}" type="presParOf" srcId="{A3C6EE21-6003-4A1D-B8BA-625DD1874E60}" destId="{1B77EDA9-01AF-401F-BD96-6484638908BB}" srcOrd="4" destOrd="0" presId="urn:microsoft.com/office/officeart/2005/8/layout/hList7"/>
    <dgm:cxn modelId="{7D26786C-1351-4206-9FE4-6D035FEF236A}" type="presParOf" srcId="{1B77EDA9-01AF-401F-BD96-6484638908BB}" destId="{7A2C35FB-8BF8-4AFA-A934-246ACBDB2011}" srcOrd="0" destOrd="0" presId="urn:microsoft.com/office/officeart/2005/8/layout/hList7"/>
    <dgm:cxn modelId="{E937618E-1CA9-4399-B4B3-B33F25F65DF6}" type="presParOf" srcId="{1B77EDA9-01AF-401F-BD96-6484638908BB}" destId="{E7A78F4D-7B19-464C-9B4A-0EC62BD1BEBE}" srcOrd="1" destOrd="0" presId="urn:microsoft.com/office/officeart/2005/8/layout/hList7"/>
    <dgm:cxn modelId="{F81C7043-2971-4458-A844-064AD9F0DF42}" type="presParOf" srcId="{1B77EDA9-01AF-401F-BD96-6484638908BB}" destId="{C932BD33-E4A3-4964-819E-D0B02854A105}" srcOrd="2" destOrd="0" presId="urn:microsoft.com/office/officeart/2005/8/layout/hList7"/>
    <dgm:cxn modelId="{C559BB54-950A-4F7B-8AD2-903191C4794D}" type="presParOf" srcId="{1B77EDA9-01AF-401F-BD96-6484638908BB}" destId="{EAA2ADC6-E2F5-4B28-A0B7-981904A6328E}" srcOrd="3" destOrd="0" presId="urn:microsoft.com/office/officeart/2005/8/layout/hList7"/>
    <dgm:cxn modelId="{CCB56B5A-84EB-4092-A59E-2E1CA6A8908B}" type="presParOf" srcId="{A3C6EE21-6003-4A1D-B8BA-625DD1874E60}" destId="{D0D757C0-4B46-4E80-85D4-9B137E200287}" srcOrd="5" destOrd="0" presId="urn:microsoft.com/office/officeart/2005/8/layout/hList7"/>
    <dgm:cxn modelId="{3887D1AB-8127-46D8-B8EC-782E332C0E92}" type="presParOf" srcId="{A3C6EE21-6003-4A1D-B8BA-625DD1874E60}" destId="{571E5BCF-C03C-45C7-86BB-0B987E7EE3AB}" srcOrd="6" destOrd="0" presId="urn:microsoft.com/office/officeart/2005/8/layout/hList7"/>
    <dgm:cxn modelId="{59FC262B-2F83-4B49-B108-3811B4A7922A}" type="presParOf" srcId="{571E5BCF-C03C-45C7-86BB-0B987E7EE3AB}" destId="{E1F23E4B-78EE-4C7F-A27F-329165500DD1}" srcOrd="0" destOrd="0" presId="urn:microsoft.com/office/officeart/2005/8/layout/hList7"/>
    <dgm:cxn modelId="{39E51C39-4CF2-45A5-A4A4-93A1B0F025DB}" type="presParOf" srcId="{571E5BCF-C03C-45C7-86BB-0B987E7EE3AB}" destId="{B6FC522A-2774-439A-A856-FCD51C083CA4}" srcOrd="1" destOrd="0" presId="urn:microsoft.com/office/officeart/2005/8/layout/hList7"/>
    <dgm:cxn modelId="{4AA19F17-C6AF-430B-A3E0-3BB5B513FB6D}" type="presParOf" srcId="{571E5BCF-C03C-45C7-86BB-0B987E7EE3AB}" destId="{43FB1DBC-CCAA-49ED-B8D9-DBC9FCBFA3F8}" srcOrd="2" destOrd="0" presId="urn:microsoft.com/office/officeart/2005/8/layout/hList7"/>
    <dgm:cxn modelId="{18ECD35B-E62B-4A49-A74A-5EC1F4B4F3FA}" type="presParOf" srcId="{571E5BCF-C03C-45C7-86BB-0B987E7EE3AB}" destId="{568F6847-A294-4AC5-843F-384338C37290}" srcOrd="3" destOrd="0" presId="urn:microsoft.com/office/officeart/2005/8/layout/hList7"/>
  </dgm:cxnLst>
  <dgm:bg>
    <a:solidFill>
      <a:schemeClr val="bg2"/>
    </a:solidFill>
  </dgm:bg>
  <dgm:whole>
    <a:ln w="38100">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2605CC-F685-4D3F-998E-DA583902DF74}" type="doc">
      <dgm:prSet loTypeId="urn:microsoft.com/office/officeart/2005/8/layout/bProcess3" loCatId="process" qsTypeId="urn:microsoft.com/office/officeart/2005/8/quickstyle/simple3" qsCatId="simple" csTypeId="urn:microsoft.com/office/officeart/2005/8/colors/accent0_2" csCatId="mainScheme" phldr="1"/>
      <dgm:spPr/>
      <dgm:t>
        <a:bodyPr/>
        <a:lstStyle/>
        <a:p>
          <a:endParaRPr lang="en-US"/>
        </a:p>
      </dgm:t>
    </dgm:pt>
    <dgm:pt modelId="{17B74FD5-04D6-4DEC-A5B8-591F932CFF99}">
      <dgm:prSet custT="1"/>
      <dgm:spPr/>
      <dgm:t>
        <a:bodyPr/>
        <a:lstStyle/>
        <a:p>
          <a:pPr rtl="0"/>
          <a:endParaRPr lang="fr-FR" sz="1800" b="1" dirty="0" smtClean="0">
            <a:latin typeface="Palatino Linotype" panose="02040502050505030304" pitchFamily="18" charset="0"/>
          </a:endParaRPr>
        </a:p>
        <a:p>
          <a:pPr rtl="0"/>
          <a:endParaRPr lang="hu-HU" sz="2400" b="1" dirty="0" smtClean="0">
            <a:solidFill>
              <a:schemeClr val="tx1"/>
            </a:solidFill>
            <a:latin typeface="Palatino Linotype" panose="02040502050505030304" pitchFamily="18" charset="0"/>
          </a:endParaRPr>
        </a:p>
        <a:p>
          <a:pPr rtl="0"/>
          <a:r>
            <a:rPr lang="fr-FR" sz="2200" b="1" dirty="0" err="1" smtClean="0">
              <a:solidFill>
                <a:schemeClr val="tx1"/>
              </a:solidFill>
              <a:latin typeface="Palatino Linotype" panose="02040502050505030304" pitchFamily="18" charset="0"/>
            </a:rPr>
            <a:t>Results</a:t>
          </a:r>
          <a:r>
            <a:rPr lang="fr-FR" sz="2200" b="1" dirty="0" smtClean="0">
              <a:solidFill>
                <a:schemeClr val="tx1"/>
              </a:solidFill>
              <a:latin typeface="Palatino Linotype" panose="02040502050505030304" pitchFamily="18" charset="0"/>
            </a:rPr>
            <a:t> </a:t>
          </a:r>
          <a:r>
            <a:rPr lang="fr-FR" sz="2200" b="1" dirty="0" smtClean="0">
              <a:solidFill>
                <a:schemeClr val="tx1"/>
              </a:solidFill>
              <a:latin typeface="Palatino Linotype" panose="02040502050505030304" pitchFamily="18" charset="0"/>
            </a:rPr>
            <a:t>and Discussion</a:t>
          </a:r>
          <a:r>
            <a:rPr lang="en-US" sz="2200" b="1" dirty="0" smtClean="0">
              <a:solidFill>
                <a:schemeClr val="tx1"/>
              </a:solidFill>
              <a:latin typeface="Palatino Linotype" panose="02040502050505030304" pitchFamily="18" charset="0"/>
            </a:rPr>
            <a:t> </a:t>
          </a:r>
        </a:p>
        <a:p>
          <a:pPr rtl="0"/>
          <a:r>
            <a:rPr lang="en-US" sz="2200" b="1" dirty="0" smtClean="0">
              <a:solidFill>
                <a:schemeClr val="tx1"/>
              </a:solidFill>
              <a:latin typeface="Palatino Linotype" panose="02040502050505030304" pitchFamily="18" charset="0"/>
            </a:rPr>
            <a:t>Risk Assessment</a:t>
          </a:r>
          <a:endParaRPr lang="hu-HU" sz="2200" b="1" dirty="0" smtClean="0">
            <a:solidFill>
              <a:schemeClr val="tx1"/>
            </a:solidFill>
            <a:latin typeface="Palatino Linotype" panose="02040502050505030304" pitchFamily="18" charset="0"/>
          </a:endParaRPr>
        </a:p>
        <a:p>
          <a:pPr rtl="0"/>
          <a:endParaRPr lang="hu-HU" sz="1800" b="1" dirty="0" smtClean="0">
            <a:solidFill>
              <a:schemeClr val="tx1"/>
            </a:solidFill>
            <a:latin typeface="Palatino Linotype" panose="02040502050505030304" pitchFamily="18" charset="0"/>
          </a:endParaRPr>
        </a:p>
        <a:p>
          <a:pPr rtl="0"/>
          <a:r>
            <a:rPr lang="hu-HU" sz="1000" b="1" dirty="0" smtClean="0"/>
            <a:t/>
          </a:r>
          <a:br>
            <a:rPr lang="hu-HU" sz="1000" b="1" dirty="0" smtClean="0"/>
          </a:br>
          <a:r>
            <a:rPr lang="fr-FR" sz="1000" b="1" dirty="0" smtClean="0"/>
            <a:t/>
          </a:r>
          <a:br>
            <a:rPr lang="fr-FR" sz="1000" b="1" dirty="0" smtClean="0"/>
          </a:br>
          <a:endParaRPr lang="en-US" sz="1000" dirty="0"/>
        </a:p>
      </dgm:t>
    </dgm:pt>
    <dgm:pt modelId="{DEBB9E7F-0F9E-4924-958A-A314437B09A7}" type="parTrans" cxnId="{2F23AA39-E3FD-4CCD-9664-B3AA204017AD}">
      <dgm:prSet/>
      <dgm:spPr/>
      <dgm:t>
        <a:bodyPr/>
        <a:lstStyle/>
        <a:p>
          <a:endParaRPr lang="en-US"/>
        </a:p>
      </dgm:t>
    </dgm:pt>
    <dgm:pt modelId="{64609641-63D4-4FDD-AB50-9222AFA78C0C}" type="sibTrans" cxnId="{2F23AA39-E3FD-4CCD-9664-B3AA204017AD}">
      <dgm:prSet/>
      <dgm:spPr/>
      <dgm:t>
        <a:bodyPr/>
        <a:lstStyle/>
        <a:p>
          <a:endParaRPr lang="en-US"/>
        </a:p>
      </dgm:t>
    </dgm:pt>
    <dgm:pt modelId="{6AAF70FA-F435-4383-A081-1C541AC63FC1}" type="pres">
      <dgm:prSet presAssocID="{F42605CC-F685-4D3F-998E-DA583902DF74}" presName="Name0" presStyleCnt="0">
        <dgm:presLayoutVars>
          <dgm:dir/>
          <dgm:resizeHandles val="exact"/>
        </dgm:presLayoutVars>
      </dgm:prSet>
      <dgm:spPr/>
      <dgm:t>
        <a:bodyPr/>
        <a:lstStyle/>
        <a:p>
          <a:endParaRPr lang="en-US"/>
        </a:p>
      </dgm:t>
    </dgm:pt>
    <dgm:pt modelId="{11FBF4A7-EB9A-4C93-AE72-9586D1C26450}" type="pres">
      <dgm:prSet presAssocID="{17B74FD5-04D6-4DEC-A5B8-591F932CFF99}" presName="node" presStyleLbl="node1" presStyleIdx="0" presStyleCnt="1" custScaleX="118374" custScaleY="20189" custLinFactNeighborX="0" custLinFactNeighborY="4646">
        <dgm:presLayoutVars>
          <dgm:bulletEnabled val="1"/>
        </dgm:presLayoutVars>
      </dgm:prSet>
      <dgm:spPr/>
      <dgm:t>
        <a:bodyPr/>
        <a:lstStyle/>
        <a:p>
          <a:endParaRPr lang="en-US"/>
        </a:p>
      </dgm:t>
    </dgm:pt>
  </dgm:ptLst>
  <dgm:cxnLst>
    <dgm:cxn modelId="{2F23AA39-E3FD-4CCD-9664-B3AA204017AD}" srcId="{F42605CC-F685-4D3F-998E-DA583902DF74}" destId="{17B74FD5-04D6-4DEC-A5B8-591F932CFF99}" srcOrd="0" destOrd="0" parTransId="{DEBB9E7F-0F9E-4924-958A-A314437B09A7}" sibTransId="{64609641-63D4-4FDD-AB50-9222AFA78C0C}"/>
    <dgm:cxn modelId="{D7621263-B3ED-442C-9F8F-24F8786AF368}" type="presOf" srcId="{17B74FD5-04D6-4DEC-A5B8-591F932CFF99}" destId="{11FBF4A7-EB9A-4C93-AE72-9586D1C26450}" srcOrd="0" destOrd="0" presId="urn:microsoft.com/office/officeart/2005/8/layout/bProcess3"/>
    <dgm:cxn modelId="{827083EE-7D5F-4907-95F4-54B5D018E71C}" type="presOf" srcId="{F42605CC-F685-4D3F-998E-DA583902DF74}" destId="{6AAF70FA-F435-4383-A081-1C541AC63FC1}" srcOrd="0" destOrd="0" presId="urn:microsoft.com/office/officeart/2005/8/layout/bProcess3"/>
    <dgm:cxn modelId="{19203548-5012-4919-AD9E-6ED2CF4970EE}" type="presParOf" srcId="{6AAF70FA-F435-4383-A081-1C541AC63FC1}" destId="{11FBF4A7-EB9A-4C93-AE72-9586D1C26450}" srcOrd="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A9A64A-81CC-4454-BC82-C67660D3653F}" type="doc">
      <dgm:prSet loTypeId="urn:microsoft.com/office/officeart/2005/8/layout/hierarchy3" loCatId="list" qsTypeId="urn:microsoft.com/office/officeart/2005/8/quickstyle/simple3" qsCatId="simple" csTypeId="urn:microsoft.com/office/officeart/2005/8/colors/accent1_2" csCatId="accent1" phldr="1"/>
      <dgm:spPr/>
      <dgm:t>
        <a:bodyPr/>
        <a:lstStyle/>
        <a:p>
          <a:endParaRPr lang="en-US"/>
        </a:p>
      </dgm:t>
    </dgm:pt>
    <dgm:pt modelId="{E7431350-239D-4B5D-98F5-F05023D3AD43}">
      <dgm:prSet custT="1"/>
      <dgm:spPr/>
      <dgm:t>
        <a:bodyPr/>
        <a:lstStyle/>
        <a:p>
          <a:pPr rtl="0"/>
          <a:r>
            <a:rPr lang="fr-FR" sz="2400" b="1" smtClean="0">
              <a:latin typeface="Palatino Linotype" panose="02040502050505030304" pitchFamily="18" charset="0"/>
            </a:rPr>
            <a:t>Conclusions</a:t>
          </a:r>
          <a:endParaRPr lang="en-US" sz="2400" dirty="0">
            <a:latin typeface="Palatino Linotype" panose="02040502050505030304" pitchFamily="18" charset="0"/>
          </a:endParaRPr>
        </a:p>
      </dgm:t>
    </dgm:pt>
    <dgm:pt modelId="{DE2797F8-7B3F-40EE-A3A1-ECED27367E4F}" type="parTrans" cxnId="{4BBA3955-80B9-4111-80E7-9517A984D455}">
      <dgm:prSet/>
      <dgm:spPr/>
      <dgm:t>
        <a:bodyPr/>
        <a:lstStyle/>
        <a:p>
          <a:endParaRPr lang="en-US"/>
        </a:p>
      </dgm:t>
    </dgm:pt>
    <dgm:pt modelId="{17891F55-2381-4B88-8625-AD195CD9E956}" type="sibTrans" cxnId="{4BBA3955-80B9-4111-80E7-9517A984D455}">
      <dgm:prSet/>
      <dgm:spPr/>
      <dgm:t>
        <a:bodyPr/>
        <a:lstStyle/>
        <a:p>
          <a:endParaRPr lang="en-US"/>
        </a:p>
      </dgm:t>
    </dgm:pt>
    <dgm:pt modelId="{0B9B96CA-3547-4947-913F-335166EBA144}" type="pres">
      <dgm:prSet presAssocID="{F1A9A64A-81CC-4454-BC82-C67660D3653F}" presName="diagram" presStyleCnt="0">
        <dgm:presLayoutVars>
          <dgm:chPref val="1"/>
          <dgm:dir/>
          <dgm:animOne val="branch"/>
          <dgm:animLvl val="lvl"/>
          <dgm:resizeHandles/>
        </dgm:presLayoutVars>
      </dgm:prSet>
      <dgm:spPr/>
      <dgm:t>
        <a:bodyPr/>
        <a:lstStyle/>
        <a:p>
          <a:endParaRPr lang="en-US"/>
        </a:p>
      </dgm:t>
    </dgm:pt>
    <dgm:pt modelId="{9939FEEA-3D19-476D-8BE2-DBED66681872}" type="pres">
      <dgm:prSet presAssocID="{E7431350-239D-4B5D-98F5-F05023D3AD43}" presName="root" presStyleCnt="0"/>
      <dgm:spPr/>
    </dgm:pt>
    <dgm:pt modelId="{A29C74E5-3AB9-418B-905D-90063A191301}" type="pres">
      <dgm:prSet presAssocID="{E7431350-239D-4B5D-98F5-F05023D3AD43}" presName="rootComposite" presStyleCnt="0"/>
      <dgm:spPr/>
    </dgm:pt>
    <dgm:pt modelId="{7A91E559-D841-48CA-8FA8-2708E826BDD8}" type="pres">
      <dgm:prSet presAssocID="{E7431350-239D-4B5D-98F5-F05023D3AD43}" presName="rootText" presStyleLbl="node1" presStyleIdx="0" presStyleCnt="1" custScaleX="175619"/>
      <dgm:spPr/>
      <dgm:t>
        <a:bodyPr/>
        <a:lstStyle/>
        <a:p>
          <a:endParaRPr lang="en-US"/>
        </a:p>
      </dgm:t>
    </dgm:pt>
    <dgm:pt modelId="{A24C5704-0831-4B1D-B04C-14750F40966F}" type="pres">
      <dgm:prSet presAssocID="{E7431350-239D-4B5D-98F5-F05023D3AD43}" presName="rootConnector" presStyleLbl="node1" presStyleIdx="0" presStyleCnt="1"/>
      <dgm:spPr/>
      <dgm:t>
        <a:bodyPr/>
        <a:lstStyle/>
        <a:p>
          <a:endParaRPr lang="en-US"/>
        </a:p>
      </dgm:t>
    </dgm:pt>
    <dgm:pt modelId="{DF137984-8C21-4FA1-8437-A500938BEF6A}" type="pres">
      <dgm:prSet presAssocID="{E7431350-239D-4B5D-98F5-F05023D3AD43}" presName="childShape" presStyleCnt="0"/>
      <dgm:spPr/>
    </dgm:pt>
  </dgm:ptLst>
  <dgm:cxnLst>
    <dgm:cxn modelId="{5507B526-9C3E-425F-8055-45B5A3187F6E}" type="presOf" srcId="{F1A9A64A-81CC-4454-BC82-C67660D3653F}" destId="{0B9B96CA-3547-4947-913F-335166EBA144}" srcOrd="0" destOrd="0" presId="urn:microsoft.com/office/officeart/2005/8/layout/hierarchy3"/>
    <dgm:cxn modelId="{24B2DC11-EF08-4B34-87FC-50407AA01B0E}" type="presOf" srcId="{E7431350-239D-4B5D-98F5-F05023D3AD43}" destId="{7A91E559-D841-48CA-8FA8-2708E826BDD8}" srcOrd="0" destOrd="0" presId="urn:microsoft.com/office/officeart/2005/8/layout/hierarchy3"/>
    <dgm:cxn modelId="{4BBA3955-80B9-4111-80E7-9517A984D455}" srcId="{F1A9A64A-81CC-4454-BC82-C67660D3653F}" destId="{E7431350-239D-4B5D-98F5-F05023D3AD43}" srcOrd="0" destOrd="0" parTransId="{DE2797F8-7B3F-40EE-A3A1-ECED27367E4F}" sibTransId="{17891F55-2381-4B88-8625-AD195CD9E956}"/>
    <dgm:cxn modelId="{D11E2C33-6AA5-49B0-B6BB-FE4D1A4995EF}" type="presOf" srcId="{E7431350-239D-4B5D-98F5-F05023D3AD43}" destId="{A24C5704-0831-4B1D-B04C-14750F40966F}" srcOrd="1" destOrd="0" presId="urn:microsoft.com/office/officeart/2005/8/layout/hierarchy3"/>
    <dgm:cxn modelId="{3249CE8F-7647-4718-B7FB-494EFB286A10}" type="presParOf" srcId="{0B9B96CA-3547-4947-913F-335166EBA144}" destId="{9939FEEA-3D19-476D-8BE2-DBED66681872}" srcOrd="0" destOrd="0" presId="urn:microsoft.com/office/officeart/2005/8/layout/hierarchy3"/>
    <dgm:cxn modelId="{A84C82A1-F35D-40AF-A129-98FF4377A7A7}" type="presParOf" srcId="{9939FEEA-3D19-476D-8BE2-DBED66681872}" destId="{A29C74E5-3AB9-418B-905D-90063A191301}" srcOrd="0" destOrd="0" presId="urn:microsoft.com/office/officeart/2005/8/layout/hierarchy3"/>
    <dgm:cxn modelId="{5966ABD5-24EB-465B-9E01-0F85F8E25247}" type="presParOf" srcId="{A29C74E5-3AB9-418B-905D-90063A191301}" destId="{7A91E559-D841-48CA-8FA8-2708E826BDD8}" srcOrd="0" destOrd="0" presId="urn:microsoft.com/office/officeart/2005/8/layout/hierarchy3"/>
    <dgm:cxn modelId="{C00358FC-186E-403E-8A4A-A82FE5715745}" type="presParOf" srcId="{A29C74E5-3AB9-418B-905D-90063A191301}" destId="{A24C5704-0831-4B1D-B04C-14750F40966F}" srcOrd="1" destOrd="0" presId="urn:microsoft.com/office/officeart/2005/8/layout/hierarchy3"/>
    <dgm:cxn modelId="{164C3F2D-FDD2-4370-983A-50B546DEEEBB}" type="presParOf" srcId="{9939FEEA-3D19-476D-8BE2-DBED66681872}" destId="{DF137984-8C21-4FA1-8437-A500938BEF6A}"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8BB9ECC-D12D-4BAD-998F-A15B8E8C16FC}"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B29759D4-FE87-4324-964F-2FB888FEBAA6}">
      <dgm:prSet custT="1"/>
      <dgm:spPr/>
      <dgm:t>
        <a:bodyPr/>
        <a:lstStyle/>
        <a:p>
          <a:pPr rtl="0"/>
          <a:r>
            <a:rPr lang="hu-HU" sz="2400" dirty="0" smtClean="0">
              <a:latin typeface="Palatino Linotype" panose="02040502050505030304" pitchFamily="18" charset="0"/>
            </a:rPr>
            <a:t>                References</a:t>
          </a:r>
          <a:endParaRPr lang="en-US" sz="2400" dirty="0">
            <a:latin typeface="Palatino Linotype" panose="02040502050505030304" pitchFamily="18" charset="0"/>
          </a:endParaRPr>
        </a:p>
      </dgm:t>
    </dgm:pt>
    <dgm:pt modelId="{36EABD77-7F7A-4FF2-B279-F8225376E6E8}" type="parTrans" cxnId="{A0767929-0FCC-4D2E-9D7E-CB37C2E55694}">
      <dgm:prSet/>
      <dgm:spPr/>
      <dgm:t>
        <a:bodyPr/>
        <a:lstStyle/>
        <a:p>
          <a:endParaRPr lang="en-US"/>
        </a:p>
      </dgm:t>
    </dgm:pt>
    <dgm:pt modelId="{E03D88FB-5566-44EA-AA67-903F0A516466}" type="sibTrans" cxnId="{A0767929-0FCC-4D2E-9D7E-CB37C2E55694}">
      <dgm:prSet/>
      <dgm:spPr/>
      <dgm:t>
        <a:bodyPr/>
        <a:lstStyle/>
        <a:p>
          <a:endParaRPr lang="en-US"/>
        </a:p>
      </dgm:t>
    </dgm:pt>
    <dgm:pt modelId="{AF65385C-7F89-44BD-A3CA-4DE75C09D5C1}" type="pres">
      <dgm:prSet presAssocID="{08BB9ECC-D12D-4BAD-998F-A15B8E8C16FC}" presName="linear" presStyleCnt="0">
        <dgm:presLayoutVars>
          <dgm:animLvl val="lvl"/>
          <dgm:resizeHandles val="exact"/>
        </dgm:presLayoutVars>
      </dgm:prSet>
      <dgm:spPr/>
      <dgm:t>
        <a:bodyPr/>
        <a:lstStyle/>
        <a:p>
          <a:endParaRPr lang="en-US"/>
        </a:p>
      </dgm:t>
    </dgm:pt>
    <dgm:pt modelId="{69A7A3E7-0155-41FB-A168-447E699EFF94}" type="pres">
      <dgm:prSet presAssocID="{B29759D4-FE87-4324-964F-2FB888FEBAA6}" presName="parentText" presStyleLbl="node1" presStyleIdx="0" presStyleCnt="1" custLinFactNeighborX="44707" custLinFactNeighborY="-61297">
        <dgm:presLayoutVars>
          <dgm:chMax val="0"/>
          <dgm:bulletEnabled val="1"/>
        </dgm:presLayoutVars>
      </dgm:prSet>
      <dgm:spPr/>
      <dgm:t>
        <a:bodyPr/>
        <a:lstStyle/>
        <a:p>
          <a:endParaRPr lang="en-US"/>
        </a:p>
      </dgm:t>
    </dgm:pt>
  </dgm:ptLst>
  <dgm:cxnLst>
    <dgm:cxn modelId="{A0767929-0FCC-4D2E-9D7E-CB37C2E55694}" srcId="{08BB9ECC-D12D-4BAD-998F-A15B8E8C16FC}" destId="{B29759D4-FE87-4324-964F-2FB888FEBAA6}" srcOrd="0" destOrd="0" parTransId="{36EABD77-7F7A-4FF2-B279-F8225376E6E8}" sibTransId="{E03D88FB-5566-44EA-AA67-903F0A516466}"/>
    <dgm:cxn modelId="{0A3E4E15-A918-4EA2-AE14-77EE9A0E5CF9}" type="presOf" srcId="{08BB9ECC-D12D-4BAD-998F-A15B8E8C16FC}" destId="{AF65385C-7F89-44BD-A3CA-4DE75C09D5C1}" srcOrd="0" destOrd="0" presId="urn:microsoft.com/office/officeart/2005/8/layout/vList2"/>
    <dgm:cxn modelId="{60F7D46C-555A-4D89-80E2-58CCDE70CE16}" type="presOf" srcId="{B29759D4-FE87-4324-964F-2FB888FEBAA6}" destId="{69A7A3E7-0155-41FB-A168-447E699EFF94}" srcOrd="0" destOrd="0" presId="urn:microsoft.com/office/officeart/2005/8/layout/vList2"/>
    <dgm:cxn modelId="{3746AA1F-D83B-4BC3-B67A-DD6D6E479073}" type="presParOf" srcId="{AF65385C-7F89-44BD-A3CA-4DE75C09D5C1}" destId="{69A7A3E7-0155-41FB-A168-447E699EFF9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F265B-C59C-4637-9A0C-6BED0541BEC5}">
      <dsp:nvSpPr>
        <dsp:cNvPr id="0" name=""/>
        <dsp:cNvSpPr/>
      </dsp:nvSpPr>
      <dsp:spPr>
        <a:xfrm>
          <a:off x="843228" y="340"/>
          <a:ext cx="6917180" cy="86845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n-US" sz="1400" b="1" kern="1200" dirty="0" smtClean="0">
              <a:latin typeface="Palatino Linotype" panose="02040502050505030304" pitchFamily="18" charset="0"/>
            </a:rPr>
            <a:t>Development and Optimization of N-Propyl </a:t>
          </a:r>
          <a:r>
            <a:rPr lang="en-US" sz="1400" b="1" kern="1200" dirty="0" err="1" smtClean="0">
              <a:latin typeface="Palatino Linotype" panose="02040502050505030304" pitchFamily="18" charset="0"/>
            </a:rPr>
            <a:t>gallate</a:t>
          </a:r>
          <a:r>
            <a:rPr lang="en-US" sz="1400" b="1" kern="1200" dirty="0" smtClean="0">
              <a:latin typeface="Palatino Linotype" panose="02040502050505030304" pitchFamily="18" charset="0"/>
            </a:rPr>
            <a:t> Encapsulated</a:t>
          </a:r>
          <a:r>
            <a:rPr lang="hu-HU" sz="1400" b="1" kern="1200" dirty="0" smtClean="0">
              <a:latin typeface="Palatino Linotype" panose="02040502050505030304" pitchFamily="18" charset="0"/>
            </a:rPr>
            <a:t> </a:t>
          </a:r>
          <a:r>
            <a:rPr lang="en-US" sz="1400" b="1" kern="1200" dirty="0" smtClean="0">
              <a:latin typeface="Palatino Linotype" panose="02040502050505030304" pitchFamily="18" charset="0"/>
            </a:rPr>
            <a:t> Hyaluronic </a:t>
          </a:r>
          <a:r>
            <a:rPr lang="en-US" sz="1400" b="1" kern="1200" dirty="0" smtClean="0">
              <a:latin typeface="Palatino Linotype" panose="02040502050505030304" pitchFamily="18" charset="0"/>
            </a:rPr>
            <a:t>Acid</a:t>
          </a:r>
          <a:r>
            <a:rPr lang="hu-HU" sz="1400" b="1" kern="1200" dirty="0" smtClean="0">
              <a:latin typeface="Palatino Linotype" panose="02040502050505030304" pitchFamily="18" charset="0"/>
            </a:rPr>
            <a:t> </a:t>
          </a:r>
          <a:r>
            <a:rPr lang="en-US" sz="1400" b="1" kern="1200" dirty="0" smtClean="0">
              <a:latin typeface="Palatino Linotype" panose="02040502050505030304" pitchFamily="18" charset="0"/>
            </a:rPr>
            <a:t>Based </a:t>
          </a:r>
          <a:r>
            <a:rPr lang="en-US" sz="1400" b="1" kern="1200" dirty="0" smtClean="0">
              <a:latin typeface="Palatino Linotype" panose="02040502050505030304" pitchFamily="18" charset="0"/>
            </a:rPr>
            <a:t>Hydrogel for Nose to Brain Delivery by Applying </a:t>
          </a:r>
          <a:r>
            <a:rPr lang="hu-HU" sz="1400" b="1" kern="1200" dirty="0" smtClean="0">
              <a:latin typeface="Palatino Linotype" panose="02040502050505030304" pitchFamily="18" charset="0"/>
            </a:rPr>
            <a:t>Quality by Design</a:t>
          </a:r>
          <a:r>
            <a:rPr lang="en-US" sz="1400" b="1" kern="1200" dirty="0" smtClean="0">
              <a:latin typeface="Palatino Linotype" panose="02040502050505030304" pitchFamily="18" charset="0"/>
            </a:rPr>
            <a:t> Methodology </a:t>
          </a:r>
          <a:endParaRPr lang="en-US" sz="1400" b="1" kern="1200" dirty="0">
            <a:latin typeface="Palatino Linotype" panose="02040502050505030304" pitchFamily="18" charset="0"/>
          </a:endParaRPr>
        </a:p>
      </dsp:txBody>
      <dsp:txXfrm>
        <a:off x="885622" y="42734"/>
        <a:ext cx="6832392" cy="78366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7FC0D-7934-4437-95E7-5C71332031BE}">
      <dsp:nvSpPr>
        <dsp:cNvPr id="0" name=""/>
        <dsp:cNvSpPr/>
      </dsp:nvSpPr>
      <dsp:spPr>
        <a:xfrm>
          <a:off x="2333993" y="0"/>
          <a:ext cx="3631058" cy="824768"/>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lvl="0" algn="ctr" defTabSz="1066800" rtl="0">
            <a:lnSpc>
              <a:spcPct val="90000"/>
            </a:lnSpc>
            <a:spcBef>
              <a:spcPct val="0"/>
            </a:spcBef>
            <a:spcAft>
              <a:spcPct val="35000"/>
            </a:spcAft>
          </a:pPr>
          <a:r>
            <a:rPr lang="hu-HU" sz="2400" b="1" kern="1200" dirty="0" smtClean="0">
              <a:latin typeface="Palatino Linotype" panose="02040502050505030304" pitchFamily="18" charset="0"/>
              <a:cs typeface="Times New Roman" pitchFamily="18" charset="0"/>
            </a:rPr>
            <a:t>Aims and Objective </a:t>
          </a:r>
          <a:r>
            <a:rPr lang="en-US" sz="2400" b="1" kern="1200" dirty="0" smtClean="0">
              <a:latin typeface="Palatino Linotype" panose="02040502050505030304" pitchFamily="18" charset="0"/>
              <a:cs typeface="Times New Roman" pitchFamily="18" charset="0"/>
            </a:rPr>
            <a:t>of </a:t>
          </a:r>
          <a:r>
            <a:rPr lang="en-US" sz="2400" b="1" kern="1200" dirty="0">
              <a:latin typeface="Palatino Linotype" panose="02040502050505030304" pitchFamily="18" charset="0"/>
              <a:cs typeface="Times New Roman" pitchFamily="18" charset="0"/>
            </a:rPr>
            <a:t>study</a:t>
          </a:r>
        </a:p>
      </dsp:txBody>
      <dsp:txXfrm>
        <a:off x="2358150" y="24157"/>
        <a:ext cx="3582744" cy="7764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E96A3-87D3-4661-BEA2-6A8543E13F57}">
      <dsp:nvSpPr>
        <dsp:cNvPr id="0" name=""/>
        <dsp:cNvSpPr/>
      </dsp:nvSpPr>
      <dsp:spPr>
        <a:xfrm>
          <a:off x="3333312" y="0"/>
          <a:ext cx="4999969" cy="3241140"/>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rtl="0">
            <a:lnSpc>
              <a:spcPct val="90000"/>
            </a:lnSpc>
            <a:spcBef>
              <a:spcPct val="0"/>
            </a:spcBef>
            <a:spcAft>
              <a:spcPct val="15000"/>
            </a:spcAft>
            <a:buChar char="••"/>
          </a:pPr>
          <a:r>
            <a:rPr lang="en-US" sz="1500" kern="1200" dirty="0" smtClean="0">
              <a:latin typeface="Palatino Linotype" panose="02040502050505030304" pitchFamily="18" charset="0"/>
            </a:rPr>
            <a:t>Develop</a:t>
          </a:r>
          <a:r>
            <a:rPr lang="hu-HU" sz="1500" kern="1200" dirty="0" smtClean="0">
              <a:latin typeface="Palatino Linotype" panose="02040502050505030304" pitchFamily="18" charset="0"/>
            </a:rPr>
            <a:t>ment</a:t>
          </a:r>
          <a:r>
            <a:rPr lang="en-US" sz="1500" kern="1200" dirty="0" smtClean="0">
              <a:latin typeface="Palatino Linotype" panose="02040502050505030304" pitchFamily="18" charset="0"/>
            </a:rPr>
            <a:t> </a:t>
          </a:r>
          <a:r>
            <a:rPr lang="hu-HU" sz="1500" kern="1200" dirty="0" smtClean="0">
              <a:latin typeface="Palatino Linotype" panose="02040502050505030304" pitchFamily="18" charset="0"/>
            </a:rPr>
            <a:t>and loading of PG-SLNs into chemically linked HA hydrogel with permeation enhancer (Transcutol-P) and crosslinker glutaraldehyde suitable for nose to brain delivery by applying QbD. </a:t>
          </a:r>
          <a:endParaRPr lang="en-US" sz="1500" kern="1200" dirty="0">
            <a:latin typeface="Palatino Linotype" panose="02040502050505030304" pitchFamily="18" charset="0"/>
          </a:endParaRPr>
        </a:p>
        <a:p>
          <a:pPr marL="114300" lvl="1" indent="-114300" algn="l" defTabSz="666750" rtl="0">
            <a:lnSpc>
              <a:spcPct val="90000"/>
            </a:lnSpc>
            <a:spcBef>
              <a:spcPct val="0"/>
            </a:spcBef>
            <a:spcAft>
              <a:spcPct val="15000"/>
            </a:spcAft>
            <a:buChar char="••"/>
          </a:pPr>
          <a:r>
            <a:rPr lang="hu-HU" sz="1500" kern="1200" dirty="0" smtClean="0">
              <a:latin typeface="Palatino Linotype" panose="02040502050505030304" pitchFamily="18" charset="0"/>
            </a:rPr>
            <a:t>Characterization of developed nanoparticles encapsulated with PG and PG loaded HA-hydrogel for intranasal delivery.</a:t>
          </a:r>
          <a:endParaRPr lang="en-US" sz="1500" kern="1200" dirty="0">
            <a:latin typeface="Palatino Linotype" panose="02040502050505030304" pitchFamily="18" charset="0"/>
          </a:endParaRPr>
        </a:p>
      </dsp:txBody>
      <dsp:txXfrm>
        <a:off x="3333312" y="405143"/>
        <a:ext cx="3784542" cy="2430855"/>
      </dsp:txXfrm>
    </dsp:sp>
    <dsp:sp modelId="{2C339C84-04D4-46F7-B1B2-3D0D8B0D2875}">
      <dsp:nvSpPr>
        <dsp:cNvPr id="0" name=""/>
        <dsp:cNvSpPr/>
      </dsp:nvSpPr>
      <dsp:spPr>
        <a:xfrm>
          <a:off x="0" y="0"/>
          <a:ext cx="3333312" cy="32411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rtl="0">
            <a:lnSpc>
              <a:spcPct val="90000"/>
            </a:lnSpc>
            <a:spcBef>
              <a:spcPct val="0"/>
            </a:spcBef>
            <a:spcAft>
              <a:spcPct val="35000"/>
            </a:spcAft>
          </a:pPr>
          <a:endParaRPr lang="en-US" sz="6500" kern="1200"/>
        </a:p>
      </dsp:txBody>
      <dsp:txXfrm>
        <a:off x="158219" y="158219"/>
        <a:ext cx="3016874" cy="29247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A1777-4614-4CA3-A0D0-25D308D072B3}">
      <dsp:nvSpPr>
        <dsp:cNvPr id="0" name=""/>
        <dsp:cNvSpPr/>
      </dsp:nvSpPr>
      <dsp:spPr>
        <a:xfrm>
          <a:off x="0" y="0"/>
          <a:ext cx="7886700" cy="780767"/>
        </a:xfrm>
        <a:prstGeom prst="roundRect">
          <a:avLst>
            <a:gd name="adj" fmla="val 1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b="1" kern="1200" dirty="0" smtClean="0">
              <a:solidFill>
                <a:schemeClr val="tx1"/>
              </a:solidFill>
              <a:latin typeface="Palatino Linotype" panose="02040502050505030304" pitchFamily="18" charset="0"/>
            </a:rPr>
            <a:t>Methodology</a:t>
          </a:r>
          <a:endParaRPr lang="en-US" sz="2400" b="1" kern="1200" dirty="0">
            <a:solidFill>
              <a:schemeClr val="tx1"/>
            </a:solidFill>
            <a:latin typeface="Palatino Linotype" panose="02040502050505030304" pitchFamily="18" charset="0"/>
          </a:endParaRPr>
        </a:p>
      </dsp:txBody>
      <dsp:txXfrm>
        <a:off x="0" y="312306"/>
        <a:ext cx="7886700" cy="312306"/>
      </dsp:txXfrm>
    </dsp:sp>
    <dsp:sp modelId="{F3083B13-8DD2-489A-BBEA-CDE86B37D4B6}">
      <dsp:nvSpPr>
        <dsp:cNvPr id="0" name=""/>
        <dsp:cNvSpPr/>
      </dsp:nvSpPr>
      <dsp:spPr>
        <a:xfrm>
          <a:off x="3813352" y="46846"/>
          <a:ext cx="259995" cy="25999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A8E67A-5B22-4052-9DFF-22EE1581628E}">
      <dsp:nvSpPr>
        <dsp:cNvPr id="0" name=""/>
        <dsp:cNvSpPr/>
      </dsp:nvSpPr>
      <dsp:spPr>
        <a:xfrm>
          <a:off x="315467" y="624613"/>
          <a:ext cx="7255764" cy="117115"/>
        </a:xfrm>
        <a:prstGeom prst="leftRightArrow">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395A1-2EC7-4578-831D-CB9A62EB3BC2}">
      <dsp:nvSpPr>
        <dsp:cNvPr id="0" name=""/>
        <dsp:cNvSpPr/>
      </dsp:nvSpPr>
      <dsp:spPr>
        <a:xfrm>
          <a:off x="1798" y="0"/>
          <a:ext cx="1885489" cy="4038600"/>
        </a:xfrm>
        <a:prstGeom prst="roundRect">
          <a:avLst>
            <a:gd name="adj" fmla="val 10000"/>
          </a:avLst>
        </a:prstGeom>
        <a:gradFill rotWithShape="0">
          <a:gsLst>
            <a:gs pos="0">
              <a:srgbClr val="8064A2">
                <a:hueOff val="0"/>
                <a:satOff val="0"/>
                <a:lumOff val="0"/>
                <a:alphaOff val="0"/>
                <a:tint val="50000"/>
                <a:satMod val="300000"/>
              </a:srgbClr>
            </a:gs>
            <a:gs pos="35000">
              <a:srgbClr val="8064A2">
                <a:hueOff val="0"/>
                <a:satOff val="0"/>
                <a:lumOff val="0"/>
                <a:alphaOff val="0"/>
                <a:tint val="37000"/>
                <a:satMod val="300000"/>
              </a:srgbClr>
            </a:gs>
            <a:gs pos="100000">
              <a:srgbClr val="8064A2">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hu-HU" sz="1400" b="0" kern="1200" dirty="0">
              <a:solidFill>
                <a:sysClr val="windowText" lastClr="000000"/>
              </a:solidFill>
              <a:latin typeface="Times New Roman" pitchFamily="18" charset="0"/>
              <a:ea typeface="+mn-ea"/>
              <a:cs typeface="Times New Roman" pitchFamily="18" charset="0"/>
            </a:rPr>
            <a:t> </a:t>
          </a:r>
          <a:r>
            <a:rPr lang="en-US" sz="1400" b="0" kern="1200" dirty="0">
              <a:solidFill>
                <a:sysClr val="windowText" lastClr="000000"/>
              </a:solidFill>
              <a:latin typeface="Times New Roman" pitchFamily="18" charset="0"/>
              <a:ea typeface="+mn-ea"/>
              <a:cs typeface="Times New Roman" pitchFamily="18" charset="0"/>
            </a:rPr>
            <a:t>Application of </a:t>
          </a:r>
          <a:r>
            <a:rPr lang="hu-HU" sz="1400" b="0" kern="1200" dirty="0">
              <a:solidFill>
                <a:sysClr val="windowText" lastClr="000000"/>
              </a:solidFill>
              <a:latin typeface="Times New Roman" pitchFamily="18" charset="0"/>
              <a:ea typeface="+mn-ea"/>
              <a:cs typeface="Times New Roman" pitchFamily="18" charset="0"/>
            </a:rPr>
            <a:t>QbD design</a:t>
          </a:r>
          <a:r>
            <a:rPr lang="en-US" sz="1400" b="0" kern="1200" dirty="0">
              <a:solidFill>
                <a:sysClr val="windowText" lastClr="000000"/>
              </a:solidFill>
              <a:latin typeface="Times New Roman" pitchFamily="18" charset="0"/>
              <a:ea typeface="+mn-ea"/>
              <a:cs typeface="Times New Roman" pitchFamily="18" charset="0"/>
            </a:rPr>
            <a:t>  and </a:t>
          </a:r>
          <a:r>
            <a:rPr lang="hu-HU" sz="1400" b="0" kern="1200" dirty="0" smtClean="0">
              <a:solidFill>
                <a:sysClr val="windowText" lastClr="000000"/>
              </a:solidFill>
              <a:latin typeface="Times New Roman" pitchFamily="18" charset="0"/>
              <a:ea typeface="+mn-ea"/>
              <a:cs typeface="Times New Roman" pitchFamily="18" charset="0"/>
            </a:rPr>
            <a:t>DOE </a:t>
          </a:r>
          <a:r>
            <a:rPr lang="hu-HU" sz="1400" b="0" kern="1200" dirty="0">
              <a:solidFill>
                <a:sysClr val="windowText" lastClr="000000"/>
              </a:solidFill>
              <a:latin typeface="Times New Roman" pitchFamily="18" charset="0"/>
              <a:ea typeface="+mn-ea"/>
              <a:cs typeface="Times New Roman" pitchFamily="18" charset="0"/>
            </a:rPr>
            <a:t>for devel</a:t>
          </a:r>
          <a:r>
            <a:rPr lang="en-US" sz="1400" b="0" kern="1200" dirty="0" err="1">
              <a:solidFill>
                <a:sysClr val="windowText" lastClr="000000"/>
              </a:solidFill>
              <a:latin typeface="Times New Roman" pitchFamily="18" charset="0"/>
              <a:ea typeface="+mn-ea"/>
              <a:cs typeface="Times New Roman" pitchFamily="18" charset="0"/>
            </a:rPr>
            <a:t>opment</a:t>
          </a:r>
          <a:r>
            <a:rPr lang="en-US" sz="1400" b="0" kern="1200" dirty="0">
              <a:solidFill>
                <a:sysClr val="windowText" lastClr="000000"/>
              </a:solidFill>
              <a:latin typeface="Times New Roman" pitchFamily="18" charset="0"/>
              <a:ea typeface="+mn-ea"/>
              <a:cs typeface="Times New Roman" pitchFamily="18" charset="0"/>
            </a:rPr>
            <a:t> of </a:t>
          </a:r>
          <a:r>
            <a:rPr lang="hu-HU" sz="1400" b="0" kern="1200" dirty="0" smtClean="0">
              <a:solidFill>
                <a:sysClr val="windowText" lastClr="000000"/>
              </a:solidFill>
              <a:latin typeface="Times New Roman" pitchFamily="18" charset="0"/>
              <a:ea typeface="+mn-ea"/>
              <a:cs typeface="Times New Roman" pitchFamily="18" charset="0"/>
            </a:rPr>
            <a:t>PG-SLNs</a:t>
          </a:r>
          <a:endParaRPr lang="en-US" sz="1400" b="0" kern="1200" dirty="0">
            <a:solidFill>
              <a:sysClr val="windowText" lastClr="000000"/>
            </a:solidFill>
            <a:latin typeface="Times New Roman" pitchFamily="18" charset="0"/>
            <a:ea typeface="+mn-ea"/>
            <a:cs typeface="Times New Roman" pitchFamily="18" charset="0"/>
          </a:endParaRPr>
        </a:p>
      </dsp:txBody>
      <dsp:txXfrm>
        <a:off x="49113" y="1662755"/>
        <a:ext cx="1790859" cy="1520810"/>
      </dsp:txXfrm>
    </dsp:sp>
    <dsp:sp modelId="{6F3AAF21-540E-4478-AAF2-31F3A3B94A78}">
      <dsp:nvSpPr>
        <dsp:cNvPr id="0" name=""/>
        <dsp:cNvSpPr/>
      </dsp:nvSpPr>
      <dsp:spPr>
        <a:xfrm>
          <a:off x="272116" y="242316"/>
          <a:ext cx="1344853" cy="1344853"/>
        </a:xfrm>
        <a:prstGeom prst="ellipse">
          <a:avLst/>
        </a:prstGeom>
        <a:blipFill rotWithShape="0">
          <a:blip xmlns:r="http://schemas.openxmlformats.org/officeDocument/2006/relationships" r:embed="rId1"/>
          <a:stretch>
            <a:fillRect/>
          </a:stretch>
        </a:blipFill>
        <a:ln w="9525"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1202F1A-273F-40BA-8137-C827E753023D}">
      <dsp:nvSpPr>
        <dsp:cNvPr id="0" name=""/>
        <dsp:cNvSpPr/>
      </dsp:nvSpPr>
      <dsp:spPr>
        <a:xfrm>
          <a:off x="1919567" y="0"/>
          <a:ext cx="1885489" cy="4038600"/>
        </a:xfrm>
        <a:prstGeom prst="roundRect">
          <a:avLst>
            <a:gd name="adj" fmla="val 10000"/>
          </a:avLst>
        </a:prstGeom>
        <a:gradFill rotWithShape="0">
          <a:gsLst>
            <a:gs pos="0">
              <a:srgbClr val="8064A2">
                <a:hueOff val="-1488257"/>
                <a:satOff val="8966"/>
                <a:lumOff val="719"/>
                <a:alphaOff val="0"/>
                <a:tint val="50000"/>
                <a:satMod val="300000"/>
              </a:srgbClr>
            </a:gs>
            <a:gs pos="35000">
              <a:srgbClr val="8064A2">
                <a:hueOff val="-1488257"/>
                <a:satOff val="8966"/>
                <a:lumOff val="719"/>
                <a:alphaOff val="0"/>
                <a:tint val="37000"/>
                <a:satMod val="300000"/>
              </a:srgbClr>
            </a:gs>
            <a:gs pos="100000">
              <a:srgbClr val="8064A2">
                <a:hueOff val="-1488257"/>
                <a:satOff val="8966"/>
                <a:lumOff val="719"/>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hu-HU" sz="1400" b="0" kern="1200" dirty="0">
              <a:solidFill>
                <a:sysClr val="windowText" lastClr="000000"/>
              </a:solidFill>
              <a:latin typeface="Times New Roman" pitchFamily="18" charset="0"/>
              <a:ea typeface="+mn-ea"/>
              <a:cs typeface="Times New Roman" pitchFamily="18" charset="0"/>
            </a:rPr>
            <a:t>Development of </a:t>
          </a:r>
          <a:r>
            <a:rPr lang="en-US" sz="1400" b="0" kern="1200" dirty="0" smtClean="0">
              <a:solidFill>
                <a:sysClr val="windowText" lastClr="000000"/>
              </a:solidFill>
              <a:latin typeface="Times New Roman" pitchFamily="18" charset="0"/>
              <a:ea typeface="+mn-ea"/>
              <a:cs typeface="Times New Roman" pitchFamily="18" charset="0"/>
            </a:rPr>
            <a:t>Optimized </a:t>
          </a:r>
          <a:r>
            <a:rPr lang="hu-HU" sz="1400" b="0" kern="1200" dirty="0" smtClean="0">
              <a:solidFill>
                <a:sysClr val="windowText" lastClr="000000"/>
              </a:solidFill>
              <a:latin typeface="Times New Roman" pitchFamily="18" charset="0"/>
              <a:ea typeface="+mn-ea"/>
              <a:cs typeface="Times New Roman" pitchFamily="18" charset="0"/>
            </a:rPr>
            <a:t> PG-SLNs </a:t>
          </a:r>
          <a:r>
            <a:rPr lang="en-US" sz="1400" b="0" kern="1200" dirty="0" smtClean="0">
              <a:solidFill>
                <a:sysClr val="windowText" lastClr="000000"/>
              </a:solidFill>
              <a:latin typeface="Times New Roman" pitchFamily="18" charset="0"/>
              <a:ea typeface="+mn-ea"/>
              <a:cs typeface="Times New Roman" pitchFamily="18" charset="0"/>
            </a:rPr>
            <a:t>via </a:t>
          </a:r>
          <a:r>
            <a:rPr lang="hu-HU" sz="1400" b="0" kern="1200" dirty="0" smtClean="0">
              <a:solidFill>
                <a:sysClr val="windowText" lastClr="000000"/>
              </a:solidFill>
              <a:latin typeface="Times New Roman" pitchFamily="18" charset="0"/>
              <a:ea typeface="+mn-ea"/>
              <a:cs typeface="Times New Roman" pitchFamily="18" charset="0"/>
            </a:rPr>
            <a:t>Solvent injection method</a:t>
          </a:r>
          <a:endParaRPr lang="en-US" sz="1400" b="0" kern="1200" dirty="0">
            <a:solidFill>
              <a:sysClr val="windowText" lastClr="000000"/>
            </a:solidFill>
            <a:latin typeface="Times New Roman" pitchFamily="18" charset="0"/>
            <a:ea typeface="+mn-ea"/>
            <a:cs typeface="Times New Roman" pitchFamily="18" charset="0"/>
          </a:endParaRPr>
        </a:p>
      </dsp:txBody>
      <dsp:txXfrm>
        <a:off x="1966882" y="1662755"/>
        <a:ext cx="1790859" cy="1520810"/>
      </dsp:txXfrm>
    </dsp:sp>
    <dsp:sp modelId="{8C981850-1C51-463A-A59B-9C0A3B47AD10}">
      <dsp:nvSpPr>
        <dsp:cNvPr id="0" name=""/>
        <dsp:cNvSpPr/>
      </dsp:nvSpPr>
      <dsp:spPr>
        <a:xfrm>
          <a:off x="2214170" y="242316"/>
          <a:ext cx="1344853" cy="1344853"/>
        </a:xfrm>
        <a:prstGeom prst="ellipse">
          <a:avLst/>
        </a:prstGeom>
        <a:blipFill rotWithShape="0">
          <a:blip xmlns:r="http://schemas.openxmlformats.org/officeDocument/2006/relationships" r:embed="rId2"/>
          <a:stretch>
            <a:fillRect/>
          </a:stretch>
        </a:blipFill>
        <a:ln w="9525"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A2C35FB-8BF8-4AFA-A934-246ACBDB2011}">
      <dsp:nvSpPr>
        <dsp:cNvPr id="0" name=""/>
        <dsp:cNvSpPr/>
      </dsp:nvSpPr>
      <dsp:spPr>
        <a:xfrm>
          <a:off x="3885907" y="0"/>
          <a:ext cx="1885489" cy="4038600"/>
        </a:xfrm>
        <a:prstGeom prst="roundRect">
          <a:avLst>
            <a:gd name="adj" fmla="val 10000"/>
          </a:avLst>
        </a:prstGeom>
        <a:gradFill rotWithShape="0">
          <a:gsLst>
            <a:gs pos="0">
              <a:srgbClr val="8064A2">
                <a:hueOff val="-2976513"/>
                <a:satOff val="17933"/>
                <a:lumOff val="1437"/>
                <a:alphaOff val="0"/>
                <a:tint val="50000"/>
                <a:satMod val="300000"/>
              </a:srgbClr>
            </a:gs>
            <a:gs pos="35000">
              <a:srgbClr val="8064A2">
                <a:hueOff val="-2976513"/>
                <a:satOff val="17933"/>
                <a:lumOff val="1437"/>
                <a:alphaOff val="0"/>
                <a:tint val="37000"/>
                <a:satMod val="300000"/>
              </a:srgbClr>
            </a:gs>
            <a:gs pos="100000">
              <a:srgbClr val="8064A2">
                <a:hueOff val="-2976513"/>
                <a:satOff val="17933"/>
                <a:lumOff val="1437"/>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hu-HU" sz="1400" b="0" kern="1200" dirty="0">
              <a:solidFill>
                <a:sysClr val="windowText" lastClr="000000"/>
              </a:solidFill>
              <a:latin typeface="Times New Roman" pitchFamily="18" charset="0"/>
              <a:ea typeface="+mn-ea"/>
              <a:cs typeface="Times New Roman" pitchFamily="18" charset="0"/>
            </a:rPr>
            <a:t>Development </a:t>
          </a:r>
          <a:r>
            <a:rPr lang="hu-HU" sz="1400" b="0" kern="1200" dirty="0" smtClean="0">
              <a:solidFill>
                <a:sysClr val="windowText" lastClr="000000"/>
              </a:solidFill>
              <a:latin typeface="Times New Roman" pitchFamily="18" charset="0"/>
              <a:ea typeface="+mn-ea"/>
              <a:cs typeface="Times New Roman" pitchFamily="18" charset="0"/>
            </a:rPr>
            <a:t>of PG-SLNs loaded HA based Hydrogel</a:t>
          </a:r>
          <a:endParaRPr lang="en-US" sz="1400" b="0" kern="1200" dirty="0">
            <a:solidFill>
              <a:sysClr val="windowText" lastClr="000000"/>
            </a:solidFill>
            <a:latin typeface="Times New Roman" pitchFamily="18" charset="0"/>
            <a:ea typeface="+mn-ea"/>
            <a:cs typeface="Times New Roman" pitchFamily="18" charset="0"/>
          </a:endParaRPr>
        </a:p>
      </dsp:txBody>
      <dsp:txXfrm>
        <a:off x="3933222" y="1662755"/>
        <a:ext cx="1790859" cy="1520810"/>
      </dsp:txXfrm>
    </dsp:sp>
    <dsp:sp modelId="{EAA2ADC6-E2F5-4B28-A0B7-981904A6328E}">
      <dsp:nvSpPr>
        <dsp:cNvPr id="0" name=""/>
        <dsp:cNvSpPr/>
      </dsp:nvSpPr>
      <dsp:spPr>
        <a:xfrm>
          <a:off x="4156225" y="242316"/>
          <a:ext cx="1344853" cy="1344853"/>
        </a:xfrm>
        <a:prstGeom prst="ellipse">
          <a:avLst/>
        </a:prstGeom>
        <a:blipFill rotWithShape="0">
          <a:blip xmlns:r="http://schemas.openxmlformats.org/officeDocument/2006/relationships" r:embed="rId3"/>
          <a:stretch>
            <a:fillRect/>
          </a:stretch>
        </a:blipFill>
        <a:ln w="9525"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1F23E4B-78EE-4C7F-A27F-329165500DD1}">
      <dsp:nvSpPr>
        <dsp:cNvPr id="0" name=""/>
        <dsp:cNvSpPr/>
      </dsp:nvSpPr>
      <dsp:spPr>
        <a:xfrm>
          <a:off x="5819872" y="0"/>
          <a:ext cx="1885489" cy="4038600"/>
        </a:xfrm>
        <a:prstGeom prst="roundRect">
          <a:avLst>
            <a:gd name="adj" fmla="val 10000"/>
          </a:avLst>
        </a:prstGeom>
        <a:gradFill rotWithShape="0">
          <a:gsLst>
            <a:gs pos="0">
              <a:srgbClr val="8064A2">
                <a:hueOff val="-4464770"/>
                <a:satOff val="26899"/>
                <a:lumOff val="2156"/>
                <a:alphaOff val="0"/>
                <a:tint val="50000"/>
                <a:satMod val="300000"/>
              </a:srgbClr>
            </a:gs>
            <a:gs pos="35000">
              <a:srgbClr val="8064A2">
                <a:hueOff val="-4464770"/>
                <a:satOff val="26899"/>
                <a:lumOff val="2156"/>
                <a:alphaOff val="0"/>
                <a:tint val="37000"/>
                <a:satMod val="300000"/>
              </a:srgbClr>
            </a:gs>
            <a:gs pos="100000">
              <a:srgbClr val="8064A2">
                <a:hueOff val="-4464770"/>
                <a:satOff val="26899"/>
                <a:lumOff val="215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hu-HU" sz="1400" b="0" kern="1200" dirty="0" smtClean="0">
              <a:solidFill>
                <a:sysClr val="windowText" lastClr="000000"/>
              </a:solidFill>
              <a:latin typeface="Times New Roman" pitchFamily="18" charset="0"/>
              <a:ea typeface="+mn-ea"/>
              <a:cs typeface="Times New Roman" pitchFamily="18" charset="0"/>
            </a:rPr>
            <a:t>Characterization of NPs and Hydrogel</a:t>
          </a:r>
        </a:p>
        <a:p>
          <a:pPr lvl="0" algn="ctr" defTabSz="622300" rtl="0">
            <a:lnSpc>
              <a:spcPct val="90000"/>
            </a:lnSpc>
            <a:spcBef>
              <a:spcPct val="0"/>
            </a:spcBef>
            <a:spcAft>
              <a:spcPct val="35000"/>
            </a:spcAft>
          </a:pPr>
          <a:r>
            <a:rPr lang="hu-HU" sz="1400" b="0" kern="1200" dirty="0" smtClean="0">
              <a:solidFill>
                <a:sysClr val="windowText" lastClr="000000"/>
              </a:solidFill>
              <a:latin typeface="Times New Roman" pitchFamily="18" charset="0"/>
              <a:ea typeface="+mn-ea"/>
              <a:cs typeface="Times New Roman" pitchFamily="18" charset="0"/>
            </a:rPr>
            <a:t>Particle size,Zeta potential,PDI,mucoadhesivity,viscosity,permeability, release studies </a:t>
          </a:r>
        </a:p>
      </dsp:txBody>
      <dsp:txXfrm>
        <a:off x="5867187" y="1662755"/>
        <a:ext cx="1790859" cy="1520810"/>
      </dsp:txXfrm>
    </dsp:sp>
    <dsp:sp modelId="{568F6847-A294-4AC5-843F-384338C37290}">
      <dsp:nvSpPr>
        <dsp:cNvPr id="0" name=""/>
        <dsp:cNvSpPr/>
      </dsp:nvSpPr>
      <dsp:spPr>
        <a:xfrm>
          <a:off x="6098279" y="242316"/>
          <a:ext cx="1344853" cy="1344853"/>
        </a:xfrm>
        <a:prstGeom prst="ellipse">
          <a:avLst/>
        </a:prstGeom>
        <a:blipFill rotWithShape="0">
          <a:blip xmlns:r="http://schemas.openxmlformats.org/officeDocument/2006/relationships" r:embed="rId4"/>
          <a:stretch>
            <a:fillRect/>
          </a:stretch>
        </a:blipFill>
        <a:ln w="9525"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6C93BD9-AFEB-4FE2-9846-E6869856F50F}">
      <dsp:nvSpPr>
        <dsp:cNvPr id="0" name=""/>
        <dsp:cNvSpPr/>
      </dsp:nvSpPr>
      <dsp:spPr>
        <a:xfrm>
          <a:off x="324793" y="3432810"/>
          <a:ext cx="7098030" cy="605790"/>
        </a:xfrm>
        <a:prstGeom prst="leftRightArrow">
          <a:avLst/>
        </a:prstGeom>
        <a:gradFill rotWithShape="0">
          <a:gsLst>
            <a:gs pos="0">
              <a:srgbClr val="8064A2">
                <a:tint val="40000"/>
                <a:hueOff val="0"/>
                <a:satOff val="0"/>
                <a:lumOff val="0"/>
                <a:alphaOff val="0"/>
                <a:tint val="50000"/>
                <a:satMod val="300000"/>
              </a:srgbClr>
            </a:gs>
            <a:gs pos="35000">
              <a:srgbClr val="8064A2">
                <a:tint val="40000"/>
                <a:hueOff val="0"/>
                <a:satOff val="0"/>
                <a:lumOff val="0"/>
                <a:alphaOff val="0"/>
                <a:tint val="37000"/>
                <a:satMod val="300000"/>
              </a:srgbClr>
            </a:gs>
            <a:gs pos="100000">
              <a:srgbClr val="8064A2">
                <a:tint val="40000"/>
                <a:hueOff val="0"/>
                <a:satOff val="0"/>
                <a:lumOff val="0"/>
                <a:alphaOff val="0"/>
                <a:tint val="15000"/>
                <a:satMod val="350000"/>
              </a:srgbClr>
            </a:gs>
          </a:gsLst>
          <a:lin ang="16200000" scaled="1"/>
        </a:gradFill>
        <a:ln w="9525"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BF4A7-EB9A-4C93-AE72-9586D1C26450}">
      <dsp:nvSpPr>
        <dsp:cNvPr id="0" name=""/>
        <dsp:cNvSpPr/>
      </dsp:nvSpPr>
      <dsp:spPr>
        <a:xfrm>
          <a:off x="298754" y="582"/>
          <a:ext cx="7868300" cy="80517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endParaRPr lang="fr-FR" sz="1800" b="1" kern="1200" dirty="0" smtClean="0">
            <a:latin typeface="Palatino Linotype" panose="02040502050505030304" pitchFamily="18" charset="0"/>
          </a:endParaRPr>
        </a:p>
        <a:p>
          <a:pPr lvl="0" algn="ctr" defTabSz="800100" rtl="0">
            <a:lnSpc>
              <a:spcPct val="90000"/>
            </a:lnSpc>
            <a:spcBef>
              <a:spcPct val="0"/>
            </a:spcBef>
            <a:spcAft>
              <a:spcPct val="35000"/>
            </a:spcAft>
          </a:pPr>
          <a:endParaRPr lang="hu-HU" sz="2400" b="1" kern="1200" dirty="0" smtClean="0">
            <a:solidFill>
              <a:schemeClr val="tx1"/>
            </a:solidFill>
            <a:latin typeface="Palatino Linotype" panose="02040502050505030304" pitchFamily="18" charset="0"/>
          </a:endParaRPr>
        </a:p>
        <a:p>
          <a:pPr lvl="0" algn="ctr" defTabSz="800100" rtl="0">
            <a:lnSpc>
              <a:spcPct val="90000"/>
            </a:lnSpc>
            <a:spcBef>
              <a:spcPct val="0"/>
            </a:spcBef>
            <a:spcAft>
              <a:spcPct val="35000"/>
            </a:spcAft>
          </a:pPr>
          <a:r>
            <a:rPr lang="fr-FR" sz="2200" b="1" kern="1200" dirty="0" err="1" smtClean="0">
              <a:solidFill>
                <a:schemeClr val="tx1"/>
              </a:solidFill>
              <a:latin typeface="Palatino Linotype" panose="02040502050505030304" pitchFamily="18" charset="0"/>
            </a:rPr>
            <a:t>Results</a:t>
          </a:r>
          <a:r>
            <a:rPr lang="fr-FR" sz="2200" b="1" kern="1200" dirty="0" smtClean="0">
              <a:solidFill>
                <a:schemeClr val="tx1"/>
              </a:solidFill>
              <a:latin typeface="Palatino Linotype" panose="02040502050505030304" pitchFamily="18" charset="0"/>
            </a:rPr>
            <a:t> </a:t>
          </a:r>
          <a:r>
            <a:rPr lang="fr-FR" sz="2200" b="1" kern="1200" dirty="0" smtClean="0">
              <a:solidFill>
                <a:schemeClr val="tx1"/>
              </a:solidFill>
              <a:latin typeface="Palatino Linotype" panose="02040502050505030304" pitchFamily="18" charset="0"/>
            </a:rPr>
            <a:t>and Discussion</a:t>
          </a:r>
          <a:r>
            <a:rPr lang="en-US" sz="2200" b="1" kern="1200" dirty="0" smtClean="0">
              <a:solidFill>
                <a:schemeClr val="tx1"/>
              </a:solidFill>
              <a:latin typeface="Palatino Linotype" panose="02040502050505030304" pitchFamily="18" charset="0"/>
            </a:rPr>
            <a:t> </a:t>
          </a:r>
        </a:p>
        <a:p>
          <a:pPr lvl="0" algn="ctr" defTabSz="800100" rtl="0">
            <a:lnSpc>
              <a:spcPct val="90000"/>
            </a:lnSpc>
            <a:spcBef>
              <a:spcPct val="0"/>
            </a:spcBef>
            <a:spcAft>
              <a:spcPct val="35000"/>
            </a:spcAft>
          </a:pPr>
          <a:r>
            <a:rPr lang="en-US" sz="2200" b="1" kern="1200" dirty="0" smtClean="0">
              <a:solidFill>
                <a:schemeClr val="tx1"/>
              </a:solidFill>
              <a:latin typeface="Palatino Linotype" panose="02040502050505030304" pitchFamily="18" charset="0"/>
            </a:rPr>
            <a:t>Risk Assessment</a:t>
          </a:r>
          <a:endParaRPr lang="hu-HU" sz="2200" b="1" kern="1200" dirty="0" smtClean="0">
            <a:solidFill>
              <a:schemeClr val="tx1"/>
            </a:solidFill>
            <a:latin typeface="Palatino Linotype" panose="02040502050505030304" pitchFamily="18" charset="0"/>
          </a:endParaRPr>
        </a:p>
        <a:p>
          <a:pPr lvl="0" algn="ctr" defTabSz="800100" rtl="0">
            <a:lnSpc>
              <a:spcPct val="90000"/>
            </a:lnSpc>
            <a:spcBef>
              <a:spcPct val="0"/>
            </a:spcBef>
            <a:spcAft>
              <a:spcPct val="35000"/>
            </a:spcAft>
          </a:pPr>
          <a:endParaRPr lang="hu-HU" sz="1800" b="1" kern="1200" dirty="0" smtClean="0">
            <a:solidFill>
              <a:schemeClr val="tx1"/>
            </a:solidFill>
            <a:latin typeface="Palatino Linotype" panose="02040502050505030304" pitchFamily="18" charset="0"/>
          </a:endParaRPr>
        </a:p>
        <a:p>
          <a:pPr lvl="0" algn="ctr" defTabSz="800100" rtl="0">
            <a:lnSpc>
              <a:spcPct val="90000"/>
            </a:lnSpc>
            <a:spcBef>
              <a:spcPct val="0"/>
            </a:spcBef>
            <a:spcAft>
              <a:spcPct val="35000"/>
            </a:spcAft>
          </a:pPr>
          <a:r>
            <a:rPr lang="hu-HU" sz="1000" b="1" kern="1200" dirty="0" smtClean="0"/>
            <a:t/>
          </a:r>
          <a:br>
            <a:rPr lang="hu-HU" sz="1000" b="1" kern="1200" dirty="0" smtClean="0"/>
          </a:br>
          <a:r>
            <a:rPr lang="fr-FR" sz="1000" b="1" kern="1200" dirty="0" smtClean="0"/>
            <a:t/>
          </a:r>
          <a:br>
            <a:rPr lang="fr-FR" sz="1000" b="1" kern="1200" dirty="0" smtClean="0"/>
          </a:br>
          <a:endParaRPr lang="en-US" sz="1000" kern="1200" dirty="0"/>
        </a:p>
      </dsp:txBody>
      <dsp:txXfrm>
        <a:off x="298754" y="582"/>
        <a:ext cx="7868300" cy="8051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1E559-D841-48CA-8FA8-2708E826BDD8}">
      <dsp:nvSpPr>
        <dsp:cNvPr id="0" name=""/>
        <dsp:cNvSpPr/>
      </dsp:nvSpPr>
      <dsp:spPr>
        <a:xfrm>
          <a:off x="2786738" y="397"/>
          <a:ext cx="2579922" cy="73452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lvl="0" algn="ctr" defTabSz="1066800" rtl="0">
            <a:lnSpc>
              <a:spcPct val="90000"/>
            </a:lnSpc>
            <a:spcBef>
              <a:spcPct val="0"/>
            </a:spcBef>
            <a:spcAft>
              <a:spcPct val="35000"/>
            </a:spcAft>
          </a:pPr>
          <a:r>
            <a:rPr lang="fr-FR" sz="2400" b="1" kern="1200" smtClean="0">
              <a:latin typeface="Palatino Linotype" panose="02040502050505030304" pitchFamily="18" charset="0"/>
            </a:rPr>
            <a:t>Conclusions</a:t>
          </a:r>
          <a:endParaRPr lang="en-US" sz="2400" kern="1200" dirty="0">
            <a:latin typeface="Palatino Linotype" panose="02040502050505030304" pitchFamily="18" charset="0"/>
          </a:endParaRPr>
        </a:p>
      </dsp:txBody>
      <dsp:txXfrm>
        <a:off x="2808251" y="21910"/>
        <a:ext cx="2536896" cy="6914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7A3E7-0155-41FB-A168-447E699EFF94}">
      <dsp:nvSpPr>
        <dsp:cNvPr id="0" name=""/>
        <dsp:cNvSpPr/>
      </dsp:nvSpPr>
      <dsp:spPr>
        <a:xfrm>
          <a:off x="0" y="0"/>
          <a:ext cx="4495611" cy="60617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hu-HU" sz="2400" kern="1200" dirty="0" smtClean="0">
              <a:latin typeface="Palatino Linotype" panose="02040502050505030304" pitchFamily="18" charset="0"/>
            </a:rPr>
            <a:t>                References</a:t>
          </a:r>
          <a:endParaRPr lang="en-US" sz="2400" kern="1200" dirty="0">
            <a:latin typeface="Palatino Linotype" panose="02040502050505030304" pitchFamily="18" charset="0"/>
          </a:endParaRPr>
        </a:p>
      </dsp:txBody>
      <dsp:txXfrm>
        <a:off x="29591" y="29591"/>
        <a:ext cx="4436429" cy="54698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D233EA-B24C-4E08-873D-0EE941A0E208}" type="datetimeFigureOut">
              <a:rPr lang="en-US" smtClean="0"/>
              <a:t>11/18/2020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21DE91-0B49-4F28-8E10-F20F6AA264D2}" type="slidenum">
              <a:rPr lang="en-US" smtClean="0"/>
              <a:t>‹#›</a:t>
            </a:fld>
            <a:endParaRPr lang="en-US"/>
          </a:p>
        </p:txBody>
      </p:sp>
    </p:spTree>
    <p:extLst>
      <p:ext uri="{BB962C8B-B14F-4D97-AF65-F5344CB8AC3E}">
        <p14:creationId xmlns:p14="http://schemas.microsoft.com/office/powerpoint/2010/main" val="3956216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1DE91-0B49-4F28-8E10-F20F6AA264D2}" type="slidenum">
              <a:rPr lang="en-US" smtClean="0"/>
              <a:t>3</a:t>
            </a:fld>
            <a:endParaRPr lang="en-US"/>
          </a:p>
        </p:txBody>
      </p:sp>
    </p:spTree>
    <p:extLst>
      <p:ext uri="{BB962C8B-B14F-4D97-AF65-F5344CB8AC3E}">
        <p14:creationId xmlns:p14="http://schemas.microsoft.com/office/powerpoint/2010/main" val="1332107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8F6ABF-4A7F-4298-99C5-4412FE90837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479822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1DE91-0B49-4F28-8E10-F20F6AA264D2}" type="slidenum">
              <a:rPr lang="en-US" smtClean="0"/>
              <a:t>8</a:t>
            </a:fld>
            <a:endParaRPr lang="en-US"/>
          </a:p>
        </p:txBody>
      </p:sp>
    </p:spTree>
    <p:extLst>
      <p:ext uri="{BB962C8B-B14F-4D97-AF65-F5344CB8AC3E}">
        <p14:creationId xmlns:p14="http://schemas.microsoft.com/office/powerpoint/2010/main" val="2685242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rtl="0"/>
            <a:r>
              <a:rPr lang="hu-HU" sz="1800" b="0" i="0" baseline="0" dirty="0" smtClean="0">
                <a:solidFill>
                  <a:schemeClr val="tx1"/>
                </a:solidFill>
                <a:latin typeface="Palatino Linotype" panose="02040502050505030304" pitchFamily="18" charset="0"/>
              </a:rPr>
              <a:t>It is concluded that the QbD methodology and RA tool helps us to rationalized the product.  With the assistance of the following tool we get rationalized lipid nanoparticles that is more suitable for intranasal delivery</a:t>
            </a:r>
          </a:p>
          <a:p>
            <a:pPr lvl="0"/>
            <a:r>
              <a:rPr lang="hu-HU" sz="1800" dirty="0" smtClean="0">
                <a:solidFill>
                  <a:schemeClr val="tx1"/>
                </a:solidFill>
                <a:latin typeface="Palatino Linotype" panose="02040502050505030304" pitchFamily="18" charset="0"/>
              </a:rPr>
              <a:t>The physiochemical characterization studies of NPs and HG has shown the results within criteria, likewise the</a:t>
            </a:r>
            <a:r>
              <a:rPr lang="en-US" sz="1800" dirty="0" smtClean="0">
                <a:solidFill>
                  <a:schemeClr val="tx1"/>
                </a:solidFill>
                <a:latin typeface="Palatino Linotype" panose="02040502050505030304" pitchFamily="18" charset="0"/>
              </a:rPr>
              <a:t> PG-SLNs with an average size of 103±46.04 nm were obtained with PDI of 0.16±0.001, Zeta potential of -36±4.78 mv obtained with percentage yield of NPs was found to be 80.78±0.0125% and encapsulation efficiency was found to be 84±0.477%. And loading capacity was about 60±0.034%, all the results of optimized formulation was within standard criteria</a:t>
            </a:r>
            <a:endParaRPr lang="en-US" dirty="0" smtClean="0"/>
          </a:p>
          <a:p>
            <a:pPr lvl="0" algn="just" rtl="0"/>
            <a:endParaRPr lang="en-US" sz="1800" dirty="0" smtClean="0">
              <a:solidFill>
                <a:schemeClr val="tx1"/>
              </a:solidFill>
              <a:latin typeface="Palatino Linotype" panose="02040502050505030304" pitchFamily="18" charset="0"/>
            </a:endParaRPr>
          </a:p>
          <a:p>
            <a:endParaRPr lang="en-US" dirty="0"/>
          </a:p>
        </p:txBody>
      </p:sp>
      <p:sp>
        <p:nvSpPr>
          <p:cNvPr id="4" name="Slide Number Placeholder 3"/>
          <p:cNvSpPr>
            <a:spLocks noGrp="1"/>
          </p:cNvSpPr>
          <p:nvPr>
            <p:ph type="sldNum" sz="quarter" idx="10"/>
          </p:nvPr>
        </p:nvSpPr>
        <p:spPr/>
        <p:txBody>
          <a:bodyPr/>
          <a:lstStyle/>
          <a:p>
            <a:fld id="{9D21DE91-0B49-4F28-8E10-F20F6AA264D2}" type="slidenum">
              <a:rPr lang="en-US" smtClean="0"/>
              <a:t>16</a:t>
            </a:fld>
            <a:endParaRPr lang="en-US"/>
          </a:p>
        </p:txBody>
      </p:sp>
    </p:spTree>
    <p:extLst>
      <p:ext uri="{BB962C8B-B14F-4D97-AF65-F5344CB8AC3E}">
        <p14:creationId xmlns:p14="http://schemas.microsoft.com/office/powerpoint/2010/main" val="1022018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2396829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35545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2058342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5" y="2130438"/>
            <a:ext cx="7772400" cy="1470026"/>
          </a:xfrm>
        </p:spPr>
        <p:txBody>
          <a:bodyPr/>
          <a:lstStyle/>
          <a:p>
            <a:r>
              <a:rPr lang="en-US"/>
              <a:t>Click to edit Master title style</a:t>
            </a:r>
          </a:p>
        </p:txBody>
      </p:sp>
      <p:sp>
        <p:nvSpPr>
          <p:cNvPr id="3" name="Subtitle 2"/>
          <p:cNvSpPr>
            <a:spLocks noGrp="1"/>
          </p:cNvSpPr>
          <p:nvPr>
            <p:ph type="subTitle" idx="1"/>
          </p:nvPr>
        </p:nvSpPr>
        <p:spPr>
          <a:xfrm>
            <a:off x="1371604" y="3886200"/>
            <a:ext cx="6400800" cy="1752600"/>
          </a:xfrm>
        </p:spPr>
        <p:txBody>
          <a:bodyPr/>
          <a:lstStyle>
            <a:lvl1pPr marL="0" indent="0" algn="ctr">
              <a:buNone/>
              <a:defRPr>
                <a:solidFill>
                  <a:schemeClr val="tx1">
                    <a:tint val="75000"/>
                  </a:schemeClr>
                </a:solidFill>
              </a:defRPr>
            </a:lvl1pPr>
            <a:lvl2pPr marL="261670" indent="0" algn="ctr">
              <a:buNone/>
              <a:defRPr>
                <a:solidFill>
                  <a:schemeClr val="tx1">
                    <a:tint val="75000"/>
                  </a:schemeClr>
                </a:solidFill>
              </a:defRPr>
            </a:lvl2pPr>
            <a:lvl3pPr marL="523341" indent="0" algn="ctr">
              <a:buNone/>
              <a:defRPr>
                <a:solidFill>
                  <a:schemeClr val="tx1">
                    <a:tint val="75000"/>
                  </a:schemeClr>
                </a:solidFill>
              </a:defRPr>
            </a:lvl3pPr>
            <a:lvl4pPr marL="785011" indent="0" algn="ctr">
              <a:buNone/>
              <a:defRPr>
                <a:solidFill>
                  <a:schemeClr val="tx1">
                    <a:tint val="75000"/>
                  </a:schemeClr>
                </a:solidFill>
              </a:defRPr>
            </a:lvl4pPr>
            <a:lvl5pPr marL="1046681" indent="0" algn="ctr">
              <a:buNone/>
              <a:defRPr>
                <a:solidFill>
                  <a:schemeClr val="tx1">
                    <a:tint val="75000"/>
                  </a:schemeClr>
                </a:solidFill>
              </a:defRPr>
            </a:lvl5pPr>
            <a:lvl6pPr marL="1308352" indent="0" algn="ctr">
              <a:buNone/>
              <a:defRPr>
                <a:solidFill>
                  <a:schemeClr val="tx1">
                    <a:tint val="75000"/>
                  </a:schemeClr>
                </a:solidFill>
              </a:defRPr>
            </a:lvl6pPr>
            <a:lvl7pPr marL="1570022" indent="0" algn="ctr">
              <a:buNone/>
              <a:defRPr>
                <a:solidFill>
                  <a:schemeClr val="tx1">
                    <a:tint val="75000"/>
                  </a:schemeClr>
                </a:solidFill>
              </a:defRPr>
            </a:lvl7pPr>
            <a:lvl8pPr marL="1831693" indent="0" algn="ctr">
              <a:buNone/>
              <a:defRPr>
                <a:solidFill>
                  <a:schemeClr val="tx1">
                    <a:tint val="75000"/>
                  </a:schemeClr>
                </a:solidFill>
              </a:defRPr>
            </a:lvl8pPr>
            <a:lvl9pPr marL="20933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5AE4BEC-C446-42DF-AA51-2AAB3A4F28F0}" type="datetime1">
              <a:rPr lang="en-US" smtClean="0">
                <a:solidFill>
                  <a:prstClr val="black">
                    <a:tint val="75000"/>
                  </a:prstClr>
                </a:solidFill>
              </a:rPr>
              <a:pPr/>
              <a:t>11/18/2020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747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60D591-F730-4FDD-B7AF-59FF141F955C}" type="datetime1">
              <a:rPr lang="en-US" smtClean="0">
                <a:solidFill>
                  <a:prstClr val="black">
                    <a:tint val="75000"/>
                  </a:prstClr>
                </a:solidFill>
              </a:rPr>
              <a:pPr/>
              <a:t>11/18/2020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735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4406913"/>
            <a:ext cx="7772400" cy="1362075"/>
          </a:xfrm>
        </p:spPr>
        <p:txBody>
          <a:bodyPr anchor="t"/>
          <a:lstStyle>
            <a:lvl1pPr algn="l">
              <a:defRPr sz="2318" b="1" cap="all"/>
            </a:lvl1pPr>
          </a:lstStyle>
          <a:p>
            <a:r>
              <a:rPr lang="en-US"/>
              <a:t>Click to edit Master title style</a:t>
            </a:r>
          </a:p>
        </p:txBody>
      </p:sp>
      <p:sp>
        <p:nvSpPr>
          <p:cNvPr id="3" name="Text Placeholder 2"/>
          <p:cNvSpPr>
            <a:spLocks noGrp="1"/>
          </p:cNvSpPr>
          <p:nvPr>
            <p:ph type="body" idx="1"/>
          </p:nvPr>
        </p:nvSpPr>
        <p:spPr>
          <a:xfrm>
            <a:off x="722316" y="2906719"/>
            <a:ext cx="7772400" cy="1500187"/>
          </a:xfrm>
        </p:spPr>
        <p:txBody>
          <a:bodyPr anchor="b"/>
          <a:lstStyle>
            <a:lvl1pPr marL="0" indent="0">
              <a:buNone/>
              <a:defRPr sz="1136">
                <a:solidFill>
                  <a:schemeClr val="tx1">
                    <a:tint val="75000"/>
                  </a:schemeClr>
                </a:solidFill>
              </a:defRPr>
            </a:lvl1pPr>
            <a:lvl2pPr marL="261670" indent="0">
              <a:buNone/>
              <a:defRPr sz="1045">
                <a:solidFill>
                  <a:schemeClr val="tx1">
                    <a:tint val="75000"/>
                  </a:schemeClr>
                </a:solidFill>
              </a:defRPr>
            </a:lvl2pPr>
            <a:lvl3pPr marL="523341" indent="0">
              <a:buNone/>
              <a:defRPr sz="909">
                <a:solidFill>
                  <a:schemeClr val="tx1">
                    <a:tint val="75000"/>
                  </a:schemeClr>
                </a:solidFill>
              </a:defRPr>
            </a:lvl3pPr>
            <a:lvl4pPr marL="785011" indent="0">
              <a:buNone/>
              <a:defRPr sz="773">
                <a:solidFill>
                  <a:schemeClr val="tx1">
                    <a:tint val="75000"/>
                  </a:schemeClr>
                </a:solidFill>
              </a:defRPr>
            </a:lvl4pPr>
            <a:lvl5pPr marL="1046681" indent="0">
              <a:buNone/>
              <a:defRPr sz="773">
                <a:solidFill>
                  <a:schemeClr val="tx1">
                    <a:tint val="75000"/>
                  </a:schemeClr>
                </a:solidFill>
              </a:defRPr>
            </a:lvl5pPr>
            <a:lvl6pPr marL="1308352" indent="0">
              <a:buNone/>
              <a:defRPr sz="773">
                <a:solidFill>
                  <a:schemeClr val="tx1">
                    <a:tint val="75000"/>
                  </a:schemeClr>
                </a:solidFill>
              </a:defRPr>
            </a:lvl6pPr>
            <a:lvl7pPr marL="1570022" indent="0">
              <a:buNone/>
              <a:defRPr sz="773">
                <a:solidFill>
                  <a:schemeClr val="tx1">
                    <a:tint val="75000"/>
                  </a:schemeClr>
                </a:solidFill>
              </a:defRPr>
            </a:lvl7pPr>
            <a:lvl8pPr marL="1831693" indent="0">
              <a:buNone/>
              <a:defRPr sz="773">
                <a:solidFill>
                  <a:schemeClr val="tx1">
                    <a:tint val="75000"/>
                  </a:schemeClr>
                </a:solidFill>
              </a:defRPr>
            </a:lvl8pPr>
            <a:lvl9pPr marL="2093363" indent="0">
              <a:buNone/>
              <a:defRPr sz="77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46DBAD-0927-40B7-975F-97A6D6A6D10F}" type="datetime1">
              <a:rPr lang="en-US" smtClean="0">
                <a:solidFill>
                  <a:prstClr val="black">
                    <a:tint val="75000"/>
                  </a:prstClr>
                </a:solidFill>
              </a:rPr>
              <a:pPr/>
              <a:t>11/18/2020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0993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4"/>
          </a:xfrm>
        </p:spPr>
        <p:txBody>
          <a:bodyPr/>
          <a:lstStyle>
            <a:lvl1pPr>
              <a:defRPr sz="1636"/>
            </a:lvl1pPr>
            <a:lvl2pPr>
              <a:defRPr sz="1364"/>
            </a:lvl2pPr>
            <a:lvl3pPr>
              <a:defRPr sz="1136"/>
            </a:lvl3pPr>
            <a:lvl4pPr>
              <a:defRPr sz="1045"/>
            </a:lvl4pPr>
            <a:lvl5pPr>
              <a:defRPr sz="1045"/>
            </a:lvl5pPr>
            <a:lvl6pPr>
              <a:defRPr sz="1045"/>
            </a:lvl6pPr>
            <a:lvl7pPr>
              <a:defRPr sz="1045"/>
            </a:lvl7pPr>
            <a:lvl8pPr>
              <a:defRPr sz="1045"/>
            </a:lvl8pPr>
            <a:lvl9pPr>
              <a:defRPr sz="10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4"/>
          </a:xfrm>
        </p:spPr>
        <p:txBody>
          <a:bodyPr/>
          <a:lstStyle>
            <a:lvl1pPr>
              <a:defRPr sz="1636"/>
            </a:lvl1pPr>
            <a:lvl2pPr>
              <a:defRPr sz="1364"/>
            </a:lvl2pPr>
            <a:lvl3pPr>
              <a:defRPr sz="1136"/>
            </a:lvl3pPr>
            <a:lvl4pPr>
              <a:defRPr sz="1045"/>
            </a:lvl4pPr>
            <a:lvl5pPr>
              <a:defRPr sz="1045"/>
            </a:lvl5pPr>
            <a:lvl6pPr>
              <a:defRPr sz="1045"/>
            </a:lvl6pPr>
            <a:lvl7pPr>
              <a:defRPr sz="1045"/>
            </a:lvl7pPr>
            <a:lvl8pPr>
              <a:defRPr sz="1045"/>
            </a:lvl8pPr>
            <a:lvl9pPr>
              <a:defRPr sz="10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CB7287-B14E-4DBF-A2A0-0247B0901B7A}" type="datetime1">
              <a:rPr lang="en-US" smtClean="0">
                <a:solidFill>
                  <a:prstClr val="black">
                    <a:tint val="75000"/>
                  </a:prstClr>
                </a:solidFill>
              </a:rPr>
              <a:pPr/>
              <a:t>11/18/2020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18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8"/>
            <a:ext cx="4040188" cy="639762"/>
          </a:xfrm>
        </p:spPr>
        <p:txBody>
          <a:bodyPr anchor="b"/>
          <a:lstStyle>
            <a:lvl1pPr marL="0" indent="0">
              <a:buNone/>
              <a:defRPr sz="1364" b="1"/>
            </a:lvl1pPr>
            <a:lvl2pPr marL="261670" indent="0">
              <a:buNone/>
              <a:defRPr sz="1136" b="1"/>
            </a:lvl2pPr>
            <a:lvl3pPr marL="523341" indent="0">
              <a:buNone/>
              <a:defRPr sz="1045" b="1"/>
            </a:lvl3pPr>
            <a:lvl4pPr marL="785011" indent="0">
              <a:buNone/>
              <a:defRPr sz="909" b="1"/>
            </a:lvl4pPr>
            <a:lvl5pPr marL="1046681" indent="0">
              <a:buNone/>
              <a:defRPr sz="909" b="1"/>
            </a:lvl5pPr>
            <a:lvl6pPr marL="1308352" indent="0">
              <a:buNone/>
              <a:defRPr sz="909" b="1"/>
            </a:lvl6pPr>
            <a:lvl7pPr marL="1570022" indent="0">
              <a:buNone/>
              <a:defRPr sz="909" b="1"/>
            </a:lvl7pPr>
            <a:lvl8pPr marL="1831693" indent="0">
              <a:buNone/>
              <a:defRPr sz="909" b="1"/>
            </a:lvl8pPr>
            <a:lvl9pPr marL="2093363" indent="0">
              <a:buNone/>
              <a:defRPr sz="909" b="1"/>
            </a:lvl9pPr>
          </a:lstStyle>
          <a:p>
            <a:pPr lvl="0"/>
            <a:r>
              <a:rPr lang="en-US"/>
              <a:t>Click to edit Master text styles</a:t>
            </a:r>
          </a:p>
        </p:txBody>
      </p:sp>
      <p:sp>
        <p:nvSpPr>
          <p:cNvPr id="4" name="Content Placeholder 3"/>
          <p:cNvSpPr>
            <a:spLocks noGrp="1"/>
          </p:cNvSpPr>
          <p:nvPr>
            <p:ph sz="half" idx="2"/>
          </p:nvPr>
        </p:nvSpPr>
        <p:spPr>
          <a:xfrm>
            <a:off x="457203" y="2174880"/>
            <a:ext cx="4040188" cy="3951288"/>
          </a:xfrm>
        </p:spPr>
        <p:txBody>
          <a:bodyPr/>
          <a:lstStyle>
            <a:lvl1pPr>
              <a:defRPr sz="1364"/>
            </a:lvl1pPr>
            <a:lvl2pPr>
              <a:defRPr sz="1136"/>
            </a:lvl2pPr>
            <a:lvl3pPr>
              <a:defRPr sz="1045"/>
            </a:lvl3pPr>
            <a:lvl4pPr>
              <a:defRPr sz="909"/>
            </a:lvl4pPr>
            <a:lvl5pPr>
              <a:defRPr sz="909"/>
            </a:lvl5pPr>
            <a:lvl6pPr>
              <a:defRPr sz="909"/>
            </a:lvl6pPr>
            <a:lvl7pPr>
              <a:defRPr sz="909"/>
            </a:lvl7pPr>
            <a:lvl8pPr>
              <a:defRPr sz="909"/>
            </a:lvl8pPr>
            <a:lvl9pPr>
              <a:defRPr sz="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8"/>
            <a:ext cx="4041775" cy="639762"/>
          </a:xfrm>
        </p:spPr>
        <p:txBody>
          <a:bodyPr anchor="b"/>
          <a:lstStyle>
            <a:lvl1pPr marL="0" indent="0">
              <a:buNone/>
              <a:defRPr sz="1364" b="1"/>
            </a:lvl1pPr>
            <a:lvl2pPr marL="261670" indent="0">
              <a:buNone/>
              <a:defRPr sz="1136" b="1"/>
            </a:lvl2pPr>
            <a:lvl3pPr marL="523341" indent="0">
              <a:buNone/>
              <a:defRPr sz="1045" b="1"/>
            </a:lvl3pPr>
            <a:lvl4pPr marL="785011" indent="0">
              <a:buNone/>
              <a:defRPr sz="909" b="1"/>
            </a:lvl4pPr>
            <a:lvl5pPr marL="1046681" indent="0">
              <a:buNone/>
              <a:defRPr sz="909" b="1"/>
            </a:lvl5pPr>
            <a:lvl6pPr marL="1308352" indent="0">
              <a:buNone/>
              <a:defRPr sz="909" b="1"/>
            </a:lvl6pPr>
            <a:lvl7pPr marL="1570022" indent="0">
              <a:buNone/>
              <a:defRPr sz="909" b="1"/>
            </a:lvl7pPr>
            <a:lvl8pPr marL="1831693" indent="0">
              <a:buNone/>
              <a:defRPr sz="909" b="1"/>
            </a:lvl8pPr>
            <a:lvl9pPr marL="2093363" indent="0">
              <a:buNone/>
              <a:defRPr sz="909" b="1"/>
            </a:lvl9pPr>
          </a:lstStyle>
          <a:p>
            <a:pPr lvl="0"/>
            <a:r>
              <a:rPr lang="en-US"/>
              <a:t>Click to edit Master text styles</a:t>
            </a:r>
          </a:p>
        </p:txBody>
      </p:sp>
      <p:sp>
        <p:nvSpPr>
          <p:cNvPr id="6" name="Content Placeholder 5"/>
          <p:cNvSpPr>
            <a:spLocks noGrp="1"/>
          </p:cNvSpPr>
          <p:nvPr>
            <p:ph sz="quarter" idx="4"/>
          </p:nvPr>
        </p:nvSpPr>
        <p:spPr>
          <a:xfrm>
            <a:off x="4645029" y="2174880"/>
            <a:ext cx="4041775" cy="3951288"/>
          </a:xfrm>
        </p:spPr>
        <p:txBody>
          <a:bodyPr/>
          <a:lstStyle>
            <a:lvl1pPr>
              <a:defRPr sz="1364"/>
            </a:lvl1pPr>
            <a:lvl2pPr>
              <a:defRPr sz="1136"/>
            </a:lvl2pPr>
            <a:lvl3pPr>
              <a:defRPr sz="1045"/>
            </a:lvl3pPr>
            <a:lvl4pPr>
              <a:defRPr sz="909"/>
            </a:lvl4pPr>
            <a:lvl5pPr>
              <a:defRPr sz="909"/>
            </a:lvl5pPr>
            <a:lvl6pPr>
              <a:defRPr sz="909"/>
            </a:lvl6pPr>
            <a:lvl7pPr>
              <a:defRPr sz="909"/>
            </a:lvl7pPr>
            <a:lvl8pPr>
              <a:defRPr sz="909"/>
            </a:lvl8pPr>
            <a:lvl9pPr>
              <a:defRPr sz="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33459D-C603-439A-A833-AF14343BA34A}" type="datetime1">
              <a:rPr lang="en-US" smtClean="0">
                <a:solidFill>
                  <a:prstClr val="black">
                    <a:tint val="75000"/>
                  </a:prstClr>
                </a:solidFill>
              </a:rPr>
              <a:pPr/>
              <a:t>11/18/2020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04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5C75F0-08A6-4F90-B2BF-3A114CEC1F87}" type="datetime1">
              <a:rPr lang="en-US" smtClean="0">
                <a:solidFill>
                  <a:prstClr val="black">
                    <a:tint val="75000"/>
                  </a:prstClr>
                </a:solidFill>
              </a:rPr>
              <a:pPr/>
              <a:t>11/18/2020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04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3AEC51-6F30-4780-83B4-95880D73D2E4}" type="datetime1">
              <a:rPr lang="en-US" smtClean="0">
                <a:solidFill>
                  <a:prstClr val="black">
                    <a:tint val="75000"/>
                  </a:prstClr>
                </a:solidFill>
              </a:rPr>
              <a:pPr/>
              <a:t>11/18/2020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670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49"/>
            <a:ext cx="3008312" cy="1162050"/>
          </a:xfrm>
        </p:spPr>
        <p:txBody>
          <a:bodyPr anchor="b"/>
          <a:lstStyle>
            <a:lvl1pPr algn="l">
              <a:defRPr sz="1136" b="1"/>
            </a:lvl1pPr>
          </a:lstStyle>
          <a:p>
            <a:r>
              <a:rPr lang="en-US"/>
              <a:t>Click to edit Master title style</a:t>
            </a:r>
          </a:p>
        </p:txBody>
      </p:sp>
      <p:sp>
        <p:nvSpPr>
          <p:cNvPr id="3" name="Content Placeholder 2"/>
          <p:cNvSpPr>
            <a:spLocks noGrp="1"/>
          </p:cNvSpPr>
          <p:nvPr>
            <p:ph idx="1"/>
          </p:nvPr>
        </p:nvSpPr>
        <p:spPr>
          <a:xfrm>
            <a:off x="3575058" y="273067"/>
            <a:ext cx="5111750" cy="5853113"/>
          </a:xfrm>
        </p:spPr>
        <p:txBody>
          <a:bodyPr/>
          <a:lstStyle>
            <a:lvl1pPr>
              <a:defRPr sz="1818"/>
            </a:lvl1pPr>
            <a:lvl2pPr>
              <a:defRPr sz="1636"/>
            </a:lvl2pPr>
            <a:lvl3pPr>
              <a:defRPr sz="1364"/>
            </a:lvl3pPr>
            <a:lvl4pPr>
              <a:defRPr sz="1136"/>
            </a:lvl4pPr>
            <a:lvl5pPr>
              <a:defRPr sz="1136"/>
            </a:lvl5pPr>
            <a:lvl6pPr>
              <a:defRPr sz="1136"/>
            </a:lvl6pPr>
            <a:lvl7pPr>
              <a:defRPr sz="1136"/>
            </a:lvl7pPr>
            <a:lvl8pPr>
              <a:defRPr sz="1136"/>
            </a:lvl8pPr>
            <a:lvl9pPr>
              <a:defRPr sz="11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11"/>
            <a:ext cx="3008312" cy="4691063"/>
          </a:xfrm>
        </p:spPr>
        <p:txBody>
          <a:bodyPr/>
          <a:lstStyle>
            <a:lvl1pPr marL="0" indent="0">
              <a:buNone/>
              <a:defRPr sz="773"/>
            </a:lvl1pPr>
            <a:lvl2pPr marL="261670" indent="0">
              <a:buNone/>
              <a:defRPr sz="682"/>
            </a:lvl2pPr>
            <a:lvl3pPr marL="523341" indent="0">
              <a:buNone/>
              <a:defRPr sz="591"/>
            </a:lvl3pPr>
            <a:lvl4pPr marL="785011" indent="0">
              <a:buNone/>
              <a:defRPr sz="545"/>
            </a:lvl4pPr>
            <a:lvl5pPr marL="1046681" indent="0">
              <a:buNone/>
              <a:defRPr sz="545"/>
            </a:lvl5pPr>
            <a:lvl6pPr marL="1308352" indent="0">
              <a:buNone/>
              <a:defRPr sz="545"/>
            </a:lvl6pPr>
            <a:lvl7pPr marL="1570022" indent="0">
              <a:buNone/>
              <a:defRPr sz="545"/>
            </a:lvl7pPr>
            <a:lvl8pPr marL="1831693" indent="0">
              <a:buNone/>
              <a:defRPr sz="545"/>
            </a:lvl8pPr>
            <a:lvl9pPr marL="2093363" indent="0">
              <a:buNone/>
              <a:defRPr sz="545"/>
            </a:lvl9pPr>
          </a:lstStyle>
          <a:p>
            <a:pPr lvl="0"/>
            <a:r>
              <a:rPr lang="en-US"/>
              <a:t>Click to edit Master text styles</a:t>
            </a:r>
          </a:p>
        </p:txBody>
      </p:sp>
      <p:sp>
        <p:nvSpPr>
          <p:cNvPr id="5" name="Date Placeholder 4"/>
          <p:cNvSpPr>
            <a:spLocks noGrp="1"/>
          </p:cNvSpPr>
          <p:nvPr>
            <p:ph type="dt" sz="half" idx="10"/>
          </p:nvPr>
        </p:nvSpPr>
        <p:spPr/>
        <p:txBody>
          <a:bodyPr/>
          <a:lstStyle/>
          <a:p>
            <a:fld id="{FB8A9206-DB8C-40D6-9E8B-DD4FB1917813}" type="datetime1">
              <a:rPr lang="en-US" smtClean="0">
                <a:solidFill>
                  <a:prstClr val="black">
                    <a:tint val="75000"/>
                  </a:prstClr>
                </a:solidFill>
              </a:rPr>
              <a:pPr/>
              <a:t>11/18/2020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9532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1399348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6"/>
            <a:ext cx="5486400" cy="566738"/>
          </a:xfrm>
        </p:spPr>
        <p:txBody>
          <a:bodyPr anchor="b"/>
          <a:lstStyle>
            <a:lvl1pPr algn="l">
              <a:defRPr sz="1136"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1818"/>
            </a:lvl1pPr>
            <a:lvl2pPr marL="261670" indent="0">
              <a:buNone/>
              <a:defRPr sz="1636"/>
            </a:lvl2pPr>
            <a:lvl3pPr marL="523341" indent="0">
              <a:buNone/>
              <a:defRPr sz="1364"/>
            </a:lvl3pPr>
            <a:lvl4pPr marL="785011" indent="0">
              <a:buNone/>
              <a:defRPr sz="1136"/>
            </a:lvl4pPr>
            <a:lvl5pPr marL="1046681" indent="0">
              <a:buNone/>
              <a:defRPr sz="1136"/>
            </a:lvl5pPr>
            <a:lvl6pPr marL="1308352" indent="0">
              <a:buNone/>
              <a:defRPr sz="1136"/>
            </a:lvl6pPr>
            <a:lvl7pPr marL="1570022" indent="0">
              <a:buNone/>
              <a:defRPr sz="1136"/>
            </a:lvl7pPr>
            <a:lvl8pPr marL="1831693" indent="0">
              <a:buNone/>
              <a:defRPr sz="1136"/>
            </a:lvl8pPr>
            <a:lvl9pPr marL="2093363" indent="0">
              <a:buNone/>
              <a:defRPr sz="1136"/>
            </a:lvl9pPr>
          </a:lstStyle>
          <a:p>
            <a:endParaRPr lang="en-US"/>
          </a:p>
        </p:txBody>
      </p:sp>
      <p:sp>
        <p:nvSpPr>
          <p:cNvPr id="4" name="Text Placeholder 3"/>
          <p:cNvSpPr>
            <a:spLocks noGrp="1"/>
          </p:cNvSpPr>
          <p:nvPr>
            <p:ph type="body" sz="half" idx="2"/>
          </p:nvPr>
        </p:nvSpPr>
        <p:spPr>
          <a:xfrm>
            <a:off x="1792289" y="5367344"/>
            <a:ext cx="5486400" cy="804862"/>
          </a:xfrm>
        </p:spPr>
        <p:txBody>
          <a:bodyPr/>
          <a:lstStyle>
            <a:lvl1pPr marL="0" indent="0">
              <a:buNone/>
              <a:defRPr sz="773"/>
            </a:lvl1pPr>
            <a:lvl2pPr marL="261670" indent="0">
              <a:buNone/>
              <a:defRPr sz="682"/>
            </a:lvl2pPr>
            <a:lvl3pPr marL="523341" indent="0">
              <a:buNone/>
              <a:defRPr sz="591"/>
            </a:lvl3pPr>
            <a:lvl4pPr marL="785011" indent="0">
              <a:buNone/>
              <a:defRPr sz="545"/>
            </a:lvl4pPr>
            <a:lvl5pPr marL="1046681" indent="0">
              <a:buNone/>
              <a:defRPr sz="545"/>
            </a:lvl5pPr>
            <a:lvl6pPr marL="1308352" indent="0">
              <a:buNone/>
              <a:defRPr sz="545"/>
            </a:lvl6pPr>
            <a:lvl7pPr marL="1570022" indent="0">
              <a:buNone/>
              <a:defRPr sz="545"/>
            </a:lvl7pPr>
            <a:lvl8pPr marL="1831693" indent="0">
              <a:buNone/>
              <a:defRPr sz="545"/>
            </a:lvl8pPr>
            <a:lvl9pPr marL="2093363" indent="0">
              <a:buNone/>
              <a:defRPr sz="545"/>
            </a:lvl9pPr>
          </a:lstStyle>
          <a:p>
            <a:pPr lvl="0"/>
            <a:r>
              <a:rPr lang="en-US"/>
              <a:t>Click to edit Master text styles</a:t>
            </a:r>
          </a:p>
        </p:txBody>
      </p:sp>
      <p:sp>
        <p:nvSpPr>
          <p:cNvPr id="5" name="Date Placeholder 4"/>
          <p:cNvSpPr>
            <a:spLocks noGrp="1"/>
          </p:cNvSpPr>
          <p:nvPr>
            <p:ph type="dt" sz="half" idx="10"/>
          </p:nvPr>
        </p:nvSpPr>
        <p:spPr/>
        <p:txBody>
          <a:bodyPr/>
          <a:lstStyle/>
          <a:p>
            <a:fld id="{6E62F347-FFD7-4E88-B6F1-59A4B731CE10}" type="datetime1">
              <a:rPr lang="en-US" smtClean="0">
                <a:solidFill>
                  <a:prstClr val="black">
                    <a:tint val="75000"/>
                  </a:prstClr>
                </a:solidFill>
              </a:rPr>
              <a:pPr/>
              <a:t>11/18/2020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074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FEC923-8053-4134-B95A-D057847E3DE7}" type="datetime1">
              <a:rPr lang="en-US" smtClean="0">
                <a:solidFill>
                  <a:prstClr val="black">
                    <a:tint val="75000"/>
                  </a:prstClr>
                </a:solidFill>
              </a:rPr>
              <a:pPr/>
              <a:t>11/18/2020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320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3" y="274651"/>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53FC26-89C1-4B76-BE17-095C0E236B46}" type="datetime1">
              <a:rPr lang="en-US" smtClean="0">
                <a:solidFill>
                  <a:prstClr val="black">
                    <a:tint val="75000"/>
                  </a:prstClr>
                </a:solidFill>
              </a:rPr>
              <a:pPr/>
              <a:t>11/18/2020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78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5" y="2130438"/>
            <a:ext cx="7772400" cy="1470026"/>
          </a:xfrm>
        </p:spPr>
        <p:txBody>
          <a:bodyPr/>
          <a:lstStyle/>
          <a:p>
            <a:r>
              <a:rPr lang="en-US"/>
              <a:t>Click to edit Master title style</a:t>
            </a:r>
          </a:p>
        </p:txBody>
      </p:sp>
      <p:sp>
        <p:nvSpPr>
          <p:cNvPr id="3" name="Subtitle 2"/>
          <p:cNvSpPr>
            <a:spLocks noGrp="1"/>
          </p:cNvSpPr>
          <p:nvPr>
            <p:ph type="subTitle" idx="1"/>
          </p:nvPr>
        </p:nvSpPr>
        <p:spPr>
          <a:xfrm>
            <a:off x="1371604" y="3886200"/>
            <a:ext cx="6400800" cy="1752600"/>
          </a:xfrm>
        </p:spPr>
        <p:txBody>
          <a:bodyPr/>
          <a:lstStyle>
            <a:lvl1pPr marL="0" indent="0" algn="ctr">
              <a:buNone/>
              <a:defRPr>
                <a:solidFill>
                  <a:schemeClr val="tx1">
                    <a:tint val="75000"/>
                  </a:schemeClr>
                </a:solidFill>
              </a:defRPr>
            </a:lvl1pPr>
            <a:lvl2pPr marL="261670" indent="0" algn="ctr">
              <a:buNone/>
              <a:defRPr>
                <a:solidFill>
                  <a:schemeClr val="tx1">
                    <a:tint val="75000"/>
                  </a:schemeClr>
                </a:solidFill>
              </a:defRPr>
            </a:lvl2pPr>
            <a:lvl3pPr marL="523341" indent="0" algn="ctr">
              <a:buNone/>
              <a:defRPr>
                <a:solidFill>
                  <a:schemeClr val="tx1">
                    <a:tint val="75000"/>
                  </a:schemeClr>
                </a:solidFill>
              </a:defRPr>
            </a:lvl3pPr>
            <a:lvl4pPr marL="785011" indent="0" algn="ctr">
              <a:buNone/>
              <a:defRPr>
                <a:solidFill>
                  <a:schemeClr val="tx1">
                    <a:tint val="75000"/>
                  </a:schemeClr>
                </a:solidFill>
              </a:defRPr>
            </a:lvl4pPr>
            <a:lvl5pPr marL="1046681" indent="0" algn="ctr">
              <a:buNone/>
              <a:defRPr>
                <a:solidFill>
                  <a:schemeClr val="tx1">
                    <a:tint val="75000"/>
                  </a:schemeClr>
                </a:solidFill>
              </a:defRPr>
            </a:lvl5pPr>
            <a:lvl6pPr marL="1308352" indent="0" algn="ctr">
              <a:buNone/>
              <a:defRPr>
                <a:solidFill>
                  <a:schemeClr val="tx1">
                    <a:tint val="75000"/>
                  </a:schemeClr>
                </a:solidFill>
              </a:defRPr>
            </a:lvl6pPr>
            <a:lvl7pPr marL="1570022" indent="0" algn="ctr">
              <a:buNone/>
              <a:defRPr>
                <a:solidFill>
                  <a:schemeClr val="tx1">
                    <a:tint val="75000"/>
                  </a:schemeClr>
                </a:solidFill>
              </a:defRPr>
            </a:lvl7pPr>
            <a:lvl8pPr marL="1831693" indent="0" algn="ctr">
              <a:buNone/>
              <a:defRPr>
                <a:solidFill>
                  <a:schemeClr val="tx1">
                    <a:tint val="75000"/>
                  </a:schemeClr>
                </a:solidFill>
              </a:defRPr>
            </a:lvl8pPr>
            <a:lvl9pPr marL="20933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5AE4BEC-C446-42DF-AA51-2AAB3A4F28F0}" type="datetime1">
              <a:rPr lang="en-US" smtClean="0">
                <a:solidFill>
                  <a:prstClr val="black">
                    <a:tint val="75000"/>
                  </a:prstClr>
                </a:solidFill>
              </a:rPr>
              <a:pPr/>
              <a:t>11/18/2020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912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60D591-F730-4FDD-B7AF-59FF141F955C}" type="datetime1">
              <a:rPr lang="en-US" smtClean="0">
                <a:solidFill>
                  <a:prstClr val="black">
                    <a:tint val="75000"/>
                  </a:prstClr>
                </a:solidFill>
              </a:rPr>
              <a:pPr/>
              <a:t>11/18/2020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856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4406913"/>
            <a:ext cx="7772400" cy="1362075"/>
          </a:xfrm>
        </p:spPr>
        <p:txBody>
          <a:bodyPr anchor="t"/>
          <a:lstStyle>
            <a:lvl1pPr algn="l">
              <a:defRPr sz="2318" b="1" cap="all"/>
            </a:lvl1pPr>
          </a:lstStyle>
          <a:p>
            <a:r>
              <a:rPr lang="en-US"/>
              <a:t>Click to edit Master title style</a:t>
            </a:r>
          </a:p>
        </p:txBody>
      </p:sp>
      <p:sp>
        <p:nvSpPr>
          <p:cNvPr id="3" name="Text Placeholder 2"/>
          <p:cNvSpPr>
            <a:spLocks noGrp="1"/>
          </p:cNvSpPr>
          <p:nvPr>
            <p:ph type="body" idx="1"/>
          </p:nvPr>
        </p:nvSpPr>
        <p:spPr>
          <a:xfrm>
            <a:off x="722316" y="2906719"/>
            <a:ext cx="7772400" cy="1500187"/>
          </a:xfrm>
        </p:spPr>
        <p:txBody>
          <a:bodyPr anchor="b"/>
          <a:lstStyle>
            <a:lvl1pPr marL="0" indent="0">
              <a:buNone/>
              <a:defRPr sz="1136">
                <a:solidFill>
                  <a:schemeClr val="tx1">
                    <a:tint val="75000"/>
                  </a:schemeClr>
                </a:solidFill>
              </a:defRPr>
            </a:lvl1pPr>
            <a:lvl2pPr marL="261670" indent="0">
              <a:buNone/>
              <a:defRPr sz="1045">
                <a:solidFill>
                  <a:schemeClr val="tx1">
                    <a:tint val="75000"/>
                  </a:schemeClr>
                </a:solidFill>
              </a:defRPr>
            </a:lvl2pPr>
            <a:lvl3pPr marL="523341" indent="0">
              <a:buNone/>
              <a:defRPr sz="909">
                <a:solidFill>
                  <a:schemeClr val="tx1">
                    <a:tint val="75000"/>
                  </a:schemeClr>
                </a:solidFill>
              </a:defRPr>
            </a:lvl3pPr>
            <a:lvl4pPr marL="785011" indent="0">
              <a:buNone/>
              <a:defRPr sz="773">
                <a:solidFill>
                  <a:schemeClr val="tx1">
                    <a:tint val="75000"/>
                  </a:schemeClr>
                </a:solidFill>
              </a:defRPr>
            </a:lvl4pPr>
            <a:lvl5pPr marL="1046681" indent="0">
              <a:buNone/>
              <a:defRPr sz="773">
                <a:solidFill>
                  <a:schemeClr val="tx1">
                    <a:tint val="75000"/>
                  </a:schemeClr>
                </a:solidFill>
              </a:defRPr>
            </a:lvl5pPr>
            <a:lvl6pPr marL="1308352" indent="0">
              <a:buNone/>
              <a:defRPr sz="773">
                <a:solidFill>
                  <a:schemeClr val="tx1">
                    <a:tint val="75000"/>
                  </a:schemeClr>
                </a:solidFill>
              </a:defRPr>
            </a:lvl6pPr>
            <a:lvl7pPr marL="1570022" indent="0">
              <a:buNone/>
              <a:defRPr sz="773">
                <a:solidFill>
                  <a:schemeClr val="tx1">
                    <a:tint val="75000"/>
                  </a:schemeClr>
                </a:solidFill>
              </a:defRPr>
            </a:lvl7pPr>
            <a:lvl8pPr marL="1831693" indent="0">
              <a:buNone/>
              <a:defRPr sz="773">
                <a:solidFill>
                  <a:schemeClr val="tx1">
                    <a:tint val="75000"/>
                  </a:schemeClr>
                </a:solidFill>
              </a:defRPr>
            </a:lvl8pPr>
            <a:lvl9pPr marL="2093363" indent="0">
              <a:buNone/>
              <a:defRPr sz="77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46DBAD-0927-40B7-975F-97A6D6A6D10F}" type="datetime1">
              <a:rPr lang="en-US" smtClean="0">
                <a:solidFill>
                  <a:prstClr val="black">
                    <a:tint val="75000"/>
                  </a:prstClr>
                </a:solidFill>
              </a:rPr>
              <a:pPr/>
              <a:t>11/18/2020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4512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4"/>
          </a:xfrm>
        </p:spPr>
        <p:txBody>
          <a:bodyPr/>
          <a:lstStyle>
            <a:lvl1pPr>
              <a:defRPr sz="1636"/>
            </a:lvl1pPr>
            <a:lvl2pPr>
              <a:defRPr sz="1364"/>
            </a:lvl2pPr>
            <a:lvl3pPr>
              <a:defRPr sz="1136"/>
            </a:lvl3pPr>
            <a:lvl4pPr>
              <a:defRPr sz="1045"/>
            </a:lvl4pPr>
            <a:lvl5pPr>
              <a:defRPr sz="1045"/>
            </a:lvl5pPr>
            <a:lvl6pPr>
              <a:defRPr sz="1045"/>
            </a:lvl6pPr>
            <a:lvl7pPr>
              <a:defRPr sz="1045"/>
            </a:lvl7pPr>
            <a:lvl8pPr>
              <a:defRPr sz="1045"/>
            </a:lvl8pPr>
            <a:lvl9pPr>
              <a:defRPr sz="10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4"/>
          </a:xfrm>
        </p:spPr>
        <p:txBody>
          <a:bodyPr/>
          <a:lstStyle>
            <a:lvl1pPr>
              <a:defRPr sz="1636"/>
            </a:lvl1pPr>
            <a:lvl2pPr>
              <a:defRPr sz="1364"/>
            </a:lvl2pPr>
            <a:lvl3pPr>
              <a:defRPr sz="1136"/>
            </a:lvl3pPr>
            <a:lvl4pPr>
              <a:defRPr sz="1045"/>
            </a:lvl4pPr>
            <a:lvl5pPr>
              <a:defRPr sz="1045"/>
            </a:lvl5pPr>
            <a:lvl6pPr>
              <a:defRPr sz="1045"/>
            </a:lvl6pPr>
            <a:lvl7pPr>
              <a:defRPr sz="1045"/>
            </a:lvl7pPr>
            <a:lvl8pPr>
              <a:defRPr sz="1045"/>
            </a:lvl8pPr>
            <a:lvl9pPr>
              <a:defRPr sz="10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CB7287-B14E-4DBF-A2A0-0247B0901B7A}" type="datetime1">
              <a:rPr lang="en-US" smtClean="0">
                <a:solidFill>
                  <a:prstClr val="black">
                    <a:tint val="75000"/>
                  </a:prstClr>
                </a:solidFill>
              </a:rPr>
              <a:pPr/>
              <a:t>11/18/2020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393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8"/>
            <a:ext cx="4040188" cy="639762"/>
          </a:xfrm>
        </p:spPr>
        <p:txBody>
          <a:bodyPr anchor="b"/>
          <a:lstStyle>
            <a:lvl1pPr marL="0" indent="0">
              <a:buNone/>
              <a:defRPr sz="1364" b="1"/>
            </a:lvl1pPr>
            <a:lvl2pPr marL="261670" indent="0">
              <a:buNone/>
              <a:defRPr sz="1136" b="1"/>
            </a:lvl2pPr>
            <a:lvl3pPr marL="523341" indent="0">
              <a:buNone/>
              <a:defRPr sz="1045" b="1"/>
            </a:lvl3pPr>
            <a:lvl4pPr marL="785011" indent="0">
              <a:buNone/>
              <a:defRPr sz="909" b="1"/>
            </a:lvl4pPr>
            <a:lvl5pPr marL="1046681" indent="0">
              <a:buNone/>
              <a:defRPr sz="909" b="1"/>
            </a:lvl5pPr>
            <a:lvl6pPr marL="1308352" indent="0">
              <a:buNone/>
              <a:defRPr sz="909" b="1"/>
            </a:lvl6pPr>
            <a:lvl7pPr marL="1570022" indent="0">
              <a:buNone/>
              <a:defRPr sz="909" b="1"/>
            </a:lvl7pPr>
            <a:lvl8pPr marL="1831693" indent="0">
              <a:buNone/>
              <a:defRPr sz="909" b="1"/>
            </a:lvl8pPr>
            <a:lvl9pPr marL="2093363" indent="0">
              <a:buNone/>
              <a:defRPr sz="909" b="1"/>
            </a:lvl9pPr>
          </a:lstStyle>
          <a:p>
            <a:pPr lvl="0"/>
            <a:r>
              <a:rPr lang="en-US"/>
              <a:t>Click to edit Master text styles</a:t>
            </a:r>
          </a:p>
        </p:txBody>
      </p:sp>
      <p:sp>
        <p:nvSpPr>
          <p:cNvPr id="4" name="Content Placeholder 3"/>
          <p:cNvSpPr>
            <a:spLocks noGrp="1"/>
          </p:cNvSpPr>
          <p:nvPr>
            <p:ph sz="half" idx="2"/>
          </p:nvPr>
        </p:nvSpPr>
        <p:spPr>
          <a:xfrm>
            <a:off x="457203" y="2174880"/>
            <a:ext cx="4040188" cy="3951288"/>
          </a:xfrm>
        </p:spPr>
        <p:txBody>
          <a:bodyPr/>
          <a:lstStyle>
            <a:lvl1pPr>
              <a:defRPr sz="1364"/>
            </a:lvl1pPr>
            <a:lvl2pPr>
              <a:defRPr sz="1136"/>
            </a:lvl2pPr>
            <a:lvl3pPr>
              <a:defRPr sz="1045"/>
            </a:lvl3pPr>
            <a:lvl4pPr>
              <a:defRPr sz="909"/>
            </a:lvl4pPr>
            <a:lvl5pPr>
              <a:defRPr sz="909"/>
            </a:lvl5pPr>
            <a:lvl6pPr>
              <a:defRPr sz="909"/>
            </a:lvl6pPr>
            <a:lvl7pPr>
              <a:defRPr sz="909"/>
            </a:lvl7pPr>
            <a:lvl8pPr>
              <a:defRPr sz="909"/>
            </a:lvl8pPr>
            <a:lvl9pPr>
              <a:defRPr sz="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8"/>
            <a:ext cx="4041775" cy="639762"/>
          </a:xfrm>
        </p:spPr>
        <p:txBody>
          <a:bodyPr anchor="b"/>
          <a:lstStyle>
            <a:lvl1pPr marL="0" indent="0">
              <a:buNone/>
              <a:defRPr sz="1364" b="1"/>
            </a:lvl1pPr>
            <a:lvl2pPr marL="261670" indent="0">
              <a:buNone/>
              <a:defRPr sz="1136" b="1"/>
            </a:lvl2pPr>
            <a:lvl3pPr marL="523341" indent="0">
              <a:buNone/>
              <a:defRPr sz="1045" b="1"/>
            </a:lvl3pPr>
            <a:lvl4pPr marL="785011" indent="0">
              <a:buNone/>
              <a:defRPr sz="909" b="1"/>
            </a:lvl4pPr>
            <a:lvl5pPr marL="1046681" indent="0">
              <a:buNone/>
              <a:defRPr sz="909" b="1"/>
            </a:lvl5pPr>
            <a:lvl6pPr marL="1308352" indent="0">
              <a:buNone/>
              <a:defRPr sz="909" b="1"/>
            </a:lvl6pPr>
            <a:lvl7pPr marL="1570022" indent="0">
              <a:buNone/>
              <a:defRPr sz="909" b="1"/>
            </a:lvl7pPr>
            <a:lvl8pPr marL="1831693" indent="0">
              <a:buNone/>
              <a:defRPr sz="909" b="1"/>
            </a:lvl8pPr>
            <a:lvl9pPr marL="2093363" indent="0">
              <a:buNone/>
              <a:defRPr sz="909" b="1"/>
            </a:lvl9pPr>
          </a:lstStyle>
          <a:p>
            <a:pPr lvl="0"/>
            <a:r>
              <a:rPr lang="en-US"/>
              <a:t>Click to edit Master text styles</a:t>
            </a:r>
          </a:p>
        </p:txBody>
      </p:sp>
      <p:sp>
        <p:nvSpPr>
          <p:cNvPr id="6" name="Content Placeholder 5"/>
          <p:cNvSpPr>
            <a:spLocks noGrp="1"/>
          </p:cNvSpPr>
          <p:nvPr>
            <p:ph sz="quarter" idx="4"/>
          </p:nvPr>
        </p:nvSpPr>
        <p:spPr>
          <a:xfrm>
            <a:off x="4645029" y="2174880"/>
            <a:ext cx="4041775" cy="3951288"/>
          </a:xfrm>
        </p:spPr>
        <p:txBody>
          <a:bodyPr/>
          <a:lstStyle>
            <a:lvl1pPr>
              <a:defRPr sz="1364"/>
            </a:lvl1pPr>
            <a:lvl2pPr>
              <a:defRPr sz="1136"/>
            </a:lvl2pPr>
            <a:lvl3pPr>
              <a:defRPr sz="1045"/>
            </a:lvl3pPr>
            <a:lvl4pPr>
              <a:defRPr sz="909"/>
            </a:lvl4pPr>
            <a:lvl5pPr>
              <a:defRPr sz="909"/>
            </a:lvl5pPr>
            <a:lvl6pPr>
              <a:defRPr sz="909"/>
            </a:lvl6pPr>
            <a:lvl7pPr>
              <a:defRPr sz="909"/>
            </a:lvl7pPr>
            <a:lvl8pPr>
              <a:defRPr sz="909"/>
            </a:lvl8pPr>
            <a:lvl9pPr>
              <a:defRPr sz="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33459D-C603-439A-A833-AF14343BA34A}" type="datetime1">
              <a:rPr lang="en-US" smtClean="0">
                <a:solidFill>
                  <a:prstClr val="black">
                    <a:tint val="75000"/>
                  </a:prstClr>
                </a:solidFill>
              </a:rPr>
              <a:pPr/>
              <a:t>11/18/2020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859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5C75F0-08A6-4F90-B2BF-3A114CEC1F87}" type="datetime1">
              <a:rPr lang="en-US" smtClean="0">
                <a:solidFill>
                  <a:prstClr val="black">
                    <a:tint val="75000"/>
                  </a:prstClr>
                </a:solidFill>
              </a:rPr>
              <a:pPr/>
              <a:t>11/18/2020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029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3AEC51-6F30-4780-83B4-95880D73D2E4}" type="datetime1">
              <a:rPr lang="en-US" smtClean="0">
                <a:solidFill>
                  <a:prstClr val="black">
                    <a:tint val="75000"/>
                  </a:prstClr>
                </a:solidFill>
              </a:rPr>
              <a:pPr/>
              <a:t>11/18/2020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559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19AEB6-5A5C-4DB2-9D46-98EABA38A501}"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625898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49"/>
            <a:ext cx="3008312" cy="1162050"/>
          </a:xfrm>
        </p:spPr>
        <p:txBody>
          <a:bodyPr anchor="b"/>
          <a:lstStyle>
            <a:lvl1pPr algn="l">
              <a:defRPr sz="1136" b="1"/>
            </a:lvl1pPr>
          </a:lstStyle>
          <a:p>
            <a:r>
              <a:rPr lang="en-US"/>
              <a:t>Click to edit Master title style</a:t>
            </a:r>
          </a:p>
        </p:txBody>
      </p:sp>
      <p:sp>
        <p:nvSpPr>
          <p:cNvPr id="3" name="Content Placeholder 2"/>
          <p:cNvSpPr>
            <a:spLocks noGrp="1"/>
          </p:cNvSpPr>
          <p:nvPr>
            <p:ph idx="1"/>
          </p:nvPr>
        </p:nvSpPr>
        <p:spPr>
          <a:xfrm>
            <a:off x="3575058" y="273067"/>
            <a:ext cx="5111750" cy="5853113"/>
          </a:xfrm>
        </p:spPr>
        <p:txBody>
          <a:bodyPr/>
          <a:lstStyle>
            <a:lvl1pPr>
              <a:defRPr sz="1818"/>
            </a:lvl1pPr>
            <a:lvl2pPr>
              <a:defRPr sz="1636"/>
            </a:lvl2pPr>
            <a:lvl3pPr>
              <a:defRPr sz="1364"/>
            </a:lvl3pPr>
            <a:lvl4pPr>
              <a:defRPr sz="1136"/>
            </a:lvl4pPr>
            <a:lvl5pPr>
              <a:defRPr sz="1136"/>
            </a:lvl5pPr>
            <a:lvl6pPr>
              <a:defRPr sz="1136"/>
            </a:lvl6pPr>
            <a:lvl7pPr>
              <a:defRPr sz="1136"/>
            </a:lvl7pPr>
            <a:lvl8pPr>
              <a:defRPr sz="1136"/>
            </a:lvl8pPr>
            <a:lvl9pPr>
              <a:defRPr sz="11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11"/>
            <a:ext cx="3008312" cy="4691063"/>
          </a:xfrm>
        </p:spPr>
        <p:txBody>
          <a:bodyPr/>
          <a:lstStyle>
            <a:lvl1pPr marL="0" indent="0">
              <a:buNone/>
              <a:defRPr sz="773"/>
            </a:lvl1pPr>
            <a:lvl2pPr marL="261670" indent="0">
              <a:buNone/>
              <a:defRPr sz="682"/>
            </a:lvl2pPr>
            <a:lvl3pPr marL="523341" indent="0">
              <a:buNone/>
              <a:defRPr sz="591"/>
            </a:lvl3pPr>
            <a:lvl4pPr marL="785011" indent="0">
              <a:buNone/>
              <a:defRPr sz="545"/>
            </a:lvl4pPr>
            <a:lvl5pPr marL="1046681" indent="0">
              <a:buNone/>
              <a:defRPr sz="545"/>
            </a:lvl5pPr>
            <a:lvl6pPr marL="1308352" indent="0">
              <a:buNone/>
              <a:defRPr sz="545"/>
            </a:lvl6pPr>
            <a:lvl7pPr marL="1570022" indent="0">
              <a:buNone/>
              <a:defRPr sz="545"/>
            </a:lvl7pPr>
            <a:lvl8pPr marL="1831693" indent="0">
              <a:buNone/>
              <a:defRPr sz="545"/>
            </a:lvl8pPr>
            <a:lvl9pPr marL="2093363" indent="0">
              <a:buNone/>
              <a:defRPr sz="545"/>
            </a:lvl9pPr>
          </a:lstStyle>
          <a:p>
            <a:pPr lvl="0"/>
            <a:r>
              <a:rPr lang="en-US"/>
              <a:t>Click to edit Master text styles</a:t>
            </a:r>
          </a:p>
        </p:txBody>
      </p:sp>
      <p:sp>
        <p:nvSpPr>
          <p:cNvPr id="5" name="Date Placeholder 4"/>
          <p:cNvSpPr>
            <a:spLocks noGrp="1"/>
          </p:cNvSpPr>
          <p:nvPr>
            <p:ph type="dt" sz="half" idx="10"/>
          </p:nvPr>
        </p:nvSpPr>
        <p:spPr/>
        <p:txBody>
          <a:bodyPr/>
          <a:lstStyle/>
          <a:p>
            <a:fld id="{FB8A9206-DB8C-40D6-9E8B-DD4FB1917813}" type="datetime1">
              <a:rPr lang="en-US" smtClean="0">
                <a:solidFill>
                  <a:prstClr val="black">
                    <a:tint val="75000"/>
                  </a:prstClr>
                </a:solidFill>
              </a:rPr>
              <a:pPr/>
              <a:t>11/18/2020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262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6"/>
            <a:ext cx="5486400" cy="566738"/>
          </a:xfrm>
        </p:spPr>
        <p:txBody>
          <a:bodyPr anchor="b"/>
          <a:lstStyle>
            <a:lvl1pPr algn="l">
              <a:defRPr sz="1136"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1818"/>
            </a:lvl1pPr>
            <a:lvl2pPr marL="261670" indent="0">
              <a:buNone/>
              <a:defRPr sz="1636"/>
            </a:lvl2pPr>
            <a:lvl3pPr marL="523341" indent="0">
              <a:buNone/>
              <a:defRPr sz="1364"/>
            </a:lvl3pPr>
            <a:lvl4pPr marL="785011" indent="0">
              <a:buNone/>
              <a:defRPr sz="1136"/>
            </a:lvl4pPr>
            <a:lvl5pPr marL="1046681" indent="0">
              <a:buNone/>
              <a:defRPr sz="1136"/>
            </a:lvl5pPr>
            <a:lvl6pPr marL="1308352" indent="0">
              <a:buNone/>
              <a:defRPr sz="1136"/>
            </a:lvl6pPr>
            <a:lvl7pPr marL="1570022" indent="0">
              <a:buNone/>
              <a:defRPr sz="1136"/>
            </a:lvl7pPr>
            <a:lvl8pPr marL="1831693" indent="0">
              <a:buNone/>
              <a:defRPr sz="1136"/>
            </a:lvl8pPr>
            <a:lvl9pPr marL="2093363" indent="0">
              <a:buNone/>
              <a:defRPr sz="1136"/>
            </a:lvl9pPr>
          </a:lstStyle>
          <a:p>
            <a:endParaRPr lang="en-US"/>
          </a:p>
        </p:txBody>
      </p:sp>
      <p:sp>
        <p:nvSpPr>
          <p:cNvPr id="4" name="Text Placeholder 3"/>
          <p:cNvSpPr>
            <a:spLocks noGrp="1"/>
          </p:cNvSpPr>
          <p:nvPr>
            <p:ph type="body" sz="half" idx="2"/>
          </p:nvPr>
        </p:nvSpPr>
        <p:spPr>
          <a:xfrm>
            <a:off x="1792289" y="5367344"/>
            <a:ext cx="5486400" cy="804862"/>
          </a:xfrm>
        </p:spPr>
        <p:txBody>
          <a:bodyPr/>
          <a:lstStyle>
            <a:lvl1pPr marL="0" indent="0">
              <a:buNone/>
              <a:defRPr sz="773"/>
            </a:lvl1pPr>
            <a:lvl2pPr marL="261670" indent="0">
              <a:buNone/>
              <a:defRPr sz="682"/>
            </a:lvl2pPr>
            <a:lvl3pPr marL="523341" indent="0">
              <a:buNone/>
              <a:defRPr sz="591"/>
            </a:lvl3pPr>
            <a:lvl4pPr marL="785011" indent="0">
              <a:buNone/>
              <a:defRPr sz="545"/>
            </a:lvl4pPr>
            <a:lvl5pPr marL="1046681" indent="0">
              <a:buNone/>
              <a:defRPr sz="545"/>
            </a:lvl5pPr>
            <a:lvl6pPr marL="1308352" indent="0">
              <a:buNone/>
              <a:defRPr sz="545"/>
            </a:lvl6pPr>
            <a:lvl7pPr marL="1570022" indent="0">
              <a:buNone/>
              <a:defRPr sz="545"/>
            </a:lvl7pPr>
            <a:lvl8pPr marL="1831693" indent="0">
              <a:buNone/>
              <a:defRPr sz="545"/>
            </a:lvl8pPr>
            <a:lvl9pPr marL="2093363" indent="0">
              <a:buNone/>
              <a:defRPr sz="545"/>
            </a:lvl9pPr>
          </a:lstStyle>
          <a:p>
            <a:pPr lvl="0"/>
            <a:r>
              <a:rPr lang="en-US"/>
              <a:t>Click to edit Master text styles</a:t>
            </a:r>
          </a:p>
        </p:txBody>
      </p:sp>
      <p:sp>
        <p:nvSpPr>
          <p:cNvPr id="5" name="Date Placeholder 4"/>
          <p:cNvSpPr>
            <a:spLocks noGrp="1"/>
          </p:cNvSpPr>
          <p:nvPr>
            <p:ph type="dt" sz="half" idx="10"/>
          </p:nvPr>
        </p:nvSpPr>
        <p:spPr/>
        <p:txBody>
          <a:bodyPr/>
          <a:lstStyle/>
          <a:p>
            <a:fld id="{6E62F347-FFD7-4E88-B6F1-59A4B731CE10}" type="datetime1">
              <a:rPr lang="en-US" smtClean="0">
                <a:solidFill>
                  <a:prstClr val="black">
                    <a:tint val="75000"/>
                  </a:prstClr>
                </a:solidFill>
              </a:rPr>
              <a:pPr/>
              <a:t>11/18/2020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651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FEC923-8053-4134-B95A-D057847E3DE7}" type="datetime1">
              <a:rPr lang="en-US" smtClean="0">
                <a:solidFill>
                  <a:prstClr val="black">
                    <a:tint val="75000"/>
                  </a:prstClr>
                </a:solidFill>
              </a:rPr>
              <a:pPr/>
              <a:t>11/18/2020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193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3" y="274651"/>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53FC26-89C1-4B76-BE17-095C0E236B46}" type="datetime1">
              <a:rPr lang="en-US" smtClean="0">
                <a:solidFill>
                  <a:prstClr val="black">
                    <a:tint val="75000"/>
                  </a:prstClr>
                </a:solidFill>
              </a:rPr>
              <a:pPr/>
              <a:t>11/18/2020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D325CA-A241-48F4-8E77-73537F1AA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615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19AEB6-5A5C-4DB2-9D46-98EABA38A501}" type="datetimeFigureOut">
              <a:rPr lang="en-US" smtClean="0"/>
              <a:t>11/18/2020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271448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19AEB6-5A5C-4DB2-9D46-98EABA38A501}" type="datetimeFigureOut">
              <a:rPr lang="en-US" smtClean="0"/>
              <a:t>11/18/2020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422393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19AEB6-5A5C-4DB2-9D46-98EABA38A501}" type="datetimeFigureOut">
              <a:rPr lang="en-US" smtClean="0"/>
              <a:t>11/18/2020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3578077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9AEB6-5A5C-4DB2-9D46-98EABA38A501}" type="datetimeFigureOut">
              <a:rPr lang="en-US" smtClean="0"/>
              <a:t>11/18/2020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1629577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19AEB6-5A5C-4DB2-9D46-98EABA38A501}" type="datetimeFigureOut">
              <a:rPr lang="en-US" smtClean="0"/>
              <a:t>11/18/2020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314531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19AEB6-5A5C-4DB2-9D46-98EABA38A501}" type="datetimeFigureOut">
              <a:rPr lang="en-US" smtClean="0"/>
              <a:t>11/18/2020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1990405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9AEB6-5A5C-4DB2-9D46-98EABA38A501}" type="datetimeFigureOut">
              <a:rPr lang="en-US" smtClean="0"/>
              <a:t>11/18/2020</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E8413-8B64-46A0-A043-DA7FCA8C4DD3}" type="slidenum">
              <a:rPr lang="en-US" smtClean="0"/>
              <a:t>‹#›</a:t>
            </a:fld>
            <a:endParaRPr lang="en-US"/>
          </a:p>
        </p:txBody>
      </p:sp>
    </p:spTree>
    <p:extLst>
      <p:ext uri="{BB962C8B-B14F-4D97-AF65-F5344CB8AC3E}">
        <p14:creationId xmlns:p14="http://schemas.microsoft.com/office/powerpoint/2010/main" val="7162644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4" y="274638"/>
            <a:ext cx="8229600" cy="1143000"/>
          </a:xfrm>
          <a:prstGeom prst="rect">
            <a:avLst/>
          </a:prstGeom>
        </p:spPr>
        <p:txBody>
          <a:bodyPr vert="horz" lIns="115147" tIns="57573" rIns="115147" bIns="57573" rtlCol="0" anchor="ctr">
            <a:normAutofit/>
          </a:bodyPr>
          <a:lstStyle/>
          <a:p>
            <a:r>
              <a:rPr lang="en-US"/>
              <a:t>Click to edit Master title style</a:t>
            </a:r>
          </a:p>
        </p:txBody>
      </p:sp>
      <p:sp>
        <p:nvSpPr>
          <p:cNvPr id="3" name="Text Placeholder 2"/>
          <p:cNvSpPr>
            <a:spLocks noGrp="1"/>
          </p:cNvSpPr>
          <p:nvPr>
            <p:ph type="body" idx="1"/>
          </p:nvPr>
        </p:nvSpPr>
        <p:spPr>
          <a:xfrm>
            <a:off x="457204" y="1600207"/>
            <a:ext cx="8229600" cy="4525964"/>
          </a:xfrm>
          <a:prstGeom prst="rect">
            <a:avLst/>
          </a:prstGeom>
        </p:spPr>
        <p:txBody>
          <a:bodyPr vert="horz" lIns="115147" tIns="57573" rIns="115147" bIns="5757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4"/>
            <a:ext cx="2133600" cy="365126"/>
          </a:xfrm>
          <a:prstGeom prst="rect">
            <a:avLst/>
          </a:prstGeom>
        </p:spPr>
        <p:txBody>
          <a:bodyPr vert="horz" lIns="115147" tIns="57573" rIns="115147" bIns="57573" rtlCol="0" anchor="ctr"/>
          <a:lstStyle>
            <a:lvl1pPr algn="l">
              <a:defRPr sz="682">
                <a:solidFill>
                  <a:schemeClr val="tx1">
                    <a:tint val="75000"/>
                  </a:schemeClr>
                </a:solidFill>
              </a:defRPr>
            </a:lvl1pPr>
          </a:lstStyle>
          <a:p>
            <a:pPr defTabSz="523341"/>
            <a:fld id="{80D0F8F8-FB3C-4FD1-8D56-237D6C623F43}" type="datetime1">
              <a:rPr lang="en-US" smtClean="0">
                <a:solidFill>
                  <a:prstClr val="black">
                    <a:tint val="75000"/>
                  </a:prstClr>
                </a:solidFill>
              </a:rPr>
              <a:pPr defTabSz="523341"/>
              <a:t>11/18/2020</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64"/>
            <a:ext cx="2895600" cy="365126"/>
          </a:xfrm>
          <a:prstGeom prst="rect">
            <a:avLst/>
          </a:prstGeom>
        </p:spPr>
        <p:txBody>
          <a:bodyPr vert="horz" lIns="115147" tIns="57573" rIns="115147" bIns="57573" rtlCol="0" anchor="ctr"/>
          <a:lstStyle>
            <a:lvl1pPr algn="ctr">
              <a:defRPr sz="682">
                <a:solidFill>
                  <a:schemeClr val="tx1">
                    <a:tint val="75000"/>
                  </a:schemeClr>
                </a:solidFill>
              </a:defRPr>
            </a:lvl1pPr>
          </a:lstStyle>
          <a:p>
            <a:pPr defTabSz="523341"/>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4"/>
            <a:ext cx="2133600" cy="365126"/>
          </a:xfrm>
          <a:prstGeom prst="rect">
            <a:avLst/>
          </a:prstGeom>
        </p:spPr>
        <p:txBody>
          <a:bodyPr vert="horz" lIns="115147" tIns="57573" rIns="115147" bIns="57573" rtlCol="0" anchor="ctr"/>
          <a:lstStyle>
            <a:lvl1pPr algn="r">
              <a:defRPr sz="682">
                <a:solidFill>
                  <a:schemeClr val="tx1">
                    <a:tint val="75000"/>
                  </a:schemeClr>
                </a:solidFill>
              </a:defRPr>
            </a:lvl1pPr>
          </a:lstStyle>
          <a:p>
            <a:pPr defTabSz="523341"/>
            <a:fld id="{DFD325CA-A241-48F4-8E77-73537F1AAD1D}" type="slidenum">
              <a:rPr lang="en-US" smtClean="0">
                <a:solidFill>
                  <a:prstClr val="black">
                    <a:tint val="75000"/>
                  </a:prstClr>
                </a:solidFill>
              </a:rPr>
              <a:pPr defTabSz="523341"/>
              <a:t>‹#›</a:t>
            </a:fld>
            <a:endParaRPr lang="en-US">
              <a:solidFill>
                <a:prstClr val="black">
                  <a:tint val="75000"/>
                </a:prstClr>
              </a:solidFill>
            </a:endParaRPr>
          </a:p>
        </p:txBody>
      </p:sp>
    </p:spTree>
    <p:extLst>
      <p:ext uri="{BB962C8B-B14F-4D97-AF65-F5344CB8AC3E}">
        <p14:creationId xmlns:p14="http://schemas.microsoft.com/office/powerpoint/2010/main" val="9333041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523341" rtl="0" eaLnBrk="1" latinLnBrk="0" hangingPunct="1">
        <a:spcBef>
          <a:spcPct val="0"/>
        </a:spcBef>
        <a:buNone/>
        <a:defRPr sz="2500" kern="1200">
          <a:solidFill>
            <a:schemeClr val="tx1"/>
          </a:solidFill>
          <a:latin typeface="+mj-lt"/>
          <a:ea typeface="+mj-ea"/>
          <a:cs typeface="+mj-cs"/>
        </a:defRPr>
      </a:lvl1pPr>
    </p:titleStyle>
    <p:bodyStyle>
      <a:lvl1pPr marL="196253" indent="-196253" algn="l" defTabSz="523341" rtl="0" eaLnBrk="1" latinLnBrk="0" hangingPunct="1">
        <a:spcBef>
          <a:spcPct val="20000"/>
        </a:spcBef>
        <a:buFont typeface="Arial" pitchFamily="34" charset="0"/>
        <a:buChar char="•"/>
        <a:defRPr sz="1818" kern="1200">
          <a:solidFill>
            <a:schemeClr val="tx1"/>
          </a:solidFill>
          <a:latin typeface="+mn-lt"/>
          <a:ea typeface="+mn-ea"/>
          <a:cs typeface="+mn-cs"/>
        </a:defRPr>
      </a:lvl1pPr>
      <a:lvl2pPr marL="425215" indent="-163544" algn="l" defTabSz="523341" rtl="0" eaLnBrk="1" latinLnBrk="0" hangingPunct="1">
        <a:spcBef>
          <a:spcPct val="20000"/>
        </a:spcBef>
        <a:buFont typeface="Arial" pitchFamily="34" charset="0"/>
        <a:buChar char="–"/>
        <a:defRPr sz="1636" kern="1200">
          <a:solidFill>
            <a:schemeClr val="tx1"/>
          </a:solidFill>
          <a:latin typeface="+mn-lt"/>
          <a:ea typeface="+mn-ea"/>
          <a:cs typeface="+mn-cs"/>
        </a:defRPr>
      </a:lvl2pPr>
      <a:lvl3pPr marL="654176" indent="-130835" algn="l" defTabSz="523341" rtl="0" eaLnBrk="1" latinLnBrk="0" hangingPunct="1">
        <a:spcBef>
          <a:spcPct val="20000"/>
        </a:spcBef>
        <a:buFont typeface="Arial" pitchFamily="34" charset="0"/>
        <a:buChar char="•"/>
        <a:defRPr sz="1364" kern="1200">
          <a:solidFill>
            <a:schemeClr val="tx1"/>
          </a:solidFill>
          <a:latin typeface="+mn-lt"/>
          <a:ea typeface="+mn-ea"/>
          <a:cs typeface="+mn-cs"/>
        </a:defRPr>
      </a:lvl3pPr>
      <a:lvl4pPr marL="915846" indent="-130835" algn="l" defTabSz="523341" rtl="0" eaLnBrk="1" latinLnBrk="0" hangingPunct="1">
        <a:spcBef>
          <a:spcPct val="20000"/>
        </a:spcBef>
        <a:buFont typeface="Arial" pitchFamily="34" charset="0"/>
        <a:buChar char="–"/>
        <a:defRPr sz="1136" kern="1200">
          <a:solidFill>
            <a:schemeClr val="tx1"/>
          </a:solidFill>
          <a:latin typeface="+mn-lt"/>
          <a:ea typeface="+mn-ea"/>
          <a:cs typeface="+mn-cs"/>
        </a:defRPr>
      </a:lvl4pPr>
      <a:lvl5pPr marL="1177517" indent="-130835" algn="l" defTabSz="523341" rtl="0" eaLnBrk="1" latinLnBrk="0" hangingPunct="1">
        <a:spcBef>
          <a:spcPct val="20000"/>
        </a:spcBef>
        <a:buFont typeface="Arial" pitchFamily="34" charset="0"/>
        <a:buChar char="»"/>
        <a:defRPr sz="1136" kern="1200">
          <a:solidFill>
            <a:schemeClr val="tx1"/>
          </a:solidFill>
          <a:latin typeface="+mn-lt"/>
          <a:ea typeface="+mn-ea"/>
          <a:cs typeface="+mn-cs"/>
        </a:defRPr>
      </a:lvl5pPr>
      <a:lvl6pPr marL="1439187" indent="-130835" algn="l" defTabSz="523341" rtl="0" eaLnBrk="1" latinLnBrk="0" hangingPunct="1">
        <a:spcBef>
          <a:spcPct val="20000"/>
        </a:spcBef>
        <a:buFont typeface="Arial" pitchFamily="34" charset="0"/>
        <a:buChar char="•"/>
        <a:defRPr sz="1136" kern="1200">
          <a:solidFill>
            <a:schemeClr val="tx1"/>
          </a:solidFill>
          <a:latin typeface="+mn-lt"/>
          <a:ea typeface="+mn-ea"/>
          <a:cs typeface="+mn-cs"/>
        </a:defRPr>
      </a:lvl6pPr>
      <a:lvl7pPr marL="1700858" indent="-130835" algn="l" defTabSz="523341" rtl="0" eaLnBrk="1" latinLnBrk="0" hangingPunct="1">
        <a:spcBef>
          <a:spcPct val="20000"/>
        </a:spcBef>
        <a:buFont typeface="Arial" pitchFamily="34" charset="0"/>
        <a:buChar char="•"/>
        <a:defRPr sz="1136" kern="1200">
          <a:solidFill>
            <a:schemeClr val="tx1"/>
          </a:solidFill>
          <a:latin typeface="+mn-lt"/>
          <a:ea typeface="+mn-ea"/>
          <a:cs typeface="+mn-cs"/>
        </a:defRPr>
      </a:lvl7pPr>
      <a:lvl8pPr marL="1962528" indent="-130835" algn="l" defTabSz="523341" rtl="0" eaLnBrk="1" latinLnBrk="0" hangingPunct="1">
        <a:spcBef>
          <a:spcPct val="20000"/>
        </a:spcBef>
        <a:buFont typeface="Arial" pitchFamily="34" charset="0"/>
        <a:buChar char="•"/>
        <a:defRPr sz="1136" kern="1200">
          <a:solidFill>
            <a:schemeClr val="tx1"/>
          </a:solidFill>
          <a:latin typeface="+mn-lt"/>
          <a:ea typeface="+mn-ea"/>
          <a:cs typeface="+mn-cs"/>
        </a:defRPr>
      </a:lvl8pPr>
      <a:lvl9pPr marL="2224198" indent="-130835" algn="l" defTabSz="523341" rtl="0" eaLnBrk="1" latinLnBrk="0" hangingPunct="1">
        <a:spcBef>
          <a:spcPct val="20000"/>
        </a:spcBef>
        <a:buFont typeface="Arial" pitchFamily="34" charset="0"/>
        <a:buChar char="•"/>
        <a:defRPr sz="1136" kern="1200">
          <a:solidFill>
            <a:schemeClr val="tx1"/>
          </a:solidFill>
          <a:latin typeface="+mn-lt"/>
          <a:ea typeface="+mn-ea"/>
          <a:cs typeface="+mn-cs"/>
        </a:defRPr>
      </a:lvl9pPr>
    </p:bodyStyle>
    <p:otherStyle>
      <a:defPPr>
        <a:defRPr lang="en-US"/>
      </a:defPPr>
      <a:lvl1pPr marL="0" algn="l" defTabSz="523341" rtl="0" eaLnBrk="1" latinLnBrk="0" hangingPunct="1">
        <a:defRPr sz="1045" kern="1200">
          <a:solidFill>
            <a:schemeClr val="tx1"/>
          </a:solidFill>
          <a:latin typeface="+mn-lt"/>
          <a:ea typeface="+mn-ea"/>
          <a:cs typeface="+mn-cs"/>
        </a:defRPr>
      </a:lvl1pPr>
      <a:lvl2pPr marL="261670" algn="l" defTabSz="523341" rtl="0" eaLnBrk="1" latinLnBrk="0" hangingPunct="1">
        <a:defRPr sz="1045" kern="1200">
          <a:solidFill>
            <a:schemeClr val="tx1"/>
          </a:solidFill>
          <a:latin typeface="+mn-lt"/>
          <a:ea typeface="+mn-ea"/>
          <a:cs typeface="+mn-cs"/>
        </a:defRPr>
      </a:lvl2pPr>
      <a:lvl3pPr marL="523341" algn="l" defTabSz="523341" rtl="0" eaLnBrk="1" latinLnBrk="0" hangingPunct="1">
        <a:defRPr sz="1045" kern="1200">
          <a:solidFill>
            <a:schemeClr val="tx1"/>
          </a:solidFill>
          <a:latin typeface="+mn-lt"/>
          <a:ea typeface="+mn-ea"/>
          <a:cs typeface="+mn-cs"/>
        </a:defRPr>
      </a:lvl3pPr>
      <a:lvl4pPr marL="785011" algn="l" defTabSz="523341" rtl="0" eaLnBrk="1" latinLnBrk="0" hangingPunct="1">
        <a:defRPr sz="1045" kern="1200">
          <a:solidFill>
            <a:schemeClr val="tx1"/>
          </a:solidFill>
          <a:latin typeface="+mn-lt"/>
          <a:ea typeface="+mn-ea"/>
          <a:cs typeface="+mn-cs"/>
        </a:defRPr>
      </a:lvl4pPr>
      <a:lvl5pPr marL="1046681" algn="l" defTabSz="523341" rtl="0" eaLnBrk="1" latinLnBrk="0" hangingPunct="1">
        <a:defRPr sz="1045" kern="1200">
          <a:solidFill>
            <a:schemeClr val="tx1"/>
          </a:solidFill>
          <a:latin typeface="+mn-lt"/>
          <a:ea typeface="+mn-ea"/>
          <a:cs typeface="+mn-cs"/>
        </a:defRPr>
      </a:lvl5pPr>
      <a:lvl6pPr marL="1308352" algn="l" defTabSz="523341" rtl="0" eaLnBrk="1" latinLnBrk="0" hangingPunct="1">
        <a:defRPr sz="1045" kern="1200">
          <a:solidFill>
            <a:schemeClr val="tx1"/>
          </a:solidFill>
          <a:latin typeface="+mn-lt"/>
          <a:ea typeface="+mn-ea"/>
          <a:cs typeface="+mn-cs"/>
        </a:defRPr>
      </a:lvl6pPr>
      <a:lvl7pPr marL="1570022" algn="l" defTabSz="523341" rtl="0" eaLnBrk="1" latinLnBrk="0" hangingPunct="1">
        <a:defRPr sz="1045" kern="1200">
          <a:solidFill>
            <a:schemeClr val="tx1"/>
          </a:solidFill>
          <a:latin typeface="+mn-lt"/>
          <a:ea typeface="+mn-ea"/>
          <a:cs typeface="+mn-cs"/>
        </a:defRPr>
      </a:lvl7pPr>
      <a:lvl8pPr marL="1831693" algn="l" defTabSz="523341" rtl="0" eaLnBrk="1" latinLnBrk="0" hangingPunct="1">
        <a:defRPr sz="1045" kern="1200">
          <a:solidFill>
            <a:schemeClr val="tx1"/>
          </a:solidFill>
          <a:latin typeface="+mn-lt"/>
          <a:ea typeface="+mn-ea"/>
          <a:cs typeface="+mn-cs"/>
        </a:defRPr>
      </a:lvl8pPr>
      <a:lvl9pPr marL="2093363" algn="l" defTabSz="523341" rtl="0" eaLnBrk="1" latinLnBrk="0" hangingPunct="1">
        <a:defRPr sz="104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4" y="274638"/>
            <a:ext cx="8229600" cy="1143000"/>
          </a:xfrm>
          <a:prstGeom prst="rect">
            <a:avLst/>
          </a:prstGeom>
        </p:spPr>
        <p:txBody>
          <a:bodyPr vert="horz" lIns="115147" tIns="57573" rIns="115147" bIns="57573" rtlCol="0" anchor="ctr">
            <a:normAutofit/>
          </a:bodyPr>
          <a:lstStyle/>
          <a:p>
            <a:r>
              <a:rPr lang="en-US"/>
              <a:t>Click to edit Master title style</a:t>
            </a:r>
          </a:p>
        </p:txBody>
      </p:sp>
      <p:sp>
        <p:nvSpPr>
          <p:cNvPr id="3" name="Text Placeholder 2"/>
          <p:cNvSpPr>
            <a:spLocks noGrp="1"/>
          </p:cNvSpPr>
          <p:nvPr>
            <p:ph type="body" idx="1"/>
          </p:nvPr>
        </p:nvSpPr>
        <p:spPr>
          <a:xfrm>
            <a:off x="457204" y="1600207"/>
            <a:ext cx="8229600" cy="4525964"/>
          </a:xfrm>
          <a:prstGeom prst="rect">
            <a:avLst/>
          </a:prstGeom>
        </p:spPr>
        <p:txBody>
          <a:bodyPr vert="horz" lIns="115147" tIns="57573" rIns="115147" bIns="5757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4"/>
            <a:ext cx="2133600" cy="365126"/>
          </a:xfrm>
          <a:prstGeom prst="rect">
            <a:avLst/>
          </a:prstGeom>
        </p:spPr>
        <p:txBody>
          <a:bodyPr vert="horz" lIns="115147" tIns="57573" rIns="115147" bIns="57573" rtlCol="0" anchor="ctr"/>
          <a:lstStyle>
            <a:lvl1pPr algn="l">
              <a:defRPr sz="682">
                <a:solidFill>
                  <a:schemeClr val="tx1">
                    <a:tint val="75000"/>
                  </a:schemeClr>
                </a:solidFill>
              </a:defRPr>
            </a:lvl1pPr>
          </a:lstStyle>
          <a:p>
            <a:pPr defTabSz="523341"/>
            <a:fld id="{80D0F8F8-FB3C-4FD1-8D56-237D6C623F43}" type="datetime1">
              <a:rPr lang="en-US" smtClean="0">
                <a:solidFill>
                  <a:prstClr val="black">
                    <a:tint val="75000"/>
                  </a:prstClr>
                </a:solidFill>
              </a:rPr>
              <a:pPr defTabSz="523341"/>
              <a:t>11/18/2020</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64"/>
            <a:ext cx="2895600" cy="365126"/>
          </a:xfrm>
          <a:prstGeom prst="rect">
            <a:avLst/>
          </a:prstGeom>
        </p:spPr>
        <p:txBody>
          <a:bodyPr vert="horz" lIns="115147" tIns="57573" rIns="115147" bIns="57573" rtlCol="0" anchor="ctr"/>
          <a:lstStyle>
            <a:lvl1pPr algn="ctr">
              <a:defRPr sz="682">
                <a:solidFill>
                  <a:schemeClr val="tx1">
                    <a:tint val="75000"/>
                  </a:schemeClr>
                </a:solidFill>
              </a:defRPr>
            </a:lvl1pPr>
          </a:lstStyle>
          <a:p>
            <a:pPr defTabSz="523341"/>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4"/>
            <a:ext cx="2133600" cy="365126"/>
          </a:xfrm>
          <a:prstGeom prst="rect">
            <a:avLst/>
          </a:prstGeom>
        </p:spPr>
        <p:txBody>
          <a:bodyPr vert="horz" lIns="115147" tIns="57573" rIns="115147" bIns="57573" rtlCol="0" anchor="ctr"/>
          <a:lstStyle>
            <a:lvl1pPr algn="r">
              <a:defRPr sz="682">
                <a:solidFill>
                  <a:schemeClr val="tx1">
                    <a:tint val="75000"/>
                  </a:schemeClr>
                </a:solidFill>
              </a:defRPr>
            </a:lvl1pPr>
          </a:lstStyle>
          <a:p>
            <a:pPr defTabSz="523341"/>
            <a:fld id="{DFD325CA-A241-48F4-8E77-73537F1AAD1D}" type="slidenum">
              <a:rPr lang="en-US" smtClean="0">
                <a:solidFill>
                  <a:prstClr val="black">
                    <a:tint val="75000"/>
                  </a:prstClr>
                </a:solidFill>
              </a:rPr>
              <a:pPr defTabSz="523341"/>
              <a:t>‹#›</a:t>
            </a:fld>
            <a:endParaRPr lang="en-US">
              <a:solidFill>
                <a:prstClr val="black">
                  <a:tint val="75000"/>
                </a:prstClr>
              </a:solidFill>
            </a:endParaRPr>
          </a:p>
        </p:txBody>
      </p:sp>
    </p:spTree>
    <p:extLst>
      <p:ext uri="{BB962C8B-B14F-4D97-AF65-F5344CB8AC3E}">
        <p14:creationId xmlns:p14="http://schemas.microsoft.com/office/powerpoint/2010/main" val="220123282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523341" rtl="0" eaLnBrk="1" latinLnBrk="0" hangingPunct="1">
        <a:spcBef>
          <a:spcPct val="0"/>
        </a:spcBef>
        <a:buNone/>
        <a:defRPr sz="2500" kern="1200">
          <a:solidFill>
            <a:schemeClr val="tx1"/>
          </a:solidFill>
          <a:latin typeface="+mj-lt"/>
          <a:ea typeface="+mj-ea"/>
          <a:cs typeface="+mj-cs"/>
        </a:defRPr>
      </a:lvl1pPr>
    </p:titleStyle>
    <p:bodyStyle>
      <a:lvl1pPr marL="196253" indent="-196253" algn="l" defTabSz="523341" rtl="0" eaLnBrk="1" latinLnBrk="0" hangingPunct="1">
        <a:spcBef>
          <a:spcPct val="20000"/>
        </a:spcBef>
        <a:buFont typeface="Arial" pitchFamily="34" charset="0"/>
        <a:buChar char="•"/>
        <a:defRPr sz="1818" kern="1200">
          <a:solidFill>
            <a:schemeClr val="tx1"/>
          </a:solidFill>
          <a:latin typeface="+mn-lt"/>
          <a:ea typeface="+mn-ea"/>
          <a:cs typeface="+mn-cs"/>
        </a:defRPr>
      </a:lvl1pPr>
      <a:lvl2pPr marL="425215" indent="-163544" algn="l" defTabSz="523341" rtl="0" eaLnBrk="1" latinLnBrk="0" hangingPunct="1">
        <a:spcBef>
          <a:spcPct val="20000"/>
        </a:spcBef>
        <a:buFont typeface="Arial" pitchFamily="34" charset="0"/>
        <a:buChar char="–"/>
        <a:defRPr sz="1636" kern="1200">
          <a:solidFill>
            <a:schemeClr val="tx1"/>
          </a:solidFill>
          <a:latin typeface="+mn-lt"/>
          <a:ea typeface="+mn-ea"/>
          <a:cs typeface="+mn-cs"/>
        </a:defRPr>
      </a:lvl2pPr>
      <a:lvl3pPr marL="654176" indent="-130835" algn="l" defTabSz="523341" rtl="0" eaLnBrk="1" latinLnBrk="0" hangingPunct="1">
        <a:spcBef>
          <a:spcPct val="20000"/>
        </a:spcBef>
        <a:buFont typeface="Arial" pitchFamily="34" charset="0"/>
        <a:buChar char="•"/>
        <a:defRPr sz="1364" kern="1200">
          <a:solidFill>
            <a:schemeClr val="tx1"/>
          </a:solidFill>
          <a:latin typeface="+mn-lt"/>
          <a:ea typeface="+mn-ea"/>
          <a:cs typeface="+mn-cs"/>
        </a:defRPr>
      </a:lvl3pPr>
      <a:lvl4pPr marL="915846" indent="-130835" algn="l" defTabSz="523341" rtl="0" eaLnBrk="1" latinLnBrk="0" hangingPunct="1">
        <a:spcBef>
          <a:spcPct val="20000"/>
        </a:spcBef>
        <a:buFont typeface="Arial" pitchFamily="34" charset="0"/>
        <a:buChar char="–"/>
        <a:defRPr sz="1136" kern="1200">
          <a:solidFill>
            <a:schemeClr val="tx1"/>
          </a:solidFill>
          <a:latin typeface="+mn-lt"/>
          <a:ea typeface="+mn-ea"/>
          <a:cs typeface="+mn-cs"/>
        </a:defRPr>
      </a:lvl4pPr>
      <a:lvl5pPr marL="1177517" indent="-130835" algn="l" defTabSz="523341" rtl="0" eaLnBrk="1" latinLnBrk="0" hangingPunct="1">
        <a:spcBef>
          <a:spcPct val="20000"/>
        </a:spcBef>
        <a:buFont typeface="Arial" pitchFamily="34" charset="0"/>
        <a:buChar char="»"/>
        <a:defRPr sz="1136" kern="1200">
          <a:solidFill>
            <a:schemeClr val="tx1"/>
          </a:solidFill>
          <a:latin typeface="+mn-lt"/>
          <a:ea typeface="+mn-ea"/>
          <a:cs typeface="+mn-cs"/>
        </a:defRPr>
      </a:lvl5pPr>
      <a:lvl6pPr marL="1439187" indent="-130835" algn="l" defTabSz="523341" rtl="0" eaLnBrk="1" latinLnBrk="0" hangingPunct="1">
        <a:spcBef>
          <a:spcPct val="20000"/>
        </a:spcBef>
        <a:buFont typeface="Arial" pitchFamily="34" charset="0"/>
        <a:buChar char="•"/>
        <a:defRPr sz="1136" kern="1200">
          <a:solidFill>
            <a:schemeClr val="tx1"/>
          </a:solidFill>
          <a:latin typeface="+mn-lt"/>
          <a:ea typeface="+mn-ea"/>
          <a:cs typeface="+mn-cs"/>
        </a:defRPr>
      </a:lvl6pPr>
      <a:lvl7pPr marL="1700858" indent="-130835" algn="l" defTabSz="523341" rtl="0" eaLnBrk="1" latinLnBrk="0" hangingPunct="1">
        <a:spcBef>
          <a:spcPct val="20000"/>
        </a:spcBef>
        <a:buFont typeface="Arial" pitchFamily="34" charset="0"/>
        <a:buChar char="•"/>
        <a:defRPr sz="1136" kern="1200">
          <a:solidFill>
            <a:schemeClr val="tx1"/>
          </a:solidFill>
          <a:latin typeface="+mn-lt"/>
          <a:ea typeface="+mn-ea"/>
          <a:cs typeface="+mn-cs"/>
        </a:defRPr>
      </a:lvl7pPr>
      <a:lvl8pPr marL="1962528" indent="-130835" algn="l" defTabSz="523341" rtl="0" eaLnBrk="1" latinLnBrk="0" hangingPunct="1">
        <a:spcBef>
          <a:spcPct val="20000"/>
        </a:spcBef>
        <a:buFont typeface="Arial" pitchFamily="34" charset="0"/>
        <a:buChar char="•"/>
        <a:defRPr sz="1136" kern="1200">
          <a:solidFill>
            <a:schemeClr val="tx1"/>
          </a:solidFill>
          <a:latin typeface="+mn-lt"/>
          <a:ea typeface="+mn-ea"/>
          <a:cs typeface="+mn-cs"/>
        </a:defRPr>
      </a:lvl8pPr>
      <a:lvl9pPr marL="2224198" indent="-130835" algn="l" defTabSz="523341" rtl="0" eaLnBrk="1" latinLnBrk="0" hangingPunct="1">
        <a:spcBef>
          <a:spcPct val="20000"/>
        </a:spcBef>
        <a:buFont typeface="Arial" pitchFamily="34" charset="0"/>
        <a:buChar char="•"/>
        <a:defRPr sz="1136" kern="1200">
          <a:solidFill>
            <a:schemeClr val="tx1"/>
          </a:solidFill>
          <a:latin typeface="+mn-lt"/>
          <a:ea typeface="+mn-ea"/>
          <a:cs typeface="+mn-cs"/>
        </a:defRPr>
      </a:lvl9pPr>
    </p:bodyStyle>
    <p:otherStyle>
      <a:defPPr>
        <a:defRPr lang="en-US"/>
      </a:defPPr>
      <a:lvl1pPr marL="0" algn="l" defTabSz="523341" rtl="0" eaLnBrk="1" latinLnBrk="0" hangingPunct="1">
        <a:defRPr sz="1045" kern="1200">
          <a:solidFill>
            <a:schemeClr val="tx1"/>
          </a:solidFill>
          <a:latin typeface="+mn-lt"/>
          <a:ea typeface="+mn-ea"/>
          <a:cs typeface="+mn-cs"/>
        </a:defRPr>
      </a:lvl1pPr>
      <a:lvl2pPr marL="261670" algn="l" defTabSz="523341" rtl="0" eaLnBrk="1" latinLnBrk="0" hangingPunct="1">
        <a:defRPr sz="1045" kern="1200">
          <a:solidFill>
            <a:schemeClr val="tx1"/>
          </a:solidFill>
          <a:latin typeface="+mn-lt"/>
          <a:ea typeface="+mn-ea"/>
          <a:cs typeface="+mn-cs"/>
        </a:defRPr>
      </a:lvl2pPr>
      <a:lvl3pPr marL="523341" algn="l" defTabSz="523341" rtl="0" eaLnBrk="1" latinLnBrk="0" hangingPunct="1">
        <a:defRPr sz="1045" kern="1200">
          <a:solidFill>
            <a:schemeClr val="tx1"/>
          </a:solidFill>
          <a:latin typeface="+mn-lt"/>
          <a:ea typeface="+mn-ea"/>
          <a:cs typeface="+mn-cs"/>
        </a:defRPr>
      </a:lvl3pPr>
      <a:lvl4pPr marL="785011" algn="l" defTabSz="523341" rtl="0" eaLnBrk="1" latinLnBrk="0" hangingPunct="1">
        <a:defRPr sz="1045" kern="1200">
          <a:solidFill>
            <a:schemeClr val="tx1"/>
          </a:solidFill>
          <a:latin typeface="+mn-lt"/>
          <a:ea typeface="+mn-ea"/>
          <a:cs typeface="+mn-cs"/>
        </a:defRPr>
      </a:lvl4pPr>
      <a:lvl5pPr marL="1046681" algn="l" defTabSz="523341" rtl="0" eaLnBrk="1" latinLnBrk="0" hangingPunct="1">
        <a:defRPr sz="1045" kern="1200">
          <a:solidFill>
            <a:schemeClr val="tx1"/>
          </a:solidFill>
          <a:latin typeface="+mn-lt"/>
          <a:ea typeface="+mn-ea"/>
          <a:cs typeface="+mn-cs"/>
        </a:defRPr>
      </a:lvl5pPr>
      <a:lvl6pPr marL="1308352" algn="l" defTabSz="523341" rtl="0" eaLnBrk="1" latinLnBrk="0" hangingPunct="1">
        <a:defRPr sz="1045" kern="1200">
          <a:solidFill>
            <a:schemeClr val="tx1"/>
          </a:solidFill>
          <a:latin typeface="+mn-lt"/>
          <a:ea typeface="+mn-ea"/>
          <a:cs typeface="+mn-cs"/>
        </a:defRPr>
      </a:lvl6pPr>
      <a:lvl7pPr marL="1570022" algn="l" defTabSz="523341" rtl="0" eaLnBrk="1" latinLnBrk="0" hangingPunct="1">
        <a:defRPr sz="1045" kern="1200">
          <a:solidFill>
            <a:schemeClr val="tx1"/>
          </a:solidFill>
          <a:latin typeface="+mn-lt"/>
          <a:ea typeface="+mn-ea"/>
          <a:cs typeface="+mn-cs"/>
        </a:defRPr>
      </a:lvl7pPr>
      <a:lvl8pPr marL="1831693" algn="l" defTabSz="523341" rtl="0" eaLnBrk="1" latinLnBrk="0" hangingPunct="1">
        <a:defRPr sz="1045" kern="1200">
          <a:solidFill>
            <a:schemeClr val="tx1"/>
          </a:solidFill>
          <a:latin typeface="+mn-lt"/>
          <a:ea typeface="+mn-ea"/>
          <a:cs typeface="+mn-cs"/>
        </a:defRPr>
      </a:lvl8pPr>
      <a:lvl9pPr marL="2093363" algn="l" defTabSz="523341" rtl="0" eaLnBrk="1" latinLnBrk="0" hangingPunct="1">
        <a:defRPr sz="104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5.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Layout" Target="../diagrams/layout10.xml"/><Relationship Id="rId7" Type="http://schemas.openxmlformats.org/officeDocument/2006/relationships/image" Target="../media/image25.jpeg"/><Relationship Id="rId2" Type="http://schemas.openxmlformats.org/officeDocument/2006/relationships/diagramData" Target="../diagrams/data10.xml"/><Relationship Id="rId1" Type="http://schemas.openxmlformats.org/officeDocument/2006/relationships/slideLayout" Target="../slideLayouts/slideLayout2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image" Target="../media/image4.jp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2.xml"/><Relationship Id="rId16" Type="http://schemas.openxmlformats.org/officeDocument/2006/relationships/diagramColors" Target="../diagrams/colors4.xml"/><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4.jp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7.xml"/><Relationship Id="rId7" Type="http://schemas.openxmlformats.org/officeDocument/2006/relationships/image" Target="../media/image5.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9100" y="2951729"/>
            <a:ext cx="8305800" cy="2846933"/>
          </a:xfrm>
          <a:prstGeom prst="rect">
            <a:avLst/>
          </a:prstGeom>
          <a:noFill/>
        </p:spPr>
        <p:txBody>
          <a:bodyPr wrap="square" rtlCol="0">
            <a:spAutoFit/>
          </a:bodyPr>
          <a:lstStyle/>
          <a:p>
            <a:pPr algn="ctr"/>
            <a:r>
              <a:rPr lang="en-US" sz="2400" b="1" dirty="0">
                <a:latin typeface="Palatino Linotype" panose="02040502050505030304" pitchFamily="18" charset="0"/>
              </a:rPr>
              <a:t>Title of the Presentation</a:t>
            </a:r>
          </a:p>
          <a:p>
            <a:pPr algn="ctr"/>
            <a:endParaRPr lang="fr-FR" dirty="0">
              <a:latin typeface="Palatino Linotype" panose="02040502050505030304" pitchFamily="18" charset="0"/>
            </a:endParaRPr>
          </a:p>
          <a:p>
            <a:pPr algn="ctr"/>
            <a:r>
              <a:rPr lang="hu-HU" b="1" dirty="0">
                <a:latin typeface="Palatino Linotype" panose="02040502050505030304" pitchFamily="18" charset="0"/>
              </a:rPr>
              <a:t>Fakhara Sabir</a:t>
            </a:r>
            <a:r>
              <a:rPr lang="it-IT" b="1" dirty="0">
                <a:latin typeface="Palatino Linotype" panose="02040502050505030304" pitchFamily="18" charset="0"/>
              </a:rPr>
              <a:t> </a:t>
            </a:r>
            <a:r>
              <a:rPr lang="it-IT" b="1" baseline="30000" dirty="0">
                <a:latin typeface="Palatino Linotype" panose="02040502050505030304" pitchFamily="18" charset="0"/>
              </a:rPr>
              <a:t>1</a:t>
            </a:r>
            <a:r>
              <a:rPr lang="it-IT" b="1" dirty="0">
                <a:latin typeface="Palatino Linotype" panose="02040502050505030304" pitchFamily="18" charset="0"/>
              </a:rPr>
              <a:t>, </a:t>
            </a:r>
            <a:r>
              <a:rPr lang="en-US" b="1" dirty="0" err="1"/>
              <a:t>Gábor</a:t>
            </a:r>
            <a:r>
              <a:rPr lang="hu-HU" b="1" dirty="0"/>
              <a:t> Katona</a:t>
            </a:r>
            <a:r>
              <a:rPr lang="it-IT" b="1" dirty="0">
                <a:latin typeface="Palatino Linotype" panose="02040502050505030304" pitchFamily="18" charset="0"/>
              </a:rPr>
              <a:t> </a:t>
            </a:r>
            <a:r>
              <a:rPr lang="hu-HU" b="1" baseline="30000" dirty="0">
                <a:latin typeface="Palatino Linotype" panose="02040502050505030304" pitchFamily="18" charset="0"/>
              </a:rPr>
              <a:t>1</a:t>
            </a:r>
            <a:r>
              <a:rPr lang="it-IT" b="1" dirty="0">
                <a:latin typeface="Palatino Linotype" panose="02040502050505030304" pitchFamily="18" charset="0"/>
              </a:rPr>
              <a:t>, </a:t>
            </a:r>
            <a:r>
              <a:rPr lang="hu-HU" b="1" dirty="0" smtClean="0">
                <a:latin typeface="Palatino Linotype" panose="02040502050505030304" pitchFamily="18" charset="0"/>
              </a:rPr>
              <a:t>Ruba Ismail</a:t>
            </a:r>
            <a:r>
              <a:rPr lang="it-IT" b="1" baseline="30000" dirty="0">
                <a:solidFill>
                  <a:prstClr val="black"/>
                </a:solidFill>
                <a:latin typeface="Palatino Linotype" panose="02040502050505030304" pitchFamily="18" charset="0"/>
              </a:rPr>
              <a:t> 1</a:t>
            </a:r>
            <a:r>
              <a:rPr lang="hu-HU" b="1" dirty="0" smtClean="0">
                <a:latin typeface="Palatino Linotype" panose="02040502050505030304" pitchFamily="18" charset="0"/>
              </a:rPr>
              <a:t> </a:t>
            </a:r>
            <a:r>
              <a:rPr lang="it-IT" b="1" dirty="0" smtClean="0">
                <a:latin typeface="Palatino Linotype" panose="02040502050505030304" pitchFamily="18" charset="0"/>
              </a:rPr>
              <a:t>and </a:t>
            </a:r>
            <a:r>
              <a:rPr lang="en-US" b="1" dirty="0" err="1"/>
              <a:t>Ildiko</a:t>
            </a:r>
            <a:r>
              <a:rPr lang="en-US" b="1" dirty="0"/>
              <a:t> </a:t>
            </a:r>
            <a:r>
              <a:rPr lang="en-US" b="1" dirty="0" err="1"/>
              <a:t>Csoka</a:t>
            </a:r>
            <a:r>
              <a:rPr lang="it-IT" b="1" dirty="0">
                <a:latin typeface="Palatino Linotype" panose="02040502050505030304" pitchFamily="18" charset="0"/>
              </a:rPr>
              <a:t> </a:t>
            </a:r>
            <a:r>
              <a:rPr lang="hu-HU" b="1" baseline="30000" dirty="0">
                <a:latin typeface="Palatino Linotype" panose="02040502050505030304" pitchFamily="18" charset="0"/>
              </a:rPr>
              <a:t>1</a:t>
            </a:r>
            <a:endParaRPr lang="it-IT" b="1" baseline="30000" dirty="0">
              <a:latin typeface="Palatino Linotype" panose="02040502050505030304" pitchFamily="18" charset="0"/>
            </a:endParaRPr>
          </a:p>
          <a:p>
            <a:endParaRPr lang="it-IT" b="1" baseline="30000" dirty="0">
              <a:latin typeface="Palatino Linotype" panose="02040502050505030304" pitchFamily="18" charset="0"/>
            </a:endParaRPr>
          </a:p>
          <a:p>
            <a:endParaRPr lang="fr-FR" dirty="0">
              <a:latin typeface="Palatino Linotype" panose="02040502050505030304" pitchFamily="18" charset="0"/>
            </a:endParaRPr>
          </a:p>
          <a:p>
            <a:pPr marL="197485" indent="-125730" algn="just">
              <a:lnSpc>
                <a:spcPct val="150000"/>
              </a:lnSpc>
            </a:pPr>
            <a:r>
              <a:rPr lang="en-US" baseline="30000" dirty="0">
                <a:latin typeface="Palatino Linotype" panose="02040502050505030304" pitchFamily="18" charset="0"/>
              </a:rPr>
              <a:t>1</a:t>
            </a:r>
            <a:r>
              <a:rPr lang="en-US" dirty="0">
                <a:latin typeface="Palatino Linotype" panose="02040502050505030304" pitchFamily="18" charset="0"/>
              </a:rPr>
              <a:t>  </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Faculty of Pharmacy, Institute of Pharmaceutical Technology and Regulatory Affairs, University of Szeged, H-6720 Szeged, Hungary</a:t>
            </a:r>
            <a:endParaRPr lang="fr-FR" dirty="0">
              <a:latin typeface="Palatino Linotype" panose="02040502050505030304" pitchFamily="18" charset="0"/>
            </a:endParaRPr>
          </a:p>
          <a:p>
            <a:pPr marL="197485" indent="-125730" algn="just">
              <a:lnSpc>
                <a:spcPct val="150000"/>
              </a:lnSpc>
            </a:pPr>
            <a:r>
              <a:rPr lang="en-US" sz="1400" b="1" dirty="0">
                <a:latin typeface="Palatino Linotype" panose="02040502050505030304" pitchFamily="18" charset="0"/>
              </a:rPr>
              <a:t>*</a:t>
            </a:r>
            <a:r>
              <a:rPr lang="en-US" sz="1400" dirty="0">
                <a:latin typeface="Palatino Linotype" panose="02040502050505030304" pitchFamily="18" charset="0"/>
              </a:rPr>
              <a:t> Corresponding author: </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csoka@pharm.u-szeged.hu, Tel.+36-62-546-116</a:t>
            </a:r>
            <a:endParaRPr lang="en-US" sz="1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endParaRPr lang="fr-FR" sz="1400" dirty="0">
              <a:latin typeface="Palatino Linotype" panose="02040502050505030304" pitchFamily="18" charset="0"/>
            </a:endParaRPr>
          </a:p>
        </p:txBody>
      </p:sp>
      <p:pic>
        <p:nvPicPr>
          <p:cNvPr id="3" name="Picture 2">
            <a:extLst>
              <a:ext uri="{FF2B5EF4-FFF2-40B4-BE49-F238E27FC236}">
                <a16:creationId xmlns:a16="http://schemas.microsoft.com/office/drawing/2014/main" xmlns="" id="{09E423CA-A2C7-4400-A8F8-E1E5DD859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61943"/>
            <a:ext cx="9143997" cy="3717035"/>
          </a:xfrm>
          <a:prstGeom prst="rect">
            <a:avLst/>
          </a:prstGeom>
        </p:spPr>
      </p:pic>
      <p:sp>
        <p:nvSpPr>
          <p:cNvPr id="2" name="AutoShape 2" descr="University of Szeged, Hungary | Study.EU"/>
          <p:cNvSpPr>
            <a:spLocks noChangeAspect="1" noChangeArrowheads="1"/>
          </p:cNvSpPr>
          <p:nvPr/>
        </p:nvSpPr>
        <p:spPr bwMode="auto">
          <a:xfrm>
            <a:off x="155575" y="-365125"/>
            <a:ext cx="3705225" cy="771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niversity of Szeged, Hungary | Study.EU"/>
          <p:cNvSpPr>
            <a:spLocks noChangeAspect="1" noChangeArrowheads="1"/>
          </p:cNvSpPr>
          <p:nvPr/>
        </p:nvSpPr>
        <p:spPr bwMode="auto">
          <a:xfrm>
            <a:off x="307975" y="-212725"/>
            <a:ext cx="3705225" cy="771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711689" y="5697212"/>
            <a:ext cx="4714875" cy="971550"/>
          </a:xfrm>
          <a:prstGeom prst="rect">
            <a:avLst/>
          </a:prstGeom>
        </p:spPr>
      </p:pic>
    </p:spTree>
    <p:extLst>
      <p:ext uri="{BB962C8B-B14F-4D97-AF65-F5344CB8AC3E}">
        <p14:creationId xmlns:p14="http://schemas.microsoft.com/office/powerpoint/2010/main" val="20086052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9384" y="489884"/>
            <a:ext cx="815340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hu-HU" sz="2400" b="1" dirty="0" smtClean="0">
                <a:solidFill>
                  <a:prstClr val="black"/>
                </a:solidFill>
                <a:latin typeface="Palatino Linotype" panose="02040502050505030304" pitchFamily="18" charset="0"/>
              </a:rPr>
              <a:t>                           </a:t>
            </a:r>
            <a:r>
              <a:rPr lang="fr-FR" sz="2400" b="1" dirty="0" err="1" smtClean="0">
                <a:solidFill>
                  <a:prstClr val="black"/>
                </a:solidFill>
                <a:latin typeface="Palatino Linotype" panose="02040502050505030304" pitchFamily="18" charset="0"/>
              </a:rPr>
              <a:t>Results</a:t>
            </a:r>
            <a:r>
              <a:rPr lang="fr-FR" sz="2400" b="1" dirty="0" smtClean="0">
                <a:solidFill>
                  <a:prstClr val="black"/>
                </a:solidFill>
                <a:latin typeface="Palatino Linotype" panose="02040502050505030304" pitchFamily="18" charset="0"/>
              </a:rPr>
              <a:t> </a:t>
            </a:r>
            <a:r>
              <a:rPr lang="fr-FR" sz="2400" b="1" dirty="0">
                <a:solidFill>
                  <a:prstClr val="black"/>
                </a:solidFill>
                <a:latin typeface="Palatino Linotype" panose="02040502050505030304" pitchFamily="18" charset="0"/>
              </a:rPr>
              <a:t>and Discussion</a:t>
            </a:r>
          </a:p>
          <a:p>
            <a:r>
              <a:rPr lang="hu-HU" sz="2400" b="1" dirty="0" smtClean="0">
                <a:solidFill>
                  <a:prstClr val="black"/>
                </a:solidFill>
                <a:latin typeface="Palatino Linotype" panose="02040502050505030304" pitchFamily="18" charset="0"/>
              </a:rPr>
              <a:t>                   </a:t>
            </a:r>
            <a:r>
              <a:rPr lang="fr-FR" sz="2400" b="1" dirty="0" err="1" smtClean="0">
                <a:solidFill>
                  <a:prstClr val="black"/>
                </a:solidFill>
                <a:latin typeface="Palatino Linotype" panose="02040502050505030304" pitchFamily="18" charset="0"/>
              </a:rPr>
              <a:t>Morphological</a:t>
            </a:r>
            <a:r>
              <a:rPr lang="fr-FR" sz="2400" b="1" dirty="0" smtClean="0">
                <a:solidFill>
                  <a:prstClr val="black"/>
                </a:solidFill>
                <a:latin typeface="Palatino Linotype" panose="02040502050505030304" pitchFamily="18" charset="0"/>
              </a:rPr>
              <a:t> </a:t>
            </a:r>
            <a:r>
              <a:rPr lang="fr-FR" sz="2400" b="1" dirty="0" err="1">
                <a:solidFill>
                  <a:prstClr val="black"/>
                </a:solidFill>
                <a:latin typeface="Palatino Linotype" panose="02040502050505030304" pitchFamily="18" charset="0"/>
              </a:rPr>
              <a:t>study</a:t>
            </a:r>
            <a:r>
              <a:rPr lang="fr-FR" sz="2400" b="1" dirty="0">
                <a:solidFill>
                  <a:prstClr val="black"/>
                </a:solidFill>
                <a:latin typeface="Palatino Linotype" panose="02040502050505030304" pitchFamily="18" charset="0"/>
              </a:rPr>
              <a:t> </a:t>
            </a:r>
            <a:r>
              <a:rPr lang="hu-HU" sz="2400" b="1" dirty="0">
                <a:solidFill>
                  <a:prstClr val="black"/>
                </a:solidFill>
                <a:latin typeface="Palatino Linotype" panose="02040502050505030304" pitchFamily="18" charset="0"/>
              </a:rPr>
              <a:t>(TEM analysis)</a:t>
            </a:r>
            <a:endParaRPr lang="fr-FR" sz="2400" b="1" dirty="0">
              <a:solidFill>
                <a:prstClr val="black"/>
              </a:solidFill>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2"/>
            <a:ext cx="2133600" cy="365125"/>
          </a:xfrm>
        </p:spPr>
        <p:txBody>
          <a:bodyPr/>
          <a:lstStyle/>
          <a:p>
            <a:fld id="{FCAEAE96-855E-42B1-8DE9-9C9E68DE18C5}" type="slidenum">
              <a:rPr lang="fr-FR" smtClean="0">
                <a:solidFill>
                  <a:prstClr val="black">
                    <a:tint val="75000"/>
                  </a:prstClr>
                </a:solidFill>
                <a:latin typeface="Palatino Linotype" panose="02040502050505030304" pitchFamily="18" charset="0"/>
              </a:rPr>
              <a:pPr/>
              <a:t>10</a:t>
            </a:fld>
            <a:endParaRPr lang="fr-FR">
              <a:solidFill>
                <a:prstClr val="black">
                  <a:tint val="75000"/>
                </a:prstClr>
              </a:solidFill>
              <a:latin typeface="Palatino Linotype" panose="02040502050505030304" pitchFamily="18" charset="0"/>
            </a:endParaRPr>
          </a:p>
        </p:txBody>
      </p:sp>
      <p:pic>
        <p:nvPicPr>
          <p:cNvPr id="6" name="Picture 5">
            <a:extLst>
              <a:ext uri="{FF2B5EF4-FFF2-40B4-BE49-F238E27FC236}">
                <a16:creationId xmlns:a16="http://schemas.microsoft.com/office/drawing/2014/main" xmlns="" id="{A5167FAE-FF17-41D6-8ABE-92021A934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1596" y="5135271"/>
            <a:ext cx="1586204" cy="1586204"/>
          </a:xfrm>
          <a:prstGeom prst="rect">
            <a:avLst/>
          </a:prstGeom>
        </p:spPr>
      </p:pic>
      <p:pic>
        <p:nvPicPr>
          <p:cNvPr id="8" name="Picture 7"/>
          <p:cNvPicPr>
            <a:picLocks noChangeAspect="1"/>
          </p:cNvPicPr>
          <p:nvPr/>
        </p:nvPicPr>
        <p:blipFill>
          <a:blip r:embed="rId3"/>
          <a:stretch>
            <a:fillRect/>
          </a:stretch>
        </p:blipFill>
        <p:spPr>
          <a:xfrm>
            <a:off x="609600" y="1515922"/>
            <a:ext cx="7350034" cy="3619351"/>
          </a:xfrm>
          <a:prstGeom prst="rect">
            <a:avLst/>
          </a:prstGeom>
        </p:spPr>
      </p:pic>
      <p:sp>
        <p:nvSpPr>
          <p:cNvPr id="2" name="TextBox 1"/>
          <p:cNvSpPr txBox="1"/>
          <p:nvPr/>
        </p:nvSpPr>
        <p:spPr>
          <a:xfrm>
            <a:off x="115478" y="5422646"/>
            <a:ext cx="7118242"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hu-HU" b="1" dirty="0" smtClean="0">
                <a:latin typeface="Palatino Linotype" panose="02040502050505030304" pitchFamily="18" charset="0"/>
                <a:cs typeface="Times New Roman" panose="02020603050405020304" pitchFamily="18" charset="0"/>
              </a:rPr>
              <a:t>***Particles were spherical in shape and within nanorange</a:t>
            </a:r>
          </a:p>
          <a:p>
            <a:r>
              <a:rPr lang="hu-HU" b="1" dirty="0" smtClean="0">
                <a:latin typeface="Palatino Linotype" panose="02040502050505030304" pitchFamily="18" charset="0"/>
                <a:cs typeface="Times New Roman" panose="02020603050405020304" pitchFamily="18" charset="0"/>
              </a:rPr>
              <a:t>And results were comparable with particle size analysis of zeta sizer</a:t>
            </a:r>
            <a:endParaRPr lang="en-US" b="1" dirty="0">
              <a:latin typeface="Palatino Linotype" panose="02040502050505030304" pitchFamily="18" charset="0"/>
              <a:cs typeface="Times New Roman" panose="02020603050405020304" pitchFamily="18" charset="0"/>
            </a:endParaRPr>
          </a:p>
        </p:txBody>
      </p:sp>
    </p:spTree>
    <p:extLst>
      <p:ext uri="{BB962C8B-B14F-4D97-AF65-F5344CB8AC3E}">
        <p14:creationId xmlns:p14="http://schemas.microsoft.com/office/powerpoint/2010/main" val="39607499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68931"/>
            <a:ext cx="815340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hu-HU" sz="2400" b="1" dirty="0" smtClean="0">
                <a:solidFill>
                  <a:prstClr val="black"/>
                </a:solidFill>
                <a:latin typeface="Palatino Linotype" panose="02040502050505030304" pitchFamily="18" charset="0"/>
              </a:rPr>
              <a:t>                       </a:t>
            </a:r>
            <a:r>
              <a:rPr lang="fr-FR" sz="2400" b="1" dirty="0" err="1" smtClean="0">
                <a:solidFill>
                  <a:prstClr val="black"/>
                </a:solidFill>
                <a:latin typeface="Palatino Linotype" panose="02040502050505030304" pitchFamily="18" charset="0"/>
              </a:rPr>
              <a:t>Results</a:t>
            </a:r>
            <a:r>
              <a:rPr lang="fr-FR" sz="2400" b="1" dirty="0" smtClean="0">
                <a:solidFill>
                  <a:prstClr val="black"/>
                </a:solidFill>
                <a:latin typeface="Palatino Linotype" panose="02040502050505030304" pitchFamily="18" charset="0"/>
              </a:rPr>
              <a:t> </a:t>
            </a:r>
            <a:r>
              <a:rPr lang="fr-FR" sz="2400" b="1" dirty="0">
                <a:solidFill>
                  <a:prstClr val="black"/>
                </a:solidFill>
                <a:latin typeface="Palatino Linotype" panose="02040502050505030304" pitchFamily="18" charset="0"/>
              </a:rPr>
              <a:t>and Discussion</a:t>
            </a:r>
            <a:endParaRPr lang="hu-HU" sz="2400" b="1" dirty="0">
              <a:solidFill>
                <a:prstClr val="black"/>
              </a:solidFill>
              <a:latin typeface="Palatino Linotype" panose="02040502050505030304" pitchFamily="18" charset="0"/>
            </a:endParaRPr>
          </a:p>
          <a:p>
            <a:r>
              <a:rPr lang="hu-HU" sz="2400" b="1" dirty="0" smtClean="0">
                <a:solidFill>
                  <a:prstClr val="black"/>
                </a:solidFill>
                <a:latin typeface="Palatino Linotype" panose="02040502050505030304" pitchFamily="18" charset="0"/>
              </a:rPr>
              <a:t>                    Characterization </a:t>
            </a:r>
            <a:r>
              <a:rPr lang="hu-HU" sz="2400" b="1" dirty="0">
                <a:solidFill>
                  <a:prstClr val="black"/>
                </a:solidFill>
                <a:latin typeface="Palatino Linotype" panose="02040502050505030304" pitchFamily="18" charset="0"/>
              </a:rPr>
              <a:t>of Hydrogel</a:t>
            </a:r>
            <a:endParaRPr lang="fr-FR" sz="2400" b="1" dirty="0">
              <a:solidFill>
                <a:prstClr val="black"/>
              </a:solidFill>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2"/>
            <a:ext cx="2133600" cy="365125"/>
          </a:xfrm>
        </p:spPr>
        <p:txBody>
          <a:bodyPr/>
          <a:lstStyle/>
          <a:p>
            <a:fld id="{FCAEAE96-855E-42B1-8DE9-9C9E68DE18C5}" type="slidenum">
              <a:rPr lang="fr-FR" smtClean="0">
                <a:solidFill>
                  <a:prstClr val="black">
                    <a:tint val="75000"/>
                  </a:prstClr>
                </a:solidFill>
                <a:latin typeface="Palatino Linotype" panose="02040502050505030304" pitchFamily="18" charset="0"/>
              </a:rPr>
              <a:pPr/>
              <a:t>11</a:t>
            </a:fld>
            <a:endParaRPr lang="fr-FR">
              <a:solidFill>
                <a:prstClr val="black">
                  <a:tint val="75000"/>
                </a:prstClr>
              </a:solidFill>
              <a:latin typeface="Palatino Linotype" panose="02040502050505030304" pitchFamily="18" charset="0"/>
            </a:endParaRPr>
          </a:p>
        </p:txBody>
      </p:sp>
      <p:pic>
        <p:nvPicPr>
          <p:cNvPr id="6" name="Picture 5">
            <a:extLst>
              <a:ext uri="{FF2B5EF4-FFF2-40B4-BE49-F238E27FC236}">
                <a16:creationId xmlns:a16="http://schemas.microsoft.com/office/drawing/2014/main" xmlns="" id="{A5167FAE-FF17-41D6-8ABE-92021A934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1596" y="5135271"/>
            <a:ext cx="1586204" cy="15862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726979996"/>
              </p:ext>
            </p:extLst>
          </p:nvPr>
        </p:nvGraphicFramePr>
        <p:xfrm>
          <a:off x="609602" y="1660851"/>
          <a:ext cx="8174737" cy="3129981"/>
        </p:xfrm>
        <a:graphic>
          <a:graphicData uri="http://schemas.openxmlformats.org/drawingml/2006/table">
            <a:tbl>
              <a:tblPr firstRow="1" firstCol="1" bandRow="1"/>
              <a:tblGrid>
                <a:gridCol w="792419"/>
                <a:gridCol w="1403567"/>
                <a:gridCol w="1060242"/>
                <a:gridCol w="986827"/>
                <a:gridCol w="786463"/>
                <a:gridCol w="1133412"/>
                <a:gridCol w="1062573"/>
                <a:gridCol w="949234"/>
              </a:tblGrid>
              <a:tr h="1127616">
                <a:tc>
                  <a:txBody>
                    <a:bodyPr/>
                    <a:lstStyle>
                      <a:lvl1pPr marL="0" algn="l" defTabSz="1151465" rtl="0" eaLnBrk="1" latinLnBrk="0" hangingPunct="1">
                        <a:defRPr sz="2300" b="1" kern="1200">
                          <a:solidFill>
                            <a:schemeClr val="dk1"/>
                          </a:solidFill>
                          <a:latin typeface="Calibri" panose="020F0502020204030204"/>
                          <a:ea typeface=""/>
                          <a:cs typeface=""/>
                        </a:defRPr>
                      </a:lvl1pPr>
                      <a:lvl2pPr marL="575732" algn="l" defTabSz="1151465" rtl="0" eaLnBrk="1" latinLnBrk="0" hangingPunct="1">
                        <a:defRPr sz="2300" b="1" kern="1200">
                          <a:solidFill>
                            <a:schemeClr val="dk1"/>
                          </a:solidFill>
                          <a:latin typeface="Calibri" panose="020F0502020204030204"/>
                          <a:ea typeface=""/>
                          <a:cs typeface=""/>
                        </a:defRPr>
                      </a:lvl2pPr>
                      <a:lvl3pPr marL="1151465" algn="l" defTabSz="1151465" rtl="0" eaLnBrk="1" latinLnBrk="0" hangingPunct="1">
                        <a:defRPr sz="2300" b="1" kern="1200">
                          <a:solidFill>
                            <a:schemeClr val="dk1"/>
                          </a:solidFill>
                          <a:latin typeface="Calibri" panose="020F0502020204030204"/>
                          <a:ea typeface=""/>
                          <a:cs typeface=""/>
                        </a:defRPr>
                      </a:lvl3pPr>
                      <a:lvl4pPr marL="1727197" algn="l" defTabSz="1151465" rtl="0" eaLnBrk="1" latinLnBrk="0" hangingPunct="1">
                        <a:defRPr sz="2300" b="1" kern="1200">
                          <a:solidFill>
                            <a:schemeClr val="dk1"/>
                          </a:solidFill>
                          <a:latin typeface="Calibri" panose="020F0502020204030204"/>
                          <a:ea typeface=""/>
                          <a:cs typeface=""/>
                        </a:defRPr>
                      </a:lvl4pPr>
                      <a:lvl5pPr marL="2302929" algn="l" defTabSz="1151465" rtl="0" eaLnBrk="1" latinLnBrk="0" hangingPunct="1">
                        <a:defRPr sz="2300" b="1" kern="1200">
                          <a:solidFill>
                            <a:schemeClr val="dk1"/>
                          </a:solidFill>
                          <a:latin typeface="Calibri" panose="020F0502020204030204"/>
                          <a:ea typeface=""/>
                          <a:cs typeface=""/>
                        </a:defRPr>
                      </a:lvl5pPr>
                      <a:lvl6pPr marL="2878662" algn="l" defTabSz="1151465" rtl="0" eaLnBrk="1" latinLnBrk="0" hangingPunct="1">
                        <a:defRPr sz="2300" b="1" kern="1200">
                          <a:solidFill>
                            <a:schemeClr val="dk1"/>
                          </a:solidFill>
                          <a:latin typeface="Calibri" panose="020F0502020204030204"/>
                          <a:ea typeface=""/>
                          <a:cs typeface=""/>
                        </a:defRPr>
                      </a:lvl6pPr>
                      <a:lvl7pPr marL="3454394" algn="l" defTabSz="1151465" rtl="0" eaLnBrk="1" latinLnBrk="0" hangingPunct="1">
                        <a:defRPr sz="2300" b="1" kern="1200">
                          <a:solidFill>
                            <a:schemeClr val="dk1"/>
                          </a:solidFill>
                          <a:latin typeface="Calibri" panose="020F0502020204030204"/>
                          <a:ea typeface=""/>
                          <a:cs typeface=""/>
                        </a:defRPr>
                      </a:lvl7pPr>
                      <a:lvl8pPr marL="4030128" algn="l" defTabSz="1151465" rtl="0" eaLnBrk="1" latinLnBrk="0" hangingPunct="1">
                        <a:defRPr sz="2300" b="1" kern="1200">
                          <a:solidFill>
                            <a:schemeClr val="dk1"/>
                          </a:solidFill>
                          <a:latin typeface="Calibri" panose="020F0502020204030204"/>
                          <a:ea typeface=""/>
                          <a:cs typeface=""/>
                        </a:defRPr>
                      </a:lvl8pPr>
                      <a:lvl9pPr marL="4605860" algn="l" defTabSz="1151465" rtl="0" eaLnBrk="1" latinLnBrk="0" hangingPunct="1">
                        <a:defRPr sz="2300" b="1"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b="1" dirty="0">
                          <a:effectLst/>
                          <a:latin typeface="Times New Roman" panose="02020603050405020304" pitchFamily="18" charset="0"/>
                          <a:cs typeface="Times New Roman" panose="02020603050405020304" pitchFamily="18" charset="0"/>
                        </a:rPr>
                        <a:t>Conc.</a:t>
                      </a:r>
                    </a:p>
                    <a:p>
                      <a:pPr marL="0" marR="0">
                        <a:lnSpc>
                          <a:spcPct val="100000"/>
                        </a:lnSpc>
                        <a:spcBef>
                          <a:spcPts val="0"/>
                        </a:spcBef>
                        <a:spcAft>
                          <a:spcPts val="0"/>
                        </a:spcAft>
                      </a:pPr>
                      <a:r>
                        <a:rPr lang="en-US" sz="1600" b="1" dirty="0">
                          <a:effectLst/>
                          <a:latin typeface="Times New Roman" panose="02020603050405020304" pitchFamily="18" charset="0"/>
                          <a:cs typeface="Times New Roman" panose="02020603050405020304" pitchFamily="18" charset="0"/>
                        </a:rPr>
                        <a:t>Hydrogel</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b="1" kern="1200">
                          <a:solidFill>
                            <a:schemeClr val="dk1"/>
                          </a:solidFill>
                          <a:latin typeface="Calibri" panose="020F0502020204030204"/>
                          <a:ea typeface=""/>
                          <a:cs typeface=""/>
                        </a:defRPr>
                      </a:lvl1pPr>
                      <a:lvl2pPr marL="575732" algn="l" defTabSz="1151465" rtl="0" eaLnBrk="1" latinLnBrk="0" hangingPunct="1">
                        <a:defRPr sz="2300" b="1" kern="1200">
                          <a:solidFill>
                            <a:schemeClr val="dk1"/>
                          </a:solidFill>
                          <a:latin typeface="Calibri" panose="020F0502020204030204"/>
                          <a:ea typeface=""/>
                          <a:cs typeface=""/>
                        </a:defRPr>
                      </a:lvl2pPr>
                      <a:lvl3pPr marL="1151465" algn="l" defTabSz="1151465" rtl="0" eaLnBrk="1" latinLnBrk="0" hangingPunct="1">
                        <a:defRPr sz="2300" b="1" kern="1200">
                          <a:solidFill>
                            <a:schemeClr val="dk1"/>
                          </a:solidFill>
                          <a:latin typeface="Calibri" panose="020F0502020204030204"/>
                          <a:ea typeface=""/>
                          <a:cs typeface=""/>
                        </a:defRPr>
                      </a:lvl3pPr>
                      <a:lvl4pPr marL="1727197" algn="l" defTabSz="1151465" rtl="0" eaLnBrk="1" latinLnBrk="0" hangingPunct="1">
                        <a:defRPr sz="2300" b="1" kern="1200">
                          <a:solidFill>
                            <a:schemeClr val="dk1"/>
                          </a:solidFill>
                          <a:latin typeface="Calibri" panose="020F0502020204030204"/>
                          <a:ea typeface=""/>
                          <a:cs typeface=""/>
                        </a:defRPr>
                      </a:lvl4pPr>
                      <a:lvl5pPr marL="2302929" algn="l" defTabSz="1151465" rtl="0" eaLnBrk="1" latinLnBrk="0" hangingPunct="1">
                        <a:defRPr sz="2300" b="1" kern="1200">
                          <a:solidFill>
                            <a:schemeClr val="dk1"/>
                          </a:solidFill>
                          <a:latin typeface="Calibri" panose="020F0502020204030204"/>
                          <a:ea typeface=""/>
                          <a:cs typeface=""/>
                        </a:defRPr>
                      </a:lvl5pPr>
                      <a:lvl6pPr marL="2878662" algn="l" defTabSz="1151465" rtl="0" eaLnBrk="1" latinLnBrk="0" hangingPunct="1">
                        <a:defRPr sz="2300" b="1" kern="1200">
                          <a:solidFill>
                            <a:schemeClr val="dk1"/>
                          </a:solidFill>
                          <a:latin typeface="Calibri" panose="020F0502020204030204"/>
                          <a:ea typeface=""/>
                          <a:cs typeface=""/>
                        </a:defRPr>
                      </a:lvl6pPr>
                      <a:lvl7pPr marL="3454394" algn="l" defTabSz="1151465" rtl="0" eaLnBrk="1" latinLnBrk="0" hangingPunct="1">
                        <a:defRPr sz="2300" b="1" kern="1200">
                          <a:solidFill>
                            <a:schemeClr val="dk1"/>
                          </a:solidFill>
                          <a:latin typeface="Calibri" panose="020F0502020204030204"/>
                          <a:ea typeface=""/>
                          <a:cs typeface=""/>
                        </a:defRPr>
                      </a:lvl7pPr>
                      <a:lvl8pPr marL="4030128" algn="l" defTabSz="1151465" rtl="0" eaLnBrk="1" latinLnBrk="0" hangingPunct="1">
                        <a:defRPr sz="2300" b="1" kern="1200">
                          <a:solidFill>
                            <a:schemeClr val="dk1"/>
                          </a:solidFill>
                          <a:latin typeface="Calibri" panose="020F0502020204030204"/>
                          <a:ea typeface=""/>
                          <a:cs typeface=""/>
                        </a:defRPr>
                      </a:lvl8pPr>
                      <a:lvl9pPr marL="4605860" algn="l" defTabSz="1151465" rtl="0" eaLnBrk="1" latinLnBrk="0" hangingPunct="1">
                        <a:defRPr sz="2300" b="1"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b="1" dirty="0">
                          <a:effectLst/>
                          <a:latin typeface="Times New Roman" panose="02020603050405020304" pitchFamily="18" charset="0"/>
                          <a:cs typeface="Times New Roman" panose="02020603050405020304" pitchFamily="18" charset="0"/>
                        </a:rPr>
                        <a:t>pH value of different </a:t>
                      </a:r>
                      <a:r>
                        <a:rPr lang="en-US" sz="1600" b="1" dirty="0" err="1">
                          <a:effectLst/>
                          <a:latin typeface="Times New Roman" panose="02020603050405020304" pitchFamily="18" charset="0"/>
                          <a:cs typeface="Times New Roman" panose="02020603050405020304" pitchFamily="18" charset="0"/>
                        </a:rPr>
                        <a:t>conc</a:t>
                      </a:r>
                      <a:r>
                        <a:rPr lang="en-US" sz="1600" b="1" dirty="0">
                          <a:effectLst/>
                          <a:latin typeface="Times New Roman" panose="02020603050405020304" pitchFamily="18" charset="0"/>
                          <a:cs typeface="Times New Roman" panose="02020603050405020304" pitchFamily="18" charset="0"/>
                        </a:rPr>
                        <a:t> of HA-Hydrogel</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b="1" kern="1200">
                          <a:solidFill>
                            <a:schemeClr val="dk1"/>
                          </a:solidFill>
                          <a:latin typeface="Calibri" panose="020F0502020204030204"/>
                          <a:ea typeface=""/>
                          <a:cs typeface=""/>
                        </a:defRPr>
                      </a:lvl1pPr>
                      <a:lvl2pPr marL="575732" algn="l" defTabSz="1151465" rtl="0" eaLnBrk="1" latinLnBrk="0" hangingPunct="1">
                        <a:defRPr sz="2300" b="1" kern="1200">
                          <a:solidFill>
                            <a:schemeClr val="dk1"/>
                          </a:solidFill>
                          <a:latin typeface="Calibri" panose="020F0502020204030204"/>
                          <a:ea typeface=""/>
                          <a:cs typeface=""/>
                        </a:defRPr>
                      </a:lvl2pPr>
                      <a:lvl3pPr marL="1151465" algn="l" defTabSz="1151465" rtl="0" eaLnBrk="1" latinLnBrk="0" hangingPunct="1">
                        <a:defRPr sz="2300" b="1" kern="1200">
                          <a:solidFill>
                            <a:schemeClr val="dk1"/>
                          </a:solidFill>
                          <a:latin typeface="Calibri" panose="020F0502020204030204"/>
                          <a:ea typeface=""/>
                          <a:cs typeface=""/>
                        </a:defRPr>
                      </a:lvl3pPr>
                      <a:lvl4pPr marL="1727197" algn="l" defTabSz="1151465" rtl="0" eaLnBrk="1" latinLnBrk="0" hangingPunct="1">
                        <a:defRPr sz="2300" b="1" kern="1200">
                          <a:solidFill>
                            <a:schemeClr val="dk1"/>
                          </a:solidFill>
                          <a:latin typeface="Calibri" panose="020F0502020204030204"/>
                          <a:ea typeface=""/>
                          <a:cs typeface=""/>
                        </a:defRPr>
                      </a:lvl4pPr>
                      <a:lvl5pPr marL="2302929" algn="l" defTabSz="1151465" rtl="0" eaLnBrk="1" latinLnBrk="0" hangingPunct="1">
                        <a:defRPr sz="2300" b="1" kern="1200">
                          <a:solidFill>
                            <a:schemeClr val="dk1"/>
                          </a:solidFill>
                          <a:latin typeface="Calibri" panose="020F0502020204030204"/>
                          <a:ea typeface=""/>
                          <a:cs typeface=""/>
                        </a:defRPr>
                      </a:lvl5pPr>
                      <a:lvl6pPr marL="2878662" algn="l" defTabSz="1151465" rtl="0" eaLnBrk="1" latinLnBrk="0" hangingPunct="1">
                        <a:defRPr sz="2300" b="1" kern="1200">
                          <a:solidFill>
                            <a:schemeClr val="dk1"/>
                          </a:solidFill>
                          <a:latin typeface="Calibri" panose="020F0502020204030204"/>
                          <a:ea typeface=""/>
                          <a:cs typeface=""/>
                        </a:defRPr>
                      </a:lvl6pPr>
                      <a:lvl7pPr marL="3454394" algn="l" defTabSz="1151465" rtl="0" eaLnBrk="1" latinLnBrk="0" hangingPunct="1">
                        <a:defRPr sz="2300" b="1" kern="1200">
                          <a:solidFill>
                            <a:schemeClr val="dk1"/>
                          </a:solidFill>
                          <a:latin typeface="Calibri" panose="020F0502020204030204"/>
                          <a:ea typeface=""/>
                          <a:cs typeface=""/>
                        </a:defRPr>
                      </a:lvl7pPr>
                      <a:lvl8pPr marL="4030128" algn="l" defTabSz="1151465" rtl="0" eaLnBrk="1" latinLnBrk="0" hangingPunct="1">
                        <a:defRPr sz="2300" b="1" kern="1200">
                          <a:solidFill>
                            <a:schemeClr val="dk1"/>
                          </a:solidFill>
                          <a:latin typeface="Calibri" panose="020F0502020204030204"/>
                          <a:ea typeface=""/>
                          <a:cs typeface=""/>
                        </a:defRPr>
                      </a:lvl8pPr>
                      <a:lvl9pPr marL="4605860" algn="l" defTabSz="1151465" rtl="0" eaLnBrk="1" latinLnBrk="0" hangingPunct="1">
                        <a:defRPr sz="2300" b="1"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b="1" dirty="0">
                          <a:effectLst/>
                          <a:latin typeface="Times New Roman" panose="02020603050405020304" pitchFamily="18" charset="0"/>
                          <a:cs typeface="Times New Roman" panose="02020603050405020304" pitchFamily="18" charset="0"/>
                        </a:rPr>
                        <a:t>% Swelling ratio</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b="1" kern="1200">
                          <a:solidFill>
                            <a:schemeClr val="dk1"/>
                          </a:solidFill>
                          <a:latin typeface="Calibri" panose="020F0502020204030204"/>
                          <a:ea typeface=""/>
                          <a:cs typeface=""/>
                        </a:defRPr>
                      </a:lvl1pPr>
                      <a:lvl2pPr marL="575732" algn="l" defTabSz="1151465" rtl="0" eaLnBrk="1" latinLnBrk="0" hangingPunct="1">
                        <a:defRPr sz="2300" b="1" kern="1200">
                          <a:solidFill>
                            <a:schemeClr val="dk1"/>
                          </a:solidFill>
                          <a:latin typeface="Calibri" panose="020F0502020204030204"/>
                          <a:ea typeface=""/>
                          <a:cs typeface=""/>
                        </a:defRPr>
                      </a:lvl2pPr>
                      <a:lvl3pPr marL="1151465" algn="l" defTabSz="1151465" rtl="0" eaLnBrk="1" latinLnBrk="0" hangingPunct="1">
                        <a:defRPr sz="2300" b="1" kern="1200">
                          <a:solidFill>
                            <a:schemeClr val="dk1"/>
                          </a:solidFill>
                          <a:latin typeface="Calibri" panose="020F0502020204030204"/>
                          <a:ea typeface=""/>
                          <a:cs typeface=""/>
                        </a:defRPr>
                      </a:lvl3pPr>
                      <a:lvl4pPr marL="1727197" algn="l" defTabSz="1151465" rtl="0" eaLnBrk="1" latinLnBrk="0" hangingPunct="1">
                        <a:defRPr sz="2300" b="1" kern="1200">
                          <a:solidFill>
                            <a:schemeClr val="dk1"/>
                          </a:solidFill>
                          <a:latin typeface="Calibri" panose="020F0502020204030204"/>
                          <a:ea typeface=""/>
                          <a:cs typeface=""/>
                        </a:defRPr>
                      </a:lvl4pPr>
                      <a:lvl5pPr marL="2302929" algn="l" defTabSz="1151465" rtl="0" eaLnBrk="1" latinLnBrk="0" hangingPunct="1">
                        <a:defRPr sz="2300" b="1" kern="1200">
                          <a:solidFill>
                            <a:schemeClr val="dk1"/>
                          </a:solidFill>
                          <a:latin typeface="Calibri" panose="020F0502020204030204"/>
                          <a:ea typeface=""/>
                          <a:cs typeface=""/>
                        </a:defRPr>
                      </a:lvl5pPr>
                      <a:lvl6pPr marL="2878662" algn="l" defTabSz="1151465" rtl="0" eaLnBrk="1" latinLnBrk="0" hangingPunct="1">
                        <a:defRPr sz="2300" b="1" kern="1200">
                          <a:solidFill>
                            <a:schemeClr val="dk1"/>
                          </a:solidFill>
                          <a:latin typeface="Calibri" panose="020F0502020204030204"/>
                          <a:ea typeface=""/>
                          <a:cs typeface=""/>
                        </a:defRPr>
                      </a:lvl6pPr>
                      <a:lvl7pPr marL="3454394" algn="l" defTabSz="1151465" rtl="0" eaLnBrk="1" latinLnBrk="0" hangingPunct="1">
                        <a:defRPr sz="2300" b="1" kern="1200">
                          <a:solidFill>
                            <a:schemeClr val="dk1"/>
                          </a:solidFill>
                          <a:latin typeface="Calibri" panose="020F0502020204030204"/>
                          <a:ea typeface=""/>
                          <a:cs typeface=""/>
                        </a:defRPr>
                      </a:lvl7pPr>
                      <a:lvl8pPr marL="4030128" algn="l" defTabSz="1151465" rtl="0" eaLnBrk="1" latinLnBrk="0" hangingPunct="1">
                        <a:defRPr sz="2300" b="1" kern="1200">
                          <a:solidFill>
                            <a:schemeClr val="dk1"/>
                          </a:solidFill>
                          <a:latin typeface="Calibri" panose="020F0502020204030204"/>
                          <a:ea typeface=""/>
                          <a:cs typeface=""/>
                        </a:defRPr>
                      </a:lvl8pPr>
                      <a:lvl9pPr marL="4605860" algn="l" defTabSz="1151465" rtl="0" eaLnBrk="1" latinLnBrk="0" hangingPunct="1">
                        <a:defRPr sz="2300" b="1"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b="1" dirty="0">
                          <a:effectLst/>
                          <a:latin typeface="Times New Roman" panose="02020603050405020304" pitchFamily="18" charset="0"/>
                          <a:cs typeface="Times New Roman" panose="02020603050405020304" pitchFamily="18" charset="0"/>
                        </a:rPr>
                        <a:t>% Drug Contents</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b="1" kern="1200">
                          <a:solidFill>
                            <a:schemeClr val="dk1"/>
                          </a:solidFill>
                          <a:latin typeface="Calibri" panose="020F0502020204030204"/>
                          <a:ea typeface=""/>
                          <a:cs typeface=""/>
                        </a:defRPr>
                      </a:lvl1pPr>
                      <a:lvl2pPr marL="575732" algn="l" defTabSz="1151465" rtl="0" eaLnBrk="1" latinLnBrk="0" hangingPunct="1">
                        <a:defRPr sz="2300" b="1" kern="1200">
                          <a:solidFill>
                            <a:schemeClr val="dk1"/>
                          </a:solidFill>
                          <a:latin typeface="Calibri" panose="020F0502020204030204"/>
                          <a:ea typeface=""/>
                          <a:cs typeface=""/>
                        </a:defRPr>
                      </a:lvl2pPr>
                      <a:lvl3pPr marL="1151465" algn="l" defTabSz="1151465" rtl="0" eaLnBrk="1" latinLnBrk="0" hangingPunct="1">
                        <a:defRPr sz="2300" b="1" kern="1200">
                          <a:solidFill>
                            <a:schemeClr val="dk1"/>
                          </a:solidFill>
                          <a:latin typeface="Calibri" panose="020F0502020204030204"/>
                          <a:ea typeface=""/>
                          <a:cs typeface=""/>
                        </a:defRPr>
                      </a:lvl3pPr>
                      <a:lvl4pPr marL="1727197" algn="l" defTabSz="1151465" rtl="0" eaLnBrk="1" latinLnBrk="0" hangingPunct="1">
                        <a:defRPr sz="2300" b="1" kern="1200">
                          <a:solidFill>
                            <a:schemeClr val="dk1"/>
                          </a:solidFill>
                          <a:latin typeface="Calibri" panose="020F0502020204030204"/>
                          <a:ea typeface=""/>
                          <a:cs typeface=""/>
                        </a:defRPr>
                      </a:lvl4pPr>
                      <a:lvl5pPr marL="2302929" algn="l" defTabSz="1151465" rtl="0" eaLnBrk="1" latinLnBrk="0" hangingPunct="1">
                        <a:defRPr sz="2300" b="1" kern="1200">
                          <a:solidFill>
                            <a:schemeClr val="dk1"/>
                          </a:solidFill>
                          <a:latin typeface="Calibri" panose="020F0502020204030204"/>
                          <a:ea typeface=""/>
                          <a:cs typeface=""/>
                        </a:defRPr>
                      </a:lvl5pPr>
                      <a:lvl6pPr marL="2878662" algn="l" defTabSz="1151465" rtl="0" eaLnBrk="1" latinLnBrk="0" hangingPunct="1">
                        <a:defRPr sz="2300" b="1" kern="1200">
                          <a:solidFill>
                            <a:schemeClr val="dk1"/>
                          </a:solidFill>
                          <a:latin typeface="Calibri" panose="020F0502020204030204"/>
                          <a:ea typeface=""/>
                          <a:cs typeface=""/>
                        </a:defRPr>
                      </a:lvl6pPr>
                      <a:lvl7pPr marL="3454394" algn="l" defTabSz="1151465" rtl="0" eaLnBrk="1" latinLnBrk="0" hangingPunct="1">
                        <a:defRPr sz="2300" b="1" kern="1200">
                          <a:solidFill>
                            <a:schemeClr val="dk1"/>
                          </a:solidFill>
                          <a:latin typeface="Calibri" panose="020F0502020204030204"/>
                          <a:ea typeface=""/>
                          <a:cs typeface=""/>
                        </a:defRPr>
                      </a:lvl7pPr>
                      <a:lvl8pPr marL="4030128" algn="l" defTabSz="1151465" rtl="0" eaLnBrk="1" latinLnBrk="0" hangingPunct="1">
                        <a:defRPr sz="2300" b="1" kern="1200">
                          <a:solidFill>
                            <a:schemeClr val="dk1"/>
                          </a:solidFill>
                          <a:latin typeface="Calibri" panose="020F0502020204030204"/>
                          <a:ea typeface=""/>
                          <a:cs typeface=""/>
                        </a:defRPr>
                      </a:lvl8pPr>
                      <a:lvl9pPr marL="4605860" algn="l" defTabSz="1151465" rtl="0" eaLnBrk="1" latinLnBrk="0" hangingPunct="1">
                        <a:defRPr sz="2300" b="1"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b="1" dirty="0">
                          <a:effectLst/>
                          <a:latin typeface="Times New Roman" panose="02020603050405020304" pitchFamily="18" charset="0"/>
                          <a:cs typeface="Times New Roman" panose="02020603050405020304" pitchFamily="18" charset="0"/>
                        </a:rPr>
                        <a:t>Spread ability</a:t>
                      </a:r>
                    </a:p>
                    <a:p>
                      <a:pPr marL="0" marR="0">
                        <a:lnSpc>
                          <a:spcPct val="100000"/>
                        </a:lnSpc>
                        <a:spcBef>
                          <a:spcPts val="0"/>
                        </a:spcBef>
                        <a:spcAft>
                          <a:spcPts val="0"/>
                        </a:spcAft>
                      </a:pPr>
                      <a:r>
                        <a:rPr lang="en-US" sz="1600" b="1" dirty="0">
                          <a:effectLst/>
                          <a:latin typeface="Times New Roman" panose="02020603050405020304" pitchFamily="18" charset="0"/>
                          <a:cs typeface="Times New Roman" panose="02020603050405020304" pitchFamily="18" charset="0"/>
                        </a:rPr>
                        <a:t>mm²</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b="1" kern="1200">
                          <a:solidFill>
                            <a:schemeClr val="dk1"/>
                          </a:solidFill>
                          <a:latin typeface="Calibri" panose="020F0502020204030204"/>
                          <a:ea typeface=""/>
                          <a:cs typeface=""/>
                        </a:defRPr>
                      </a:lvl1pPr>
                      <a:lvl2pPr marL="575732" algn="l" defTabSz="1151465" rtl="0" eaLnBrk="1" latinLnBrk="0" hangingPunct="1">
                        <a:defRPr sz="2300" b="1" kern="1200">
                          <a:solidFill>
                            <a:schemeClr val="dk1"/>
                          </a:solidFill>
                          <a:latin typeface="Calibri" panose="020F0502020204030204"/>
                          <a:ea typeface=""/>
                          <a:cs typeface=""/>
                        </a:defRPr>
                      </a:lvl2pPr>
                      <a:lvl3pPr marL="1151465" algn="l" defTabSz="1151465" rtl="0" eaLnBrk="1" latinLnBrk="0" hangingPunct="1">
                        <a:defRPr sz="2300" b="1" kern="1200">
                          <a:solidFill>
                            <a:schemeClr val="dk1"/>
                          </a:solidFill>
                          <a:latin typeface="Calibri" panose="020F0502020204030204"/>
                          <a:ea typeface=""/>
                          <a:cs typeface=""/>
                        </a:defRPr>
                      </a:lvl3pPr>
                      <a:lvl4pPr marL="1727197" algn="l" defTabSz="1151465" rtl="0" eaLnBrk="1" latinLnBrk="0" hangingPunct="1">
                        <a:defRPr sz="2300" b="1" kern="1200">
                          <a:solidFill>
                            <a:schemeClr val="dk1"/>
                          </a:solidFill>
                          <a:latin typeface="Calibri" panose="020F0502020204030204"/>
                          <a:ea typeface=""/>
                          <a:cs typeface=""/>
                        </a:defRPr>
                      </a:lvl4pPr>
                      <a:lvl5pPr marL="2302929" algn="l" defTabSz="1151465" rtl="0" eaLnBrk="1" latinLnBrk="0" hangingPunct="1">
                        <a:defRPr sz="2300" b="1" kern="1200">
                          <a:solidFill>
                            <a:schemeClr val="dk1"/>
                          </a:solidFill>
                          <a:latin typeface="Calibri" panose="020F0502020204030204"/>
                          <a:ea typeface=""/>
                          <a:cs typeface=""/>
                        </a:defRPr>
                      </a:lvl5pPr>
                      <a:lvl6pPr marL="2878662" algn="l" defTabSz="1151465" rtl="0" eaLnBrk="1" latinLnBrk="0" hangingPunct="1">
                        <a:defRPr sz="2300" b="1" kern="1200">
                          <a:solidFill>
                            <a:schemeClr val="dk1"/>
                          </a:solidFill>
                          <a:latin typeface="Calibri" panose="020F0502020204030204"/>
                          <a:ea typeface=""/>
                          <a:cs typeface=""/>
                        </a:defRPr>
                      </a:lvl6pPr>
                      <a:lvl7pPr marL="3454394" algn="l" defTabSz="1151465" rtl="0" eaLnBrk="1" latinLnBrk="0" hangingPunct="1">
                        <a:defRPr sz="2300" b="1" kern="1200">
                          <a:solidFill>
                            <a:schemeClr val="dk1"/>
                          </a:solidFill>
                          <a:latin typeface="Calibri" panose="020F0502020204030204"/>
                          <a:ea typeface=""/>
                          <a:cs typeface=""/>
                        </a:defRPr>
                      </a:lvl7pPr>
                      <a:lvl8pPr marL="4030128" algn="l" defTabSz="1151465" rtl="0" eaLnBrk="1" latinLnBrk="0" hangingPunct="1">
                        <a:defRPr sz="2300" b="1" kern="1200">
                          <a:solidFill>
                            <a:schemeClr val="dk1"/>
                          </a:solidFill>
                          <a:latin typeface="Calibri" panose="020F0502020204030204"/>
                          <a:ea typeface=""/>
                          <a:cs typeface=""/>
                        </a:defRPr>
                      </a:lvl8pPr>
                      <a:lvl9pPr marL="4605860" algn="l" defTabSz="1151465" rtl="0" eaLnBrk="1" latinLnBrk="0" hangingPunct="1">
                        <a:defRPr sz="2300" b="1"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b="1" dirty="0" err="1" smtClean="0">
                          <a:effectLst/>
                          <a:latin typeface="Times New Roman" panose="02020603050405020304" pitchFamily="18" charset="0"/>
                          <a:cs typeface="Times New Roman" panose="02020603050405020304" pitchFamily="18" charset="0"/>
                        </a:rPr>
                        <a:t>Muco-adhesivity</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b="1" kern="1200">
                          <a:solidFill>
                            <a:schemeClr val="dk1"/>
                          </a:solidFill>
                          <a:latin typeface="Calibri" panose="020F0502020204030204"/>
                          <a:ea typeface=""/>
                          <a:cs typeface=""/>
                        </a:defRPr>
                      </a:lvl1pPr>
                      <a:lvl2pPr marL="575732" algn="l" defTabSz="1151465" rtl="0" eaLnBrk="1" latinLnBrk="0" hangingPunct="1">
                        <a:defRPr sz="2300" b="1" kern="1200">
                          <a:solidFill>
                            <a:schemeClr val="dk1"/>
                          </a:solidFill>
                          <a:latin typeface="Calibri" panose="020F0502020204030204"/>
                          <a:ea typeface=""/>
                          <a:cs typeface=""/>
                        </a:defRPr>
                      </a:lvl2pPr>
                      <a:lvl3pPr marL="1151465" algn="l" defTabSz="1151465" rtl="0" eaLnBrk="1" latinLnBrk="0" hangingPunct="1">
                        <a:defRPr sz="2300" b="1" kern="1200">
                          <a:solidFill>
                            <a:schemeClr val="dk1"/>
                          </a:solidFill>
                          <a:latin typeface="Calibri" panose="020F0502020204030204"/>
                          <a:ea typeface=""/>
                          <a:cs typeface=""/>
                        </a:defRPr>
                      </a:lvl3pPr>
                      <a:lvl4pPr marL="1727197" algn="l" defTabSz="1151465" rtl="0" eaLnBrk="1" latinLnBrk="0" hangingPunct="1">
                        <a:defRPr sz="2300" b="1" kern="1200">
                          <a:solidFill>
                            <a:schemeClr val="dk1"/>
                          </a:solidFill>
                          <a:latin typeface="Calibri" panose="020F0502020204030204"/>
                          <a:ea typeface=""/>
                          <a:cs typeface=""/>
                        </a:defRPr>
                      </a:lvl4pPr>
                      <a:lvl5pPr marL="2302929" algn="l" defTabSz="1151465" rtl="0" eaLnBrk="1" latinLnBrk="0" hangingPunct="1">
                        <a:defRPr sz="2300" b="1" kern="1200">
                          <a:solidFill>
                            <a:schemeClr val="dk1"/>
                          </a:solidFill>
                          <a:latin typeface="Calibri" panose="020F0502020204030204"/>
                          <a:ea typeface=""/>
                          <a:cs typeface=""/>
                        </a:defRPr>
                      </a:lvl5pPr>
                      <a:lvl6pPr marL="2878662" algn="l" defTabSz="1151465" rtl="0" eaLnBrk="1" latinLnBrk="0" hangingPunct="1">
                        <a:defRPr sz="2300" b="1" kern="1200">
                          <a:solidFill>
                            <a:schemeClr val="dk1"/>
                          </a:solidFill>
                          <a:latin typeface="Calibri" panose="020F0502020204030204"/>
                          <a:ea typeface=""/>
                          <a:cs typeface=""/>
                        </a:defRPr>
                      </a:lvl6pPr>
                      <a:lvl7pPr marL="3454394" algn="l" defTabSz="1151465" rtl="0" eaLnBrk="1" latinLnBrk="0" hangingPunct="1">
                        <a:defRPr sz="2300" b="1" kern="1200">
                          <a:solidFill>
                            <a:schemeClr val="dk1"/>
                          </a:solidFill>
                          <a:latin typeface="Calibri" panose="020F0502020204030204"/>
                          <a:ea typeface=""/>
                          <a:cs typeface=""/>
                        </a:defRPr>
                      </a:lvl7pPr>
                      <a:lvl8pPr marL="4030128" algn="l" defTabSz="1151465" rtl="0" eaLnBrk="1" latinLnBrk="0" hangingPunct="1">
                        <a:defRPr sz="2300" b="1" kern="1200">
                          <a:solidFill>
                            <a:schemeClr val="dk1"/>
                          </a:solidFill>
                          <a:latin typeface="Calibri" panose="020F0502020204030204"/>
                          <a:ea typeface=""/>
                          <a:cs typeface=""/>
                        </a:defRPr>
                      </a:lvl8pPr>
                      <a:lvl9pPr marL="4605860" algn="l" defTabSz="1151465" rtl="0" eaLnBrk="1" latinLnBrk="0" hangingPunct="1">
                        <a:defRPr sz="2300" b="1"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b="1" dirty="0">
                          <a:effectLst/>
                          <a:latin typeface="Times New Roman" panose="02020603050405020304" pitchFamily="18" charset="0"/>
                          <a:cs typeface="Times New Roman" panose="02020603050405020304" pitchFamily="18" charset="0"/>
                        </a:rPr>
                        <a:t>Viscosity with CL(Pas)</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b="1" kern="1200">
                          <a:solidFill>
                            <a:schemeClr val="dk1"/>
                          </a:solidFill>
                          <a:latin typeface="Calibri" panose="020F0502020204030204"/>
                          <a:ea typeface=""/>
                          <a:cs typeface=""/>
                        </a:defRPr>
                      </a:lvl1pPr>
                      <a:lvl2pPr marL="575732" algn="l" defTabSz="1151465" rtl="0" eaLnBrk="1" latinLnBrk="0" hangingPunct="1">
                        <a:defRPr sz="2300" b="1" kern="1200">
                          <a:solidFill>
                            <a:schemeClr val="dk1"/>
                          </a:solidFill>
                          <a:latin typeface="Calibri" panose="020F0502020204030204"/>
                          <a:ea typeface=""/>
                          <a:cs typeface=""/>
                        </a:defRPr>
                      </a:lvl2pPr>
                      <a:lvl3pPr marL="1151465" algn="l" defTabSz="1151465" rtl="0" eaLnBrk="1" latinLnBrk="0" hangingPunct="1">
                        <a:defRPr sz="2300" b="1" kern="1200">
                          <a:solidFill>
                            <a:schemeClr val="dk1"/>
                          </a:solidFill>
                          <a:latin typeface="Calibri" panose="020F0502020204030204"/>
                          <a:ea typeface=""/>
                          <a:cs typeface=""/>
                        </a:defRPr>
                      </a:lvl3pPr>
                      <a:lvl4pPr marL="1727197" algn="l" defTabSz="1151465" rtl="0" eaLnBrk="1" latinLnBrk="0" hangingPunct="1">
                        <a:defRPr sz="2300" b="1" kern="1200">
                          <a:solidFill>
                            <a:schemeClr val="dk1"/>
                          </a:solidFill>
                          <a:latin typeface="Calibri" panose="020F0502020204030204"/>
                          <a:ea typeface=""/>
                          <a:cs typeface=""/>
                        </a:defRPr>
                      </a:lvl4pPr>
                      <a:lvl5pPr marL="2302929" algn="l" defTabSz="1151465" rtl="0" eaLnBrk="1" latinLnBrk="0" hangingPunct="1">
                        <a:defRPr sz="2300" b="1" kern="1200">
                          <a:solidFill>
                            <a:schemeClr val="dk1"/>
                          </a:solidFill>
                          <a:latin typeface="Calibri" panose="020F0502020204030204"/>
                          <a:ea typeface=""/>
                          <a:cs typeface=""/>
                        </a:defRPr>
                      </a:lvl5pPr>
                      <a:lvl6pPr marL="2878662" algn="l" defTabSz="1151465" rtl="0" eaLnBrk="1" latinLnBrk="0" hangingPunct="1">
                        <a:defRPr sz="2300" b="1" kern="1200">
                          <a:solidFill>
                            <a:schemeClr val="dk1"/>
                          </a:solidFill>
                          <a:latin typeface="Calibri" panose="020F0502020204030204"/>
                          <a:ea typeface=""/>
                          <a:cs typeface=""/>
                        </a:defRPr>
                      </a:lvl6pPr>
                      <a:lvl7pPr marL="3454394" algn="l" defTabSz="1151465" rtl="0" eaLnBrk="1" latinLnBrk="0" hangingPunct="1">
                        <a:defRPr sz="2300" b="1" kern="1200">
                          <a:solidFill>
                            <a:schemeClr val="dk1"/>
                          </a:solidFill>
                          <a:latin typeface="Calibri" panose="020F0502020204030204"/>
                          <a:ea typeface=""/>
                          <a:cs typeface=""/>
                        </a:defRPr>
                      </a:lvl7pPr>
                      <a:lvl8pPr marL="4030128" algn="l" defTabSz="1151465" rtl="0" eaLnBrk="1" latinLnBrk="0" hangingPunct="1">
                        <a:defRPr sz="2300" b="1" kern="1200">
                          <a:solidFill>
                            <a:schemeClr val="dk1"/>
                          </a:solidFill>
                          <a:latin typeface="Calibri" panose="020F0502020204030204"/>
                          <a:ea typeface=""/>
                          <a:cs typeface=""/>
                        </a:defRPr>
                      </a:lvl8pPr>
                      <a:lvl9pPr marL="4605860" algn="l" defTabSz="1151465" rtl="0" eaLnBrk="1" latinLnBrk="0" hangingPunct="1">
                        <a:defRPr sz="2300" b="1"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hu-HU" sz="1600" b="1" dirty="0">
                          <a:effectLst/>
                          <a:latin typeface="Times New Roman" panose="02020603050405020304" pitchFamily="18" charset="0"/>
                          <a:cs typeface="Times New Roman" panose="02020603050405020304" pitchFamily="18" charset="0"/>
                        </a:rPr>
                        <a:t>Viscosity without CL(Pas)</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r>
              <a:tr h="504895">
                <a:tc>
                  <a:txBody>
                    <a:bodyPr/>
                    <a:lstStyle>
                      <a:lvl1pPr marL="0" algn="l" defTabSz="1151465" rtl="0" eaLnBrk="1" latinLnBrk="0" hangingPunct="1">
                        <a:defRPr sz="2300" b="1" kern="1200">
                          <a:solidFill>
                            <a:schemeClr val="dk1"/>
                          </a:solidFill>
                          <a:latin typeface="Calibri" panose="020F0502020204030204"/>
                          <a:ea typeface=""/>
                          <a:cs typeface=""/>
                        </a:defRPr>
                      </a:lvl1pPr>
                      <a:lvl2pPr marL="575732" algn="l" defTabSz="1151465" rtl="0" eaLnBrk="1" latinLnBrk="0" hangingPunct="1">
                        <a:defRPr sz="2300" b="1" kern="1200">
                          <a:solidFill>
                            <a:schemeClr val="dk1"/>
                          </a:solidFill>
                          <a:latin typeface="Calibri" panose="020F0502020204030204"/>
                          <a:ea typeface=""/>
                          <a:cs typeface=""/>
                        </a:defRPr>
                      </a:lvl2pPr>
                      <a:lvl3pPr marL="1151465" algn="l" defTabSz="1151465" rtl="0" eaLnBrk="1" latinLnBrk="0" hangingPunct="1">
                        <a:defRPr sz="2300" b="1" kern="1200">
                          <a:solidFill>
                            <a:schemeClr val="dk1"/>
                          </a:solidFill>
                          <a:latin typeface="Calibri" panose="020F0502020204030204"/>
                          <a:ea typeface=""/>
                          <a:cs typeface=""/>
                        </a:defRPr>
                      </a:lvl3pPr>
                      <a:lvl4pPr marL="1727197" algn="l" defTabSz="1151465" rtl="0" eaLnBrk="1" latinLnBrk="0" hangingPunct="1">
                        <a:defRPr sz="2300" b="1" kern="1200">
                          <a:solidFill>
                            <a:schemeClr val="dk1"/>
                          </a:solidFill>
                          <a:latin typeface="Calibri" panose="020F0502020204030204"/>
                          <a:ea typeface=""/>
                          <a:cs typeface=""/>
                        </a:defRPr>
                      </a:lvl4pPr>
                      <a:lvl5pPr marL="2302929" algn="l" defTabSz="1151465" rtl="0" eaLnBrk="1" latinLnBrk="0" hangingPunct="1">
                        <a:defRPr sz="2300" b="1" kern="1200">
                          <a:solidFill>
                            <a:schemeClr val="dk1"/>
                          </a:solidFill>
                          <a:latin typeface="Calibri" panose="020F0502020204030204"/>
                          <a:ea typeface=""/>
                          <a:cs typeface=""/>
                        </a:defRPr>
                      </a:lvl5pPr>
                      <a:lvl6pPr marL="2878662" algn="l" defTabSz="1151465" rtl="0" eaLnBrk="1" latinLnBrk="0" hangingPunct="1">
                        <a:defRPr sz="2300" b="1" kern="1200">
                          <a:solidFill>
                            <a:schemeClr val="dk1"/>
                          </a:solidFill>
                          <a:latin typeface="Calibri" panose="020F0502020204030204"/>
                          <a:ea typeface=""/>
                          <a:cs typeface=""/>
                        </a:defRPr>
                      </a:lvl6pPr>
                      <a:lvl7pPr marL="3454394" algn="l" defTabSz="1151465" rtl="0" eaLnBrk="1" latinLnBrk="0" hangingPunct="1">
                        <a:defRPr sz="2300" b="1" kern="1200">
                          <a:solidFill>
                            <a:schemeClr val="dk1"/>
                          </a:solidFill>
                          <a:latin typeface="Calibri" panose="020F0502020204030204"/>
                          <a:ea typeface=""/>
                          <a:cs typeface=""/>
                        </a:defRPr>
                      </a:lvl7pPr>
                      <a:lvl8pPr marL="4030128" algn="l" defTabSz="1151465" rtl="0" eaLnBrk="1" latinLnBrk="0" hangingPunct="1">
                        <a:defRPr sz="2300" b="1" kern="1200">
                          <a:solidFill>
                            <a:schemeClr val="dk1"/>
                          </a:solidFill>
                          <a:latin typeface="Calibri" panose="020F0502020204030204"/>
                          <a:ea typeface=""/>
                          <a:cs typeface=""/>
                        </a:defRPr>
                      </a:lvl8pPr>
                      <a:lvl9pPr marL="4605860" algn="l" defTabSz="1151465" rtl="0" eaLnBrk="1" latinLnBrk="0" hangingPunct="1">
                        <a:defRPr sz="2300" b="1"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hu-HU" sz="1600">
                          <a:effectLst/>
                          <a:latin typeface="Times New Roman" panose="02020603050405020304" pitchFamily="18" charset="0"/>
                          <a:cs typeface="Times New Roman" panose="02020603050405020304" pitchFamily="18" charset="0"/>
                        </a:rPr>
                        <a:t>0.5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5.3±0.2</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400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78± 2.5</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222.45± 0.22</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0.112</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a:effectLst/>
                          <a:latin typeface="Times New Roman" panose="02020603050405020304" pitchFamily="18" charset="0"/>
                          <a:cs typeface="Times New Roman" panose="02020603050405020304" pitchFamily="18" charset="0"/>
                        </a:rPr>
                        <a:t>0.181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r>
              <a:tr h="504895">
                <a:tc>
                  <a:txBody>
                    <a:bodyPr/>
                    <a:lstStyle>
                      <a:lvl1pPr marL="0" algn="l" defTabSz="1151465" rtl="0" eaLnBrk="1" latinLnBrk="0" hangingPunct="1">
                        <a:defRPr sz="2300" b="1" kern="1200">
                          <a:solidFill>
                            <a:schemeClr val="dk1"/>
                          </a:solidFill>
                          <a:latin typeface="Calibri" panose="020F0502020204030204"/>
                          <a:ea typeface=""/>
                          <a:cs typeface=""/>
                        </a:defRPr>
                      </a:lvl1pPr>
                      <a:lvl2pPr marL="575732" algn="l" defTabSz="1151465" rtl="0" eaLnBrk="1" latinLnBrk="0" hangingPunct="1">
                        <a:defRPr sz="2300" b="1" kern="1200">
                          <a:solidFill>
                            <a:schemeClr val="dk1"/>
                          </a:solidFill>
                          <a:latin typeface="Calibri" panose="020F0502020204030204"/>
                          <a:ea typeface=""/>
                          <a:cs typeface=""/>
                        </a:defRPr>
                      </a:lvl2pPr>
                      <a:lvl3pPr marL="1151465" algn="l" defTabSz="1151465" rtl="0" eaLnBrk="1" latinLnBrk="0" hangingPunct="1">
                        <a:defRPr sz="2300" b="1" kern="1200">
                          <a:solidFill>
                            <a:schemeClr val="dk1"/>
                          </a:solidFill>
                          <a:latin typeface="Calibri" panose="020F0502020204030204"/>
                          <a:ea typeface=""/>
                          <a:cs typeface=""/>
                        </a:defRPr>
                      </a:lvl3pPr>
                      <a:lvl4pPr marL="1727197" algn="l" defTabSz="1151465" rtl="0" eaLnBrk="1" latinLnBrk="0" hangingPunct="1">
                        <a:defRPr sz="2300" b="1" kern="1200">
                          <a:solidFill>
                            <a:schemeClr val="dk1"/>
                          </a:solidFill>
                          <a:latin typeface="Calibri" panose="020F0502020204030204"/>
                          <a:ea typeface=""/>
                          <a:cs typeface=""/>
                        </a:defRPr>
                      </a:lvl4pPr>
                      <a:lvl5pPr marL="2302929" algn="l" defTabSz="1151465" rtl="0" eaLnBrk="1" latinLnBrk="0" hangingPunct="1">
                        <a:defRPr sz="2300" b="1" kern="1200">
                          <a:solidFill>
                            <a:schemeClr val="dk1"/>
                          </a:solidFill>
                          <a:latin typeface="Calibri" panose="020F0502020204030204"/>
                          <a:ea typeface=""/>
                          <a:cs typeface=""/>
                        </a:defRPr>
                      </a:lvl5pPr>
                      <a:lvl6pPr marL="2878662" algn="l" defTabSz="1151465" rtl="0" eaLnBrk="1" latinLnBrk="0" hangingPunct="1">
                        <a:defRPr sz="2300" b="1" kern="1200">
                          <a:solidFill>
                            <a:schemeClr val="dk1"/>
                          </a:solidFill>
                          <a:latin typeface="Calibri" panose="020F0502020204030204"/>
                          <a:ea typeface=""/>
                          <a:cs typeface=""/>
                        </a:defRPr>
                      </a:lvl6pPr>
                      <a:lvl7pPr marL="3454394" algn="l" defTabSz="1151465" rtl="0" eaLnBrk="1" latinLnBrk="0" hangingPunct="1">
                        <a:defRPr sz="2300" b="1" kern="1200">
                          <a:solidFill>
                            <a:schemeClr val="dk1"/>
                          </a:solidFill>
                          <a:latin typeface="Calibri" panose="020F0502020204030204"/>
                          <a:ea typeface=""/>
                          <a:cs typeface=""/>
                        </a:defRPr>
                      </a:lvl7pPr>
                      <a:lvl8pPr marL="4030128" algn="l" defTabSz="1151465" rtl="0" eaLnBrk="1" latinLnBrk="0" hangingPunct="1">
                        <a:defRPr sz="2300" b="1" kern="1200">
                          <a:solidFill>
                            <a:schemeClr val="dk1"/>
                          </a:solidFill>
                          <a:latin typeface="Calibri" panose="020F0502020204030204"/>
                          <a:ea typeface=""/>
                          <a:cs typeface=""/>
                        </a:defRPr>
                      </a:lvl8pPr>
                      <a:lvl9pPr marL="4605860" algn="l" defTabSz="1151465" rtl="0" eaLnBrk="1" latinLnBrk="0" hangingPunct="1">
                        <a:defRPr sz="2300" b="1"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1</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5.2±</a:t>
                      </a:r>
                      <a:r>
                        <a:rPr lang="hu-HU" sz="1600" dirty="0">
                          <a:effectLst/>
                          <a:latin typeface="Times New Roman" panose="02020603050405020304" pitchFamily="18" charset="0"/>
                          <a:cs typeface="Times New Roman" panose="02020603050405020304" pitchFamily="18" charset="0"/>
                        </a:rPr>
                        <a:t>0.3</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900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82±3.3</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360±0.33</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Good</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1.88</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2.11</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2">
                        <a:lumMod val="20000"/>
                        <a:lumOff val="80000"/>
                      </a:schemeClr>
                    </a:solidFill>
                  </a:tcPr>
                </a:tc>
              </a:tr>
              <a:tr h="504895">
                <a:tc>
                  <a:txBody>
                    <a:bodyPr/>
                    <a:lstStyle>
                      <a:lvl1pPr marL="0" algn="l" defTabSz="1151465" rtl="0" eaLnBrk="1" latinLnBrk="0" hangingPunct="1">
                        <a:defRPr sz="2300" b="1" kern="1200">
                          <a:solidFill>
                            <a:schemeClr val="dk1"/>
                          </a:solidFill>
                          <a:latin typeface="Calibri" panose="020F0502020204030204"/>
                          <a:ea typeface=""/>
                          <a:cs typeface=""/>
                        </a:defRPr>
                      </a:lvl1pPr>
                      <a:lvl2pPr marL="575732" algn="l" defTabSz="1151465" rtl="0" eaLnBrk="1" latinLnBrk="0" hangingPunct="1">
                        <a:defRPr sz="2300" b="1" kern="1200">
                          <a:solidFill>
                            <a:schemeClr val="dk1"/>
                          </a:solidFill>
                          <a:latin typeface="Calibri" panose="020F0502020204030204"/>
                          <a:ea typeface=""/>
                          <a:cs typeface=""/>
                        </a:defRPr>
                      </a:lvl2pPr>
                      <a:lvl3pPr marL="1151465" algn="l" defTabSz="1151465" rtl="0" eaLnBrk="1" latinLnBrk="0" hangingPunct="1">
                        <a:defRPr sz="2300" b="1" kern="1200">
                          <a:solidFill>
                            <a:schemeClr val="dk1"/>
                          </a:solidFill>
                          <a:latin typeface="Calibri" panose="020F0502020204030204"/>
                          <a:ea typeface=""/>
                          <a:cs typeface=""/>
                        </a:defRPr>
                      </a:lvl3pPr>
                      <a:lvl4pPr marL="1727197" algn="l" defTabSz="1151465" rtl="0" eaLnBrk="1" latinLnBrk="0" hangingPunct="1">
                        <a:defRPr sz="2300" b="1" kern="1200">
                          <a:solidFill>
                            <a:schemeClr val="dk1"/>
                          </a:solidFill>
                          <a:latin typeface="Calibri" panose="020F0502020204030204"/>
                          <a:ea typeface=""/>
                          <a:cs typeface=""/>
                        </a:defRPr>
                      </a:lvl4pPr>
                      <a:lvl5pPr marL="2302929" algn="l" defTabSz="1151465" rtl="0" eaLnBrk="1" latinLnBrk="0" hangingPunct="1">
                        <a:defRPr sz="2300" b="1" kern="1200">
                          <a:solidFill>
                            <a:schemeClr val="dk1"/>
                          </a:solidFill>
                          <a:latin typeface="Calibri" panose="020F0502020204030204"/>
                          <a:ea typeface=""/>
                          <a:cs typeface=""/>
                        </a:defRPr>
                      </a:lvl5pPr>
                      <a:lvl6pPr marL="2878662" algn="l" defTabSz="1151465" rtl="0" eaLnBrk="1" latinLnBrk="0" hangingPunct="1">
                        <a:defRPr sz="2300" b="1" kern="1200">
                          <a:solidFill>
                            <a:schemeClr val="dk1"/>
                          </a:solidFill>
                          <a:latin typeface="Calibri" panose="020F0502020204030204"/>
                          <a:ea typeface=""/>
                          <a:cs typeface=""/>
                        </a:defRPr>
                      </a:lvl6pPr>
                      <a:lvl7pPr marL="3454394" algn="l" defTabSz="1151465" rtl="0" eaLnBrk="1" latinLnBrk="0" hangingPunct="1">
                        <a:defRPr sz="2300" b="1" kern="1200">
                          <a:solidFill>
                            <a:schemeClr val="dk1"/>
                          </a:solidFill>
                          <a:latin typeface="Calibri" panose="020F0502020204030204"/>
                          <a:ea typeface=""/>
                          <a:cs typeface=""/>
                        </a:defRPr>
                      </a:lvl7pPr>
                      <a:lvl8pPr marL="4030128" algn="l" defTabSz="1151465" rtl="0" eaLnBrk="1" latinLnBrk="0" hangingPunct="1">
                        <a:defRPr sz="2300" b="1" kern="1200">
                          <a:solidFill>
                            <a:schemeClr val="dk1"/>
                          </a:solidFill>
                          <a:latin typeface="Calibri" panose="020F0502020204030204"/>
                          <a:ea typeface=""/>
                          <a:cs typeface=""/>
                        </a:defRPr>
                      </a:lvl8pPr>
                      <a:lvl9pPr marL="4605860" algn="l" defTabSz="1151465" rtl="0" eaLnBrk="1" latinLnBrk="0" hangingPunct="1">
                        <a:defRPr sz="2300" b="1"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a:effectLst/>
                          <a:latin typeface="Times New Roman" panose="02020603050405020304" pitchFamily="18" charset="0"/>
                          <a:cs typeface="Times New Roman" panose="02020603050405020304" pitchFamily="18" charset="0"/>
                        </a:rPr>
                        <a:t>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a:effectLst/>
                          <a:latin typeface="Times New Roman" panose="02020603050405020304" pitchFamily="18" charset="0"/>
                          <a:cs typeface="Times New Roman" panose="02020603050405020304" pitchFamily="18" charset="0"/>
                        </a:rPr>
                        <a:t>5.5±0.4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1300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80±1.4</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320±0.44</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Good</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14.29</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15.45</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r>
              <a:tr h="268195">
                <a:tc>
                  <a:txBody>
                    <a:bodyPr/>
                    <a:lstStyle>
                      <a:lvl1pPr marL="0" algn="l" defTabSz="1151465" rtl="0" eaLnBrk="1" latinLnBrk="0" hangingPunct="1">
                        <a:defRPr sz="2300" b="1" kern="1200">
                          <a:solidFill>
                            <a:schemeClr val="dk1"/>
                          </a:solidFill>
                          <a:latin typeface="Calibri" panose="020F0502020204030204"/>
                          <a:ea typeface=""/>
                          <a:cs typeface=""/>
                        </a:defRPr>
                      </a:lvl1pPr>
                      <a:lvl2pPr marL="575732" algn="l" defTabSz="1151465" rtl="0" eaLnBrk="1" latinLnBrk="0" hangingPunct="1">
                        <a:defRPr sz="2300" b="1" kern="1200">
                          <a:solidFill>
                            <a:schemeClr val="dk1"/>
                          </a:solidFill>
                          <a:latin typeface="Calibri" panose="020F0502020204030204"/>
                          <a:ea typeface=""/>
                          <a:cs typeface=""/>
                        </a:defRPr>
                      </a:lvl2pPr>
                      <a:lvl3pPr marL="1151465" algn="l" defTabSz="1151465" rtl="0" eaLnBrk="1" latinLnBrk="0" hangingPunct="1">
                        <a:defRPr sz="2300" b="1" kern="1200">
                          <a:solidFill>
                            <a:schemeClr val="dk1"/>
                          </a:solidFill>
                          <a:latin typeface="Calibri" panose="020F0502020204030204"/>
                          <a:ea typeface=""/>
                          <a:cs typeface=""/>
                        </a:defRPr>
                      </a:lvl3pPr>
                      <a:lvl4pPr marL="1727197" algn="l" defTabSz="1151465" rtl="0" eaLnBrk="1" latinLnBrk="0" hangingPunct="1">
                        <a:defRPr sz="2300" b="1" kern="1200">
                          <a:solidFill>
                            <a:schemeClr val="dk1"/>
                          </a:solidFill>
                          <a:latin typeface="Calibri" panose="020F0502020204030204"/>
                          <a:ea typeface=""/>
                          <a:cs typeface=""/>
                        </a:defRPr>
                      </a:lvl4pPr>
                      <a:lvl5pPr marL="2302929" algn="l" defTabSz="1151465" rtl="0" eaLnBrk="1" latinLnBrk="0" hangingPunct="1">
                        <a:defRPr sz="2300" b="1" kern="1200">
                          <a:solidFill>
                            <a:schemeClr val="dk1"/>
                          </a:solidFill>
                          <a:latin typeface="Calibri" panose="020F0502020204030204"/>
                          <a:ea typeface=""/>
                          <a:cs typeface=""/>
                        </a:defRPr>
                      </a:lvl5pPr>
                      <a:lvl6pPr marL="2878662" algn="l" defTabSz="1151465" rtl="0" eaLnBrk="1" latinLnBrk="0" hangingPunct="1">
                        <a:defRPr sz="2300" b="1" kern="1200">
                          <a:solidFill>
                            <a:schemeClr val="dk1"/>
                          </a:solidFill>
                          <a:latin typeface="Calibri" panose="020F0502020204030204"/>
                          <a:ea typeface=""/>
                          <a:cs typeface=""/>
                        </a:defRPr>
                      </a:lvl6pPr>
                      <a:lvl7pPr marL="3454394" algn="l" defTabSz="1151465" rtl="0" eaLnBrk="1" latinLnBrk="0" hangingPunct="1">
                        <a:defRPr sz="2300" b="1" kern="1200">
                          <a:solidFill>
                            <a:schemeClr val="dk1"/>
                          </a:solidFill>
                          <a:latin typeface="Calibri" panose="020F0502020204030204"/>
                          <a:ea typeface=""/>
                          <a:cs typeface=""/>
                        </a:defRPr>
                      </a:lvl7pPr>
                      <a:lvl8pPr marL="4030128" algn="l" defTabSz="1151465" rtl="0" eaLnBrk="1" latinLnBrk="0" hangingPunct="1">
                        <a:defRPr sz="2300" b="1" kern="1200">
                          <a:solidFill>
                            <a:schemeClr val="dk1"/>
                          </a:solidFill>
                          <a:latin typeface="Calibri" panose="020F0502020204030204"/>
                          <a:ea typeface=""/>
                          <a:cs typeface=""/>
                        </a:defRPr>
                      </a:lvl8pPr>
                      <a:lvl9pPr marL="4605860" algn="l" defTabSz="1151465" rtl="0" eaLnBrk="1" latinLnBrk="0" hangingPunct="1">
                        <a:defRPr sz="2300" b="1"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a:effectLst/>
                          <a:latin typeface="Times New Roman" panose="02020603050405020304" pitchFamily="18" charset="0"/>
                          <a:cs typeface="Times New Roman" panose="02020603050405020304" pitchFamily="18" charset="0"/>
                        </a:rPr>
                        <a:t>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5.9±0.6</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2000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a:effectLst/>
                          <a:latin typeface="Times New Roman" panose="02020603050405020304" pitchFamily="18" charset="0"/>
                          <a:cs typeface="Times New Roman" panose="02020603050405020304" pitchFamily="18" charset="0"/>
                        </a:rPr>
                        <a:t>79±4.2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340±0.012</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Good</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66.34</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1151465" rtl="0" eaLnBrk="1" latinLnBrk="0" hangingPunct="1">
                        <a:defRPr sz="2300" kern="1200">
                          <a:solidFill>
                            <a:schemeClr val="dk1"/>
                          </a:solidFill>
                          <a:latin typeface="Calibri" panose="020F0502020204030204"/>
                          <a:ea typeface=""/>
                          <a:cs typeface=""/>
                        </a:defRPr>
                      </a:lvl1pPr>
                      <a:lvl2pPr marL="575732" algn="l" defTabSz="1151465" rtl="0" eaLnBrk="1" latinLnBrk="0" hangingPunct="1">
                        <a:defRPr sz="2300" kern="1200">
                          <a:solidFill>
                            <a:schemeClr val="dk1"/>
                          </a:solidFill>
                          <a:latin typeface="Calibri" panose="020F0502020204030204"/>
                          <a:ea typeface=""/>
                          <a:cs typeface=""/>
                        </a:defRPr>
                      </a:lvl2pPr>
                      <a:lvl3pPr marL="1151465" algn="l" defTabSz="1151465" rtl="0" eaLnBrk="1" latinLnBrk="0" hangingPunct="1">
                        <a:defRPr sz="2300" kern="1200">
                          <a:solidFill>
                            <a:schemeClr val="dk1"/>
                          </a:solidFill>
                          <a:latin typeface="Calibri" panose="020F0502020204030204"/>
                          <a:ea typeface=""/>
                          <a:cs typeface=""/>
                        </a:defRPr>
                      </a:lvl3pPr>
                      <a:lvl4pPr marL="1727197" algn="l" defTabSz="1151465" rtl="0" eaLnBrk="1" latinLnBrk="0" hangingPunct="1">
                        <a:defRPr sz="2300" kern="1200">
                          <a:solidFill>
                            <a:schemeClr val="dk1"/>
                          </a:solidFill>
                          <a:latin typeface="Calibri" panose="020F0502020204030204"/>
                          <a:ea typeface=""/>
                          <a:cs typeface=""/>
                        </a:defRPr>
                      </a:lvl4pPr>
                      <a:lvl5pPr marL="2302929" algn="l" defTabSz="1151465" rtl="0" eaLnBrk="1" latinLnBrk="0" hangingPunct="1">
                        <a:defRPr sz="2300" kern="1200">
                          <a:solidFill>
                            <a:schemeClr val="dk1"/>
                          </a:solidFill>
                          <a:latin typeface="Calibri" panose="020F0502020204030204"/>
                          <a:ea typeface=""/>
                          <a:cs typeface=""/>
                        </a:defRPr>
                      </a:lvl5pPr>
                      <a:lvl6pPr marL="2878662" algn="l" defTabSz="1151465" rtl="0" eaLnBrk="1" latinLnBrk="0" hangingPunct="1">
                        <a:defRPr sz="2300" kern="1200">
                          <a:solidFill>
                            <a:schemeClr val="dk1"/>
                          </a:solidFill>
                          <a:latin typeface="Calibri" panose="020F0502020204030204"/>
                          <a:ea typeface=""/>
                          <a:cs typeface=""/>
                        </a:defRPr>
                      </a:lvl6pPr>
                      <a:lvl7pPr marL="3454394" algn="l" defTabSz="1151465" rtl="0" eaLnBrk="1" latinLnBrk="0" hangingPunct="1">
                        <a:defRPr sz="2300" kern="1200">
                          <a:solidFill>
                            <a:schemeClr val="dk1"/>
                          </a:solidFill>
                          <a:latin typeface="Calibri" panose="020F0502020204030204"/>
                          <a:ea typeface=""/>
                          <a:cs typeface=""/>
                        </a:defRPr>
                      </a:lvl7pPr>
                      <a:lvl8pPr marL="4030128" algn="l" defTabSz="1151465" rtl="0" eaLnBrk="1" latinLnBrk="0" hangingPunct="1">
                        <a:defRPr sz="2300" kern="1200">
                          <a:solidFill>
                            <a:schemeClr val="dk1"/>
                          </a:solidFill>
                          <a:latin typeface="Calibri" panose="020F0502020204030204"/>
                          <a:ea typeface=""/>
                          <a:cs typeface=""/>
                        </a:defRPr>
                      </a:lvl8pPr>
                      <a:lvl9pPr marL="4605860" algn="l" defTabSz="1151465" rtl="0" eaLnBrk="1" latinLnBrk="0" hangingPunct="1">
                        <a:defRPr sz="2300" kern="1200">
                          <a:solidFill>
                            <a:schemeClr val="dk1"/>
                          </a:solidFill>
                          <a:latin typeface="Calibri" panose="020F0502020204030204"/>
                          <a:ea typeface=""/>
                          <a:cs typeface=""/>
                        </a:defRPr>
                      </a:lvl9pPr>
                    </a:lstStyle>
                    <a:p>
                      <a:pPr marL="0" marR="0">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157</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20000"/>
                        <a:lumOff val="80000"/>
                      </a:srgbClr>
                    </a:solidFill>
                  </a:tcPr>
                </a:tc>
              </a:tr>
            </a:tbl>
          </a:graphicData>
        </a:graphic>
      </p:graphicFrame>
      <p:sp>
        <p:nvSpPr>
          <p:cNvPr id="2" name="TextBox 1"/>
          <p:cNvSpPr txBox="1"/>
          <p:nvPr/>
        </p:nvSpPr>
        <p:spPr>
          <a:xfrm>
            <a:off x="336500" y="5005043"/>
            <a:ext cx="6871398"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hu-HU" dirty="0" smtClean="0">
                <a:latin typeface="Palatino Linotype" panose="02040502050505030304" pitchFamily="18" charset="0"/>
              </a:rPr>
              <a:t>***The hydrogel at concentration </a:t>
            </a:r>
            <a:r>
              <a:rPr lang="hu-HU" dirty="0" smtClean="0">
                <a:solidFill>
                  <a:srgbClr val="FF0000"/>
                </a:solidFill>
                <a:latin typeface="Palatino Linotype" panose="02040502050505030304" pitchFamily="18" charset="0"/>
              </a:rPr>
              <a:t>1% </a:t>
            </a:r>
            <a:r>
              <a:rPr lang="hu-HU" dirty="0" smtClean="0">
                <a:latin typeface="Palatino Linotype" panose="02040502050505030304" pitchFamily="18" charset="0"/>
              </a:rPr>
              <a:t>show best results in all performed studies. We selected this concentration for further in vitro release and permeation testing</a:t>
            </a:r>
            <a:endParaRPr lang="en-US" dirty="0">
              <a:latin typeface="Palatino Linotype" panose="02040502050505030304" pitchFamily="18" charset="0"/>
            </a:endParaRPr>
          </a:p>
        </p:txBody>
      </p:sp>
    </p:spTree>
    <p:extLst>
      <p:ext uri="{BB962C8B-B14F-4D97-AF65-F5344CB8AC3E}">
        <p14:creationId xmlns:p14="http://schemas.microsoft.com/office/powerpoint/2010/main" val="9271489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3386" y="528909"/>
            <a:ext cx="8153400" cy="20621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2400" b="1" dirty="0">
                <a:solidFill>
                  <a:prstClr val="black"/>
                </a:solidFill>
                <a:latin typeface="Palatino Linotype" panose="02040502050505030304" pitchFamily="18" charset="0"/>
              </a:rPr>
              <a:t>Results and </a:t>
            </a:r>
            <a:r>
              <a:rPr lang="fr-FR" sz="2400" b="1" dirty="0" smtClean="0">
                <a:solidFill>
                  <a:prstClr val="black"/>
                </a:solidFill>
                <a:latin typeface="Palatino Linotype" panose="02040502050505030304" pitchFamily="18" charset="0"/>
              </a:rPr>
              <a:t>Discussion</a:t>
            </a:r>
            <a:endParaRPr lang="hu-HU" sz="2400" b="1" dirty="0" smtClean="0">
              <a:solidFill>
                <a:prstClr val="black"/>
              </a:solidFill>
              <a:latin typeface="Palatino Linotype" panose="02040502050505030304" pitchFamily="18" charset="0"/>
            </a:endParaRPr>
          </a:p>
          <a:p>
            <a:r>
              <a:rPr lang="hu-HU" sz="2400" b="1" dirty="0" smtClean="0">
                <a:solidFill>
                  <a:prstClr val="black"/>
                </a:solidFill>
                <a:latin typeface="Palatino Linotype" panose="02040502050505030304" pitchFamily="18" charset="0"/>
              </a:rPr>
              <a:t>Swelling study</a:t>
            </a:r>
            <a:r>
              <a:rPr lang="hu-HU" sz="2400" b="1" dirty="0">
                <a:solidFill>
                  <a:prstClr val="black"/>
                </a:solidFill>
                <a:latin typeface="Palatino Linotype" panose="02040502050505030304" pitchFamily="18" charset="0"/>
              </a:rPr>
              <a:t> </a:t>
            </a:r>
            <a:r>
              <a:rPr lang="hu-HU" sz="1600" dirty="0" smtClean="0">
                <a:latin typeface="Palatino Linotype" panose="02040502050505030304" pitchFamily="18" charset="0"/>
              </a:rPr>
              <a:t>results</a:t>
            </a:r>
            <a:r>
              <a:rPr lang="en-US" sz="1600" dirty="0" smtClean="0">
                <a:latin typeface="Palatino Linotype" panose="02040502050505030304" pitchFamily="18" charset="0"/>
              </a:rPr>
              <a:t> </a:t>
            </a:r>
            <a:r>
              <a:rPr lang="en-US" sz="1600" dirty="0">
                <a:latin typeface="Palatino Linotype" panose="02040502050505030304" pitchFamily="18" charset="0"/>
              </a:rPr>
              <a:t>showed that hydrogel without cross linker showed greater swelling index. </a:t>
            </a:r>
            <a:r>
              <a:rPr lang="en-US" sz="1600" dirty="0" smtClean="0">
                <a:latin typeface="Palatino Linotype" panose="02040502050505030304" pitchFamily="18" charset="0"/>
              </a:rPr>
              <a:t>it </a:t>
            </a:r>
            <a:r>
              <a:rPr lang="en-US" sz="1600" dirty="0">
                <a:latin typeface="Palatino Linotype" panose="02040502050505030304" pitchFamily="18" charset="0"/>
              </a:rPr>
              <a:t>can be concluded that by adding cross-linker, mechanical strength of hydrogel enhances and has more precise control on release of </a:t>
            </a:r>
            <a:r>
              <a:rPr lang="en-US" sz="1600" dirty="0" err="1">
                <a:latin typeface="Palatino Linotype" panose="02040502050505030304" pitchFamily="18" charset="0"/>
              </a:rPr>
              <a:t>nano</a:t>
            </a:r>
            <a:r>
              <a:rPr lang="en-US" sz="1600" dirty="0">
                <a:latin typeface="Palatino Linotype" panose="02040502050505030304" pitchFamily="18" charset="0"/>
              </a:rPr>
              <a:t>-carrier from gel matrix as compare to simple hydrogel which is mechanically fragile that can get fractured easily thus larger pores may be created through which </a:t>
            </a:r>
            <a:r>
              <a:rPr lang="en-US" sz="1600" dirty="0" err="1">
                <a:latin typeface="Palatino Linotype" panose="02040502050505030304" pitchFamily="18" charset="0"/>
              </a:rPr>
              <a:t>nano</a:t>
            </a:r>
            <a:r>
              <a:rPr lang="en-US" sz="1600" dirty="0">
                <a:latin typeface="Palatino Linotype" panose="02040502050505030304" pitchFamily="18" charset="0"/>
              </a:rPr>
              <a:t>-carriers can easily escape with initiating a burst release</a:t>
            </a:r>
            <a:endParaRPr lang="fr-FR" sz="1600" dirty="0">
              <a:solidFill>
                <a:prstClr val="black"/>
              </a:solidFill>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2"/>
            <a:ext cx="2133600" cy="365125"/>
          </a:xfrm>
        </p:spPr>
        <p:txBody>
          <a:bodyPr/>
          <a:lstStyle/>
          <a:p>
            <a:fld id="{FCAEAE96-855E-42B1-8DE9-9C9E68DE18C5}" type="slidenum">
              <a:rPr lang="fr-FR" smtClean="0">
                <a:solidFill>
                  <a:prstClr val="black">
                    <a:tint val="75000"/>
                  </a:prstClr>
                </a:solidFill>
                <a:latin typeface="Palatino Linotype" panose="02040502050505030304" pitchFamily="18" charset="0"/>
              </a:rPr>
              <a:pPr/>
              <a:t>12</a:t>
            </a:fld>
            <a:endParaRPr lang="fr-FR">
              <a:solidFill>
                <a:prstClr val="black">
                  <a:tint val="75000"/>
                </a:prstClr>
              </a:solidFill>
              <a:latin typeface="Palatino Linotype" panose="02040502050505030304" pitchFamily="18" charset="0"/>
            </a:endParaRPr>
          </a:p>
        </p:txBody>
      </p:sp>
      <p:pic>
        <p:nvPicPr>
          <p:cNvPr id="6" name="Picture 5">
            <a:extLst>
              <a:ext uri="{FF2B5EF4-FFF2-40B4-BE49-F238E27FC236}">
                <a16:creationId xmlns:a16="http://schemas.microsoft.com/office/drawing/2014/main" xmlns="" id="{A5167FAE-FF17-41D6-8ABE-92021A934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7796" y="5341543"/>
            <a:ext cx="1586204" cy="1516457"/>
          </a:xfrm>
          <a:prstGeom prst="rect">
            <a:avLst/>
          </a:prstGeom>
        </p:spPr>
      </p:pic>
      <p:pic>
        <p:nvPicPr>
          <p:cNvPr id="8" name="Picture 7"/>
          <p:cNvPicPr>
            <a:picLocks noChangeAspect="1"/>
          </p:cNvPicPr>
          <p:nvPr/>
        </p:nvPicPr>
        <p:blipFill>
          <a:blip r:embed="rId3"/>
          <a:stretch>
            <a:fillRect/>
          </a:stretch>
        </p:blipFill>
        <p:spPr>
          <a:xfrm>
            <a:off x="718242" y="2840238"/>
            <a:ext cx="6560745" cy="3632988"/>
          </a:xfrm>
          <a:prstGeom prst="rect">
            <a:avLst/>
          </a:prstGeom>
        </p:spPr>
      </p:pic>
    </p:spTree>
    <p:extLst>
      <p:ext uri="{BB962C8B-B14F-4D97-AF65-F5344CB8AC3E}">
        <p14:creationId xmlns:p14="http://schemas.microsoft.com/office/powerpoint/2010/main" val="39218590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28650" y="2075902"/>
            <a:ext cx="6858566" cy="4361112"/>
          </a:xfrm>
          <a:prstGeom prst="rect">
            <a:avLst/>
          </a:prstGeom>
        </p:spPr>
      </p:pic>
      <p:sp>
        <p:nvSpPr>
          <p:cNvPr id="6" name="Title 5"/>
          <p:cNvSpPr txBox="1">
            <a:spLocks noGrp="1"/>
          </p:cNvSpPr>
          <p:nvPr>
            <p:ph type="title"/>
          </p:nvPr>
        </p:nvSpPr>
        <p:spPr>
          <a:xfrm>
            <a:off x="628650" y="275397"/>
            <a:ext cx="7886700" cy="150502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2400" b="1" dirty="0">
                <a:solidFill>
                  <a:prstClr val="black"/>
                </a:solidFill>
                <a:latin typeface="Palatino Linotype" panose="02040502050505030304" pitchFamily="18" charset="0"/>
              </a:rPr>
              <a:t>Results and </a:t>
            </a:r>
            <a:r>
              <a:rPr lang="fr-FR" sz="2400" b="1" dirty="0" smtClean="0">
                <a:solidFill>
                  <a:prstClr val="black"/>
                </a:solidFill>
                <a:latin typeface="Palatino Linotype" panose="02040502050505030304" pitchFamily="18" charset="0"/>
              </a:rPr>
              <a:t>Discussion</a:t>
            </a:r>
            <a:r>
              <a:rPr lang="hu-HU" sz="2400" b="1" dirty="0" smtClean="0">
                <a:solidFill>
                  <a:prstClr val="black"/>
                </a:solidFill>
                <a:latin typeface="Palatino Linotype" panose="02040502050505030304" pitchFamily="18" charset="0"/>
              </a:rPr>
              <a:t/>
            </a:r>
            <a:br>
              <a:rPr lang="hu-HU" sz="2400" b="1" dirty="0" smtClean="0">
                <a:solidFill>
                  <a:prstClr val="black"/>
                </a:solidFill>
                <a:latin typeface="Palatino Linotype" panose="02040502050505030304" pitchFamily="18" charset="0"/>
              </a:rPr>
            </a:br>
            <a:r>
              <a:rPr lang="hu-HU" sz="2400" b="1" dirty="0" smtClean="0">
                <a:solidFill>
                  <a:prstClr val="black"/>
                </a:solidFill>
                <a:latin typeface="Palatino Linotype" panose="02040502050505030304" pitchFamily="18" charset="0"/>
              </a:rPr>
              <a:t>Viscosity measurement</a:t>
            </a:r>
            <a:endParaRPr lang="fr-FR" sz="2400" b="1" dirty="0">
              <a:solidFill>
                <a:prstClr val="black"/>
              </a:solidFill>
              <a:latin typeface="Palatino Linotype" panose="02040502050505030304" pitchFamily="18" charset="0"/>
            </a:endParaRPr>
          </a:p>
          <a:p>
            <a:pPr algn="just"/>
            <a:r>
              <a:rPr lang="hu-HU" sz="1800" dirty="0" smtClean="0">
                <a:solidFill>
                  <a:prstClr val="black"/>
                </a:solidFill>
                <a:latin typeface="Palatino Linotype" panose="02040502050505030304" pitchFamily="18" charset="0"/>
              </a:rPr>
              <a:t>At different concentration of hyaluronic acid viscosity of hydrogel was measured to get optimized concentration suitable for intranasal administration</a:t>
            </a:r>
            <a:endParaRPr lang="fr-FR" sz="1800" dirty="0">
              <a:solidFill>
                <a:prstClr val="black"/>
              </a:solidFill>
              <a:latin typeface="Palatino Linotype" panose="02040502050505030304" pitchFamily="18" charset="0"/>
            </a:endParaRPr>
          </a:p>
        </p:txBody>
      </p:sp>
      <p:pic>
        <p:nvPicPr>
          <p:cNvPr id="7" name="Picture 6"/>
          <p:cNvPicPr>
            <a:picLocks noChangeAspect="1"/>
          </p:cNvPicPr>
          <p:nvPr/>
        </p:nvPicPr>
        <p:blipFill>
          <a:blip r:embed="rId3"/>
          <a:stretch>
            <a:fillRect/>
          </a:stretch>
        </p:blipFill>
        <p:spPr>
          <a:xfrm>
            <a:off x="7552806" y="5266806"/>
            <a:ext cx="1591194" cy="1591194"/>
          </a:xfrm>
          <a:prstGeom prst="rect">
            <a:avLst/>
          </a:prstGeom>
        </p:spPr>
      </p:pic>
    </p:spTree>
    <p:extLst>
      <p:ext uri="{BB962C8B-B14F-4D97-AF65-F5344CB8AC3E}">
        <p14:creationId xmlns:p14="http://schemas.microsoft.com/office/powerpoint/2010/main" val="7363791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2"/>
            <a:ext cx="8153400" cy="461665"/>
          </a:xfrm>
          <a:prstGeom prst="rect">
            <a:avLst/>
          </a:prstGeom>
          <a:noFill/>
        </p:spPr>
        <p:txBody>
          <a:bodyPr wrap="square" rtlCol="0">
            <a:spAutoFit/>
          </a:bodyPr>
          <a:lstStyle/>
          <a:p>
            <a:r>
              <a:rPr lang="fr-FR" sz="2400" b="1" dirty="0">
                <a:solidFill>
                  <a:prstClr val="black"/>
                </a:solidFill>
                <a:latin typeface="Palatino Linotype" panose="02040502050505030304" pitchFamily="18" charset="0"/>
              </a:rPr>
              <a:t>Results and Discussion</a:t>
            </a:r>
          </a:p>
        </p:txBody>
      </p:sp>
      <p:sp>
        <p:nvSpPr>
          <p:cNvPr id="5" name="Slide Number Placeholder 5"/>
          <p:cNvSpPr>
            <a:spLocks noGrp="1"/>
          </p:cNvSpPr>
          <p:nvPr>
            <p:ph type="sldNum" sz="quarter" idx="12"/>
          </p:nvPr>
        </p:nvSpPr>
        <p:spPr>
          <a:xfrm>
            <a:off x="6934200" y="6356352"/>
            <a:ext cx="2133600" cy="365125"/>
          </a:xfrm>
        </p:spPr>
        <p:txBody>
          <a:bodyPr/>
          <a:lstStyle/>
          <a:p>
            <a:fld id="{FCAEAE96-855E-42B1-8DE9-9C9E68DE18C5}" type="slidenum">
              <a:rPr lang="fr-FR" smtClean="0">
                <a:solidFill>
                  <a:prstClr val="black">
                    <a:tint val="75000"/>
                  </a:prstClr>
                </a:solidFill>
                <a:latin typeface="Palatino Linotype" panose="02040502050505030304" pitchFamily="18" charset="0"/>
              </a:rPr>
              <a:pPr/>
              <a:t>14</a:t>
            </a:fld>
            <a:endParaRPr lang="fr-FR">
              <a:solidFill>
                <a:prstClr val="black">
                  <a:tint val="75000"/>
                </a:prstClr>
              </a:solidFill>
              <a:latin typeface="Palatino Linotype" panose="02040502050505030304" pitchFamily="18" charset="0"/>
            </a:endParaRPr>
          </a:p>
        </p:txBody>
      </p:sp>
      <p:pic>
        <p:nvPicPr>
          <p:cNvPr id="6" name="Picture 5">
            <a:extLst>
              <a:ext uri="{FF2B5EF4-FFF2-40B4-BE49-F238E27FC236}">
                <a16:creationId xmlns:a16="http://schemas.microsoft.com/office/drawing/2014/main" xmlns="" id="{A5167FAE-FF17-41D6-8ABE-92021A934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1596" y="5135271"/>
            <a:ext cx="1586204" cy="1586204"/>
          </a:xfrm>
          <a:prstGeom prst="rect">
            <a:avLst/>
          </a:prstGeom>
        </p:spPr>
      </p:pic>
      <p:sp>
        <p:nvSpPr>
          <p:cNvPr id="9" name="Rounded Rectangle 8"/>
          <p:cNvSpPr/>
          <p:nvPr/>
        </p:nvSpPr>
        <p:spPr>
          <a:xfrm>
            <a:off x="423487" y="1147467"/>
            <a:ext cx="7418517" cy="916946"/>
          </a:xfrm>
          <a:prstGeom prst="roundRect">
            <a:avLst>
              <a:gd name="adj" fmla="val 10000"/>
            </a:avLst>
          </a:prstGeom>
          <a:gradFill rotWithShape="1">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2" name="TextBox 1"/>
          <p:cNvSpPr txBox="1"/>
          <p:nvPr/>
        </p:nvSpPr>
        <p:spPr>
          <a:xfrm>
            <a:off x="510507" y="1271128"/>
            <a:ext cx="7244475" cy="584775"/>
          </a:xfrm>
          <a:prstGeom prst="rect">
            <a:avLst/>
          </a:prstGeom>
          <a:noFill/>
        </p:spPr>
        <p:txBody>
          <a:bodyPr wrap="square" rtlCol="0">
            <a:spAutoFit/>
          </a:bodyPr>
          <a:lstStyle/>
          <a:p>
            <a:pPr algn="just"/>
            <a:r>
              <a:rPr lang="hu-HU" sz="1600" dirty="0" smtClean="0">
                <a:latin typeface="Palatino Linotype" panose="02040502050505030304" pitchFamily="18" charset="0"/>
              </a:rPr>
              <a:t>For </a:t>
            </a:r>
            <a:r>
              <a:rPr lang="en-US" sz="1600" dirty="0" smtClean="0">
                <a:latin typeface="Palatino Linotype" panose="02040502050505030304" pitchFamily="18" charset="0"/>
              </a:rPr>
              <a:t>In </a:t>
            </a:r>
            <a:r>
              <a:rPr lang="en-US" sz="1600" dirty="0">
                <a:latin typeface="Palatino Linotype" panose="02040502050505030304" pitchFamily="18" charset="0"/>
              </a:rPr>
              <a:t>vitro </a:t>
            </a:r>
            <a:r>
              <a:rPr lang="hu-HU" sz="1600" dirty="0" smtClean="0">
                <a:latin typeface="Palatino Linotype" panose="02040502050505030304" pitchFamily="18" charset="0"/>
              </a:rPr>
              <a:t>p</a:t>
            </a:r>
            <a:r>
              <a:rPr lang="en-US" sz="1600" dirty="0" err="1" smtClean="0">
                <a:latin typeface="Palatino Linotype" panose="02040502050505030304" pitchFamily="18" charset="0"/>
              </a:rPr>
              <a:t>ermeability</a:t>
            </a:r>
            <a:r>
              <a:rPr lang="en-US" sz="1600" dirty="0" smtClean="0">
                <a:latin typeface="Palatino Linotype" panose="02040502050505030304" pitchFamily="18" charset="0"/>
              </a:rPr>
              <a:t> </a:t>
            </a:r>
            <a:r>
              <a:rPr lang="hu-HU" sz="1600" dirty="0">
                <a:latin typeface="Palatino Linotype" panose="02040502050505030304" pitchFamily="18" charset="0"/>
              </a:rPr>
              <a:t>s</a:t>
            </a:r>
            <a:r>
              <a:rPr lang="en-US" sz="1600" dirty="0" err="1" smtClean="0">
                <a:latin typeface="Palatino Linotype" panose="02040502050505030304" pitchFamily="18" charset="0"/>
              </a:rPr>
              <a:t>tudy</a:t>
            </a:r>
            <a:r>
              <a:rPr lang="en-US" sz="1600" dirty="0" smtClean="0">
                <a:latin typeface="Palatino Linotype" panose="02040502050505030304" pitchFamily="18" charset="0"/>
              </a:rPr>
              <a:t> </a:t>
            </a:r>
            <a:r>
              <a:rPr lang="en-US" sz="1600" dirty="0">
                <a:latin typeface="Palatino Linotype" panose="02040502050505030304" pitchFamily="18" charset="0"/>
              </a:rPr>
              <a:t>of </a:t>
            </a:r>
            <a:r>
              <a:rPr lang="hu-HU" sz="1600" dirty="0">
                <a:latin typeface="Palatino Linotype" panose="02040502050505030304" pitchFamily="18" charset="0"/>
              </a:rPr>
              <a:t>n</a:t>
            </a:r>
            <a:r>
              <a:rPr lang="en-US" sz="1600" dirty="0" err="1" smtClean="0">
                <a:latin typeface="Palatino Linotype" panose="02040502050505030304" pitchFamily="18" charset="0"/>
              </a:rPr>
              <a:t>ano</a:t>
            </a:r>
            <a:r>
              <a:rPr lang="hu-HU" sz="1600" dirty="0" smtClean="0">
                <a:latin typeface="Palatino Linotype" panose="02040502050505030304" pitchFamily="18" charset="0"/>
              </a:rPr>
              <a:t>-</a:t>
            </a:r>
            <a:r>
              <a:rPr lang="en-US" sz="1600" dirty="0" smtClean="0">
                <a:latin typeface="Palatino Linotype" panose="02040502050505030304" pitchFamily="18" charset="0"/>
              </a:rPr>
              <a:t>formulation </a:t>
            </a:r>
            <a:r>
              <a:rPr lang="en-US" sz="1600" dirty="0">
                <a:latin typeface="Palatino Linotype" panose="02040502050505030304" pitchFamily="18" charset="0"/>
              </a:rPr>
              <a:t>and </a:t>
            </a:r>
            <a:r>
              <a:rPr lang="hu-HU" sz="1600" dirty="0">
                <a:latin typeface="Palatino Linotype" panose="02040502050505030304" pitchFamily="18" charset="0"/>
              </a:rPr>
              <a:t>h</a:t>
            </a:r>
            <a:r>
              <a:rPr lang="en-US" sz="1600" dirty="0" err="1" smtClean="0">
                <a:latin typeface="Palatino Linotype" panose="02040502050505030304" pitchFamily="18" charset="0"/>
              </a:rPr>
              <a:t>ydrogel</a:t>
            </a:r>
            <a:r>
              <a:rPr lang="hu-HU" sz="1600" dirty="0" smtClean="0">
                <a:latin typeface="Palatino Linotype" panose="02040502050505030304" pitchFamily="18" charset="0"/>
              </a:rPr>
              <a:t> Side bi side equipment was used for permeation study</a:t>
            </a:r>
            <a:endParaRPr lang="en-US" sz="1600" dirty="0">
              <a:latin typeface="Palatino Linotype" panose="02040502050505030304" pitchFamily="18" charset="0"/>
            </a:endParaRPr>
          </a:p>
        </p:txBody>
      </p:sp>
      <p:pic>
        <p:nvPicPr>
          <p:cNvPr id="3" name="Picture 2"/>
          <p:cNvPicPr>
            <a:picLocks noChangeAspect="1"/>
          </p:cNvPicPr>
          <p:nvPr/>
        </p:nvPicPr>
        <p:blipFill>
          <a:blip r:embed="rId3"/>
          <a:stretch>
            <a:fillRect/>
          </a:stretch>
        </p:blipFill>
        <p:spPr>
          <a:xfrm>
            <a:off x="832759" y="2267182"/>
            <a:ext cx="6400799" cy="3856032"/>
          </a:xfrm>
          <a:prstGeom prst="rect">
            <a:avLst/>
          </a:prstGeom>
        </p:spPr>
      </p:pic>
    </p:spTree>
    <p:extLst>
      <p:ext uri="{BB962C8B-B14F-4D97-AF65-F5344CB8AC3E}">
        <p14:creationId xmlns:p14="http://schemas.microsoft.com/office/powerpoint/2010/main" val="33411109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9986" y="309152"/>
            <a:ext cx="8153400" cy="461665"/>
          </a:xfrm>
          <a:prstGeom prst="rect">
            <a:avLst/>
          </a:prstGeom>
          <a:noFill/>
        </p:spPr>
        <p:txBody>
          <a:bodyPr wrap="square" rtlCol="0">
            <a:spAutoFit/>
          </a:bodyPr>
          <a:lstStyle/>
          <a:p>
            <a:r>
              <a:rPr lang="fr-FR" sz="2400" b="1" dirty="0">
                <a:latin typeface="Palatino Linotype" panose="02040502050505030304" pitchFamily="18" charset="0"/>
              </a:rPr>
              <a:t>Results and Discussion</a:t>
            </a:r>
          </a:p>
        </p:txBody>
      </p:sp>
      <p:sp>
        <p:nvSpPr>
          <p:cNvPr id="5" name="Slide Number Placeholder 5"/>
          <p:cNvSpPr>
            <a:spLocks noGrp="1"/>
          </p:cNvSpPr>
          <p:nvPr>
            <p:ph type="sldNum" sz="quarter" idx="12"/>
          </p:nvPr>
        </p:nvSpPr>
        <p:spPr>
          <a:xfrm>
            <a:off x="6934200" y="6356352"/>
            <a:ext cx="2133600" cy="365125"/>
          </a:xfrm>
        </p:spPr>
        <p:txBody>
          <a:bodyPr/>
          <a:lstStyle/>
          <a:p>
            <a:fld id="{FCAEAE96-855E-42B1-8DE9-9C9E68DE18C5}" type="slidenum">
              <a:rPr lang="fr-FR" smtClean="0">
                <a:latin typeface="Palatino Linotype" panose="02040502050505030304" pitchFamily="18" charset="0"/>
              </a:rPr>
              <a:pPr/>
              <a:t>15</a:t>
            </a:fld>
            <a:endParaRPr lang="fr-FR">
              <a:latin typeface="Palatino Linotype" panose="02040502050505030304" pitchFamily="18" charset="0"/>
            </a:endParaRPr>
          </a:p>
        </p:txBody>
      </p:sp>
      <p:pic>
        <p:nvPicPr>
          <p:cNvPr id="6" name="Picture 5">
            <a:extLst>
              <a:ext uri="{FF2B5EF4-FFF2-40B4-BE49-F238E27FC236}">
                <a16:creationId xmlns:a16="http://schemas.microsoft.com/office/drawing/2014/main" xmlns="" id="{A5167FAE-FF17-41D6-8ABE-92021A934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1596" y="5135271"/>
            <a:ext cx="1586204" cy="1586204"/>
          </a:xfrm>
          <a:prstGeom prst="rect">
            <a:avLst/>
          </a:prstGeom>
        </p:spPr>
      </p:pic>
      <p:pic>
        <p:nvPicPr>
          <p:cNvPr id="8" name="Picture 7"/>
          <p:cNvPicPr>
            <a:picLocks noChangeAspect="1"/>
          </p:cNvPicPr>
          <p:nvPr/>
        </p:nvPicPr>
        <p:blipFill rotWithShape="1">
          <a:blip r:embed="rId3"/>
          <a:srcRect b="7508"/>
          <a:stretch/>
        </p:blipFill>
        <p:spPr>
          <a:xfrm>
            <a:off x="540918" y="1821512"/>
            <a:ext cx="6871996" cy="3924300"/>
          </a:xfrm>
          <a:prstGeom prst="rect">
            <a:avLst/>
          </a:prstGeom>
          <a:ln w="19050">
            <a:solidFill>
              <a:sysClr val="windowText" lastClr="000000"/>
            </a:solidFill>
          </a:ln>
        </p:spPr>
      </p:pic>
      <p:pic>
        <p:nvPicPr>
          <p:cNvPr id="2" name="Picture 1"/>
          <p:cNvPicPr>
            <a:picLocks noChangeAspect="1"/>
          </p:cNvPicPr>
          <p:nvPr/>
        </p:nvPicPr>
        <p:blipFill>
          <a:blip r:embed="rId4"/>
          <a:stretch>
            <a:fillRect/>
          </a:stretch>
        </p:blipFill>
        <p:spPr>
          <a:xfrm>
            <a:off x="429986" y="750945"/>
            <a:ext cx="6871997" cy="1024217"/>
          </a:xfrm>
          <a:prstGeom prst="rect">
            <a:avLst/>
          </a:prstGeom>
        </p:spPr>
      </p:pic>
      <p:sp>
        <p:nvSpPr>
          <p:cNvPr id="3" name="TextBox 2"/>
          <p:cNvSpPr txBox="1"/>
          <p:nvPr/>
        </p:nvSpPr>
        <p:spPr>
          <a:xfrm>
            <a:off x="496198" y="852632"/>
            <a:ext cx="6739571" cy="1138773"/>
          </a:xfrm>
          <a:prstGeom prst="rect">
            <a:avLst/>
          </a:prstGeom>
          <a:noFill/>
        </p:spPr>
        <p:txBody>
          <a:bodyPr wrap="square" rtlCol="0">
            <a:spAutoFit/>
          </a:bodyPr>
          <a:lstStyle/>
          <a:p>
            <a:pPr algn="just"/>
            <a:r>
              <a:rPr lang="en-US" sz="1600" dirty="0">
                <a:latin typeface="Palatino Linotype" panose="02040502050505030304" pitchFamily="18" charset="0"/>
              </a:rPr>
              <a:t>In vitro Release study of </a:t>
            </a:r>
            <a:r>
              <a:rPr lang="en-US" sz="1600" dirty="0" smtClean="0">
                <a:latin typeface="Palatino Linotype" panose="02040502050505030304" pitchFamily="18" charset="0"/>
              </a:rPr>
              <a:t>Nano</a:t>
            </a:r>
            <a:r>
              <a:rPr lang="hu-HU" sz="1600" dirty="0" smtClean="0">
                <a:latin typeface="Palatino Linotype" panose="02040502050505030304" pitchFamily="18" charset="0"/>
              </a:rPr>
              <a:t>-</a:t>
            </a:r>
            <a:r>
              <a:rPr lang="en-US" sz="1600" dirty="0" smtClean="0">
                <a:latin typeface="Palatino Linotype" panose="02040502050505030304" pitchFamily="18" charset="0"/>
              </a:rPr>
              <a:t>formulation </a:t>
            </a:r>
            <a:r>
              <a:rPr lang="en-US" sz="1600" dirty="0">
                <a:latin typeface="Palatino Linotype" panose="02040502050505030304" pitchFamily="18" charset="0"/>
              </a:rPr>
              <a:t>and </a:t>
            </a:r>
            <a:r>
              <a:rPr lang="en-US" sz="1600" dirty="0" smtClean="0">
                <a:latin typeface="Palatino Linotype" panose="02040502050505030304" pitchFamily="18" charset="0"/>
              </a:rPr>
              <a:t>Hydrogel</a:t>
            </a:r>
            <a:r>
              <a:rPr lang="hu-HU" sz="1600" dirty="0">
                <a:latin typeface="Palatino Linotype" panose="02040502050505030304" pitchFamily="18" charset="0"/>
              </a:rPr>
              <a:t> </a:t>
            </a:r>
            <a:r>
              <a:rPr lang="hu-HU" sz="1600" dirty="0" smtClean="0">
                <a:latin typeface="Palatino Linotype" panose="02040502050505030304" pitchFamily="18" charset="0"/>
              </a:rPr>
              <a:t>showed </a:t>
            </a:r>
            <a:r>
              <a:rPr lang="en-US" sz="1600" dirty="0" smtClean="0">
                <a:latin typeface="Palatino Linotype" panose="02040502050505030304" pitchFamily="18" charset="0"/>
                <a:ea typeface="Calibri" panose="020F0502020204030204" pitchFamily="34" charset="0"/>
              </a:rPr>
              <a:t>initial </a:t>
            </a:r>
            <a:r>
              <a:rPr lang="en-US" sz="1600" dirty="0">
                <a:latin typeface="Palatino Linotype" panose="02040502050505030304" pitchFamily="18" charset="0"/>
                <a:ea typeface="Calibri" panose="020F0502020204030204" pitchFamily="34" charset="0"/>
              </a:rPr>
              <a:t>burst released in case of hydrogel has been slower and controlled  to a greater extent</a:t>
            </a:r>
            <a:endParaRPr lang="hu-HU" sz="1600" dirty="0" smtClean="0">
              <a:latin typeface="Palatino Linotype" panose="02040502050505030304" pitchFamily="18" charset="0"/>
            </a:endParaRPr>
          </a:p>
          <a:p>
            <a:endParaRPr lang="en-US" sz="2000" dirty="0">
              <a:latin typeface="Palatino Linotype" panose="02040502050505030304" pitchFamily="18" charset="0"/>
            </a:endParaRPr>
          </a:p>
        </p:txBody>
      </p:sp>
    </p:spTree>
    <p:extLst>
      <p:ext uri="{BB962C8B-B14F-4D97-AF65-F5344CB8AC3E}">
        <p14:creationId xmlns:p14="http://schemas.microsoft.com/office/powerpoint/2010/main" val="8856189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2"/>
            <a:ext cx="2133600" cy="365125"/>
          </a:xfrm>
        </p:spPr>
        <p:txBody>
          <a:bodyPr/>
          <a:lstStyle/>
          <a:p>
            <a:fld id="{FCAEAE96-855E-42B1-8DE9-9C9E68DE18C5}" type="slidenum">
              <a:rPr lang="fr-FR" smtClean="0">
                <a:solidFill>
                  <a:prstClr val="black">
                    <a:tint val="75000"/>
                  </a:prstClr>
                </a:solidFill>
                <a:latin typeface="Palatino Linotype" panose="02040502050505030304" pitchFamily="18" charset="0"/>
              </a:rPr>
              <a:pPr/>
              <a:t>16</a:t>
            </a:fld>
            <a:endParaRPr lang="fr-FR">
              <a:solidFill>
                <a:prstClr val="black">
                  <a:tint val="75000"/>
                </a:prstClr>
              </a:solidFill>
              <a:latin typeface="Palatino Linotype" panose="02040502050505030304" pitchFamily="18" charset="0"/>
            </a:endParaRPr>
          </a:p>
        </p:txBody>
      </p:sp>
      <p:graphicFrame>
        <p:nvGraphicFramePr>
          <p:cNvPr id="8" name="Diagram 7"/>
          <p:cNvGraphicFramePr/>
          <p:nvPr>
            <p:extLst>
              <p:ext uri="{D42A27DB-BD31-4B8C-83A1-F6EECF244321}">
                <p14:modId xmlns:p14="http://schemas.microsoft.com/office/powerpoint/2010/main" val="3339393522"/>
              </p:ext>
            </p:extLst>
          </p:nvPr>
        </p:nvGraphicFramePr>
        <p:xfrm>
          <a:off x="527957" y="146959"/>
          <a:ext cx="8153400" cy="735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xmlns="" id="{A5167FAE-FF17-41D6-8ABE-92021A9349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1596" y="5135271"/>
            <a:ext cx="1586204" cy="1586204"/>
          </a:xfrm>
          <a:prstGeom prst="rect">
            <a:avLst/>
          </a:prstGeom>
        </p:spPr>
      </p:pic>
      <p:sp>
        <p:nvSpPr>
          <p:cNvPr id="2" name="Rectangle 1"/>
          <p:cNvSpPr/>
          <p:nvPr/>
        </p:nvSpPr>
        <p:spPr>
          <a:xfrm>
            <a:off x="1317279" y="1021150"/>
            <a:ext cx="6052242" cy="56323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lvl="0" indent="-285750" algn="just">
              <a:buFont typeface="Arial" panose="020B0604020202020204" pitchFamily="34" charset="0"/>
              <a:buChar char="•"/>
            </a:pPr>
            <a:r>
              <a:rPr lang="hu-HU" kern="0" dirty="0">
                <a:latin typeface="Palatino Linotype" panose="02040502050505030304" pitchFamily="18" charset="0"/>
                <a:ea typeface="Calibri" panose="020F0502020204030204" pitchFamily="34" charset="0"/>
              </a:rPr>
              <a:t>PG-SLNs were successfully prepared in this study using the modified injection method. For the optimization of formulation and process parameters, initial risk assessment study was applied as a part of QbD </a:t>
            </a:r>
            <a:r>
              <a:rPr lang="hu-HU" kern="0" dirty="0" smtClean="0">
                <a:latin typeface="Palatino Linotype" panose="02040502050505030304" pitchFamily="18" charset="0"/>
                <a:ea typeface="Calibri" panose="020F0502020204030204" pitchFamily="34" charset="0"/>
              </a:rPr>
              <a:t>approach.</a:t>
            </a:r>
          </a:p>
          <a:p>
            <a:pPr marL="285750" lvl="0" indent="-285750" algn="just">
              <a:buFont typeface="Arial" panose="020B0604020202020204" pitchFamily="34" charset="0"/>
              <a:buChar char="•"/>
            </a:pPr>
            <a:r>
              <a:rPr lang="hu-HU" kern="0" dirty="0">
                <a:latin typeface="Palatino Linotype" panose="02040502050505030304" pitchFamily="18" charset="0"/>
                <a:ea typeface="Calibri" panose="020F0502020204030204" pitchFamily="34" charset="0"/>
              </a:rPr>
              <a:t>The PG-SLNs showed an average size of roughly 100 nm with a homogenous distribution, negative surface charge, drug release reaching roughly 60% and high EE (&gt; 80%) (complying with the predefined QTPP</a:t>
            </a:r>
            <a:r>
              <a:rPr lang="hu-HU" kern="0" dirty="0" smtClean="0">
                <a:latin typeface="Palatino Linotype" panose="02040502050505030304" pitchFamily="18" charset="0"/>
                <a:ea typeface="Calibri" panose="020F0502020204030204" pitchFamily="34" charset="0"/>
              </a:rPr>
              <a:t>).</a:t>
            </a:r>
          </a:p>
          <a:p>
            <a:pPr marL="285750" lvl="0" indent="-285750" algn="just">
              <a:buFont typeface="Arial" panose="020B0604020202020204" pitchFamily="34" charset="0"/>
              <a:buChar char="•"/>
            </a:pPr>
            <a:r>
              <a:rPr lang="hu-HU" kern="0" dirty="0">
                <a:latin typeface="Palatino Linotype" panose="02040502050505030304" pitchFamily="18" charset="0"/>
                <a:ea typeface="Calibri" panose="020F0502020204030204" pitchFamily="34" charset="0"/>
              </a:rPr>
              <a:t>The viscosity and mucoadhesivity results reflect enhanced adherence property of optimized HA-HG loaded with PG-SLNs. Compared to PG-SLNs, in vitro permeation studies showed the superiority of the PG-SLNs loaded into HA-HG and transuctol-P system with a less initial burst effect and more sustained </a:t>
            </a:r>
            <a:r>
              <a:rPr lang="hu-HU" kern="0" dirty="0" smtClean="0">
                <a:latin typeface="Palatino Linotype" panose="02040502050505030304" pitchFamily="18" charset="0"/>
                <a:ea typeface="Calibri" panose="020F0502020204030204" pitchFamily="34" charset="0"/>
              </a:rPr>
              <a:t>release.</a:t>
            </a:r>
          </a:p>
          <a:p>
            <a:pPr marL="285750" lvl="0" indent="-285750" algn="just">
              <a:buFont typeface="Arial" panose="020B0604020202020204" pitchFamily="34" charset="0"/>
              <a:buChar char="•"/>
            </a:pPr>
            <a:r>
              <a:rPr lang="hu-HU" dirty="0" smtClean="0">
                <a:latin typeface="Palatino Linotype" panose="02040502050505030304" pitchFamily="18" charset="0"/>
              </a:rPr>
              <a:t>The </a:t>
            </a:r>
            <a:r>
              <a:rPr lang="hu-HU" dirty="0">
                <a:latin typeface="Palatino Linotype" panose="02040502050505030304" pitchFamily="18" charset="0"/>
              </a:rPr>
              <a:t>optimized platform provides in vitro proof of the potential of combining the advantages of lipid based NPs with HG as a promising intransal delivery system.</a:t>
            </a:r>
            <a:endParaRPr lang="en-US" dirty="0">
              <a:latin typeface="Palatino Linotype" panose="02040502050505030304" pitchFamily="18" charset="0"/>
            </a:endParaRPr>
          </a:p>
          <a:p>
            <a:pPr marL="285750" lvl="0" indent="-285750" algn="just">
              <a:buFont typeface="Arial" panose="020B0604020202020204" pitchFamily="34" charset="0"/>
              <a:buChar char="•"/>
            </a:pPr>
            <a:endParaRPr lang="hu-HU" dirty="0" smtClean="0">
              <a:solidFill>
                <a:prstClr val="black"/>
              </a:solidFill>
              <a:latin typeface="Palatino Linotype" panose="02040502050505030304" pitchFamily="18" charset="0"/>
            </a:endParaRPr>
          </a:p>
        </p:txBody>
      </p:sp>
    </p:spTree>
    <p:extLst>
      <p:ext uri="{BB962C8B-B14F-4D97-AF65-F5344CB8AC3E}">
        <p14:creationId xmlns:p14="http://schemas.microsoft.com/office/powerpoint/2010/main" val="40821046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2"/>
            <a:ext cx="8153400" cy="227754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2400" b="1" dirty="0" err="1">
                <a:latin typeface="Palatino Linotype" panose="02040502050505030304" pitchFamily="18" charset="0"/>
              </a:rPr>
              <a:t>Acknowledgments</a:t>
            </a:r>
            <a:endParaRPr lang="fr-FR" sz="2400" b="1" dirty="0">
              <a:latin typeface="Palatino Linotype" panose="02040502050505030304" pitchFamily="18" charset="0"/>
            </a:endParaRPr>
          </a:p>
          <a:p>
            <a:pPr algn="just"/>
            <a:endParaRPr lang="fr-FR" sz="2000" b="1" dirty="0">
              <a:latin typeface="Palatino Linotype" panose="02040502050505030304" pitchFamily="18" charset="0"/>
            </a:endParaRPr>
          </a:p>
          <a:p>
            <a:pPr algn="just"/>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authors want to express their acknowledgement to the supporters. This study was supported by the Ministry of Human Capacities, Hungary (Grant 20391-3/2018/FEKUSTRAT) and by the National Research, Development and Innovation Office, Hungary (GINOP 2.3.2-15-2016-00060) projects.</a:t>
            </a:r>
            <a:endParaRPr lang="en-US" sz="2000"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endParaRPr lang="fr-FR"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2"/>
            <a:ext cx="2133600" cy="365125"/>
          </a:xfrm>
        </p:spPr>
        <p:txBody>
          <a:bodyPr/>
          <a:lstStyle/>
          <a:p>
            <a:fld id="{FCAEAE96-855E-42B1-8DE9-9C9E68DE18C5}" type="slidenum">
              <a:rPr lang="fr-FR" smtClean="0">
                <a:latin typeface="Palatino Linotype" panose="02040502050505030304" pitchFamily="18" charset="0"/>
              </a:rPr>
              <a:pPr/>
              <a:t>17</a:t>
            </a:fld>
            <a:endParaRPr lang="fr-FR">
              <a:latin typeface="Palatino Linotype" panose="02040502050505030304" pitchFamily="18" charset="0"/>
            </a:endParaRPr>
          </a:p>
        </p:txBody>
      </p:sp>
      <p:pic>
        <p:nvPicPr>
          <p:cNvPr id="6" name="Picture 5">
            <a:extLst>
              <a:ext uri="{FF2B5EF4-FFF2-40B4-BE49-F238E27FC236}">
                <a16:creationId xmlns:a16="http://schemas.microsoft.com/office/drawing/2014/main" xmlns="" id="{6EDDC88E-74FE-4B4E-802D-50142AF30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7796" y="5271796"/>
            <a:ext cx="1586204" cy="158620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887422"/>
            <a:ext cx="3467878" cy="184236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6408" y="3730918"/>
            <a:ext cx="2947413" cy="1697380"/>
          </a:xfrm>
          <a:prstGeom prst="rect">
            <a:avLst/>
          </a:prstGeom>
        </p:spPr>
      </p:pic>
    </p:spTree>
    <p:extLst>
      <p:ext uri="{BB962C8B-B14F-4D97-AF65-F5344CB8AC3E}">
        <p14:creationId xmlns:p14="http://schemas.microsoft.com/office/powerpoint/2010/main" val="35929829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666630188"/>
              </p:ext>
            </p:extLst>
          </p:nvPr>
        </p:nvGraphicFramePr>
        <p:xfrm>
          <a:off x="2249220" y="452674"/>
          <a:ext cx="4495611" cy="6065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769545" y="1737211"/>
            <a:ext cx="7686392" cy="286232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hu-HU" dirty="0" smtClean="0">
                <a:latin typeface="Palatino Linotype" panose="02040502050505030304" pitchFamily="18" charset="0"/>
              </a:rPr>
              <a:t>1.  </a:t>
            </a:r>
            <a:r>
              <a:rPr lang="en-US" dirty="0" smtClean="0">
                <a:latin typeface="Palatino Linotype" panose="02040502050505030304" pitchFamily="18" charset="0"/>
              </a:rPr>
              <a:t>Mistry</a:t>
            </a:r>
            <a:r>
              <a:rPr lang="en-US" dirty="0">
                <a:latin typeface="Palatino Linotype" panose="02040502050505030304" pitchFamily="18" charset="0"/>
              </a:rPr>
              <a:t>, A., S. </a:t>
            </a:r>
            <a:r>
              <a:rPr lang="en-US" dirty="0" err="1">
                <a:latin typeface="Palatino Linotype" panose="02040502050505030304" pitchFamily="18" charset="0"/>
              </a:rPr>
              <a:t>Stolnik</a:t>
            </a:r>
            <a:r>
              <a:rPr lang="en-US" dirty="0">
                <a:latin typeface="Palatino Linotype" panose="02040502050505030304" pitchFamily="18" charset="0"/>
              </a:rPr>
              <a:t>. ; L. </a:t>
            </a:r>
            <a:r>
              <a:rPr lang="en-US" dirty="0" err="1">
                <a:latin typeface="Palatino Linotype" panose="02040502050505030304" pitchFamily="18" charset="0"/>
              </a:rPr>
              <a:t>Illum</a:t>
            </a:r>
            <a:r>
              <a:rPr lang="en-US" dirty="0">
                <a:latin typeface="Palatino Linotype" panose="02040502050505030304" pitchFamily="18" charset="0"/>
              </a:rPr>
              <a:t>, Nanoparticles for direct nose-to-brain delivery of drugs. </a:t>
            </a:r>
            <a:r>
              <a:rPr lang="en-US" dirty="0" err="1">
                <a:latin typeface="Palatino Linotype" panose="02040502050505030304" pitchFamily="18" charset="0"/>
              </a:rPr>
              <a:t>Int.J.Pharm</a:t>
            </a:r>
            <a:r>
              <a:rPr lang="en-US" dirty="0">
                <a:latin typeface="Palatino Linotype" panose="02040502050505030304" pitchFamily="18" charset="0"/>
              </a:rPr>
              <a:t>, 2009. 379(1): p. 146-157.</a:t>
            </a:r>
          </a:p>
          <a:p>
            <a:pPr algn="just"/>
            <a:r>
              <a:rPr lang="en-US" dirty="0" smtClean="0">
                <a:latin typeface="Palatino Linotype" panose="02040502050505030304" pitchFamily="18" charset="0"/>
              </a:rPr>
              <a:t>2</a:t>
            </a:r>
            <a:r>
              <a:rPr lang="hu-HU" dirty="0" smtClean="0">
                <a:latin typeface="Palatino Linotype" panose="02040502050505030304" pitchFamily="18" charset="0"/>
              </a:rPr>
              <a:t>.  </a:t>
            </a:r>
            <a:r>
              <a:rPr lang="en-US" dirty="0" smtClean="0">
                <a:latin typeface="Palatino Linotype" panose="02040502050505030304" pitchFamily="18" charset="0"/>
              </a:rPr>
              <a:t>Kumar</a:t>
            </a:r>
            <a:r>
              <a:rPr lang="en-US" dirty="0">
                <a:latin typeface="Palatino Linotype" panose="02040502050505030304" pitchFamily="18" charset="0"/>
              </a:rPr>
              <a:t>, M., et al., Evaluation of neuropeptide loaded </a:t>
            </a:r>
            <a:r>
              <a:rPr lang="en-US" dirty="0" err="1">
                <a:latin typeface="Palatino Linotype" panose="02040502050505030304" pitchFamily="18" charset="0"/>
              </a:rPr>
              <a:t>trimethyl</a:t>
            </a:r>
            <a:r>
              <a:rPr lang="en-US" dirty="0">
                <a:latin typeface="Palatino Linotype" panose="02040502050505030304" pitchFamily="18" charset="0"/>
              </a:rPr>
              <a:t> chitosan nanoparticles for nose to brain delivery. </a:t>
            </a:r>
            <a:r>
              <a:rPr lang="en-US" dirty="0" err="1">
                <a:latin typeface="Palatino Linotype" panose="02040502050505030304" pitchFamily="18" charset="0"/>
              </a:rPr>
              <a:t>Int.J</a:t>
            </a:r>
            <a:r>
              <a:rPr lang="en-US" dirty="0">
                <a:latin typeface="Palatino Linotype" panose="02040502050505030304" pitchFamily="18" charset="0"/>
              </a:rPr>
              <a:t> </a:t>
            </a:r>
            <a:r>
              <a:rPr lang="en-US" dirty="0" err="1">
                <a:latin typeface="Palatino Linotype" panose="02040502050505030304" pitchFamily="18" charset="0"/>
              </a:rPr>
              <a:t>Biol.Macro</a:t>
            </a:r>
            <a:r>
              <a:rPr lang="en-US" dirty="0">
                <a:latin typeface="Palatino Linotype" panose="02040502050505030304" pitchFamily="18" charset="0"/>
              </a:rPr>
              <a:t>, 2013. 61: p. 189-195.</a:t>
            </a:r>
          </a:p>
          <a:p>
            <a:pPr algn="just"/>
            <a:r>
              <a:rPr lang="en-US" dirty="0" smtClean="0">
                <a:latin typeface="Palatino Linotype" panose="02040502050505030304" pitchFamily="18" charset="0"/>
              </a:rPr>
              <a:t>3</a:t>
            </a:r>
            <a:r>
              <a:rPr lang="hu-HU" dirty="0" smtClean="0">
                <a:latin typeface="Palatino Linotype" panose="02040502050505030304" pitchFamily="18" charset="0"/>
              </a:rPr>
              <a:t>. </a:t>
            </a:r>
            <a:r>
              <a:rPr lang="en-US" dirty="0" err="1" smtClean="0">
                <a:latin typeface="Palatino Linotype" panose="02040502050505030304" pitchFamily="18" charset="0"/>
              </a:rPr>
              <a:t>Gonçalves</a:t>
            </a:r>
            <a:r>
              <a:rPr lang="en-US" dirty="0">
                <a:latin typeface="Palatino Linotype" panose="02040502050505030304" pitchFamily="18" charset="0"/>
              </a:rPr>
              <a:t>, J., et al., Nose-to-brain delivery of </a:t>
            </a:r>
            <a:r>
              <a:rPr lang="en-US" dirty="0" err="1">
                <a:latin typeface="Palatino Linotype" panose="02040502050505030304" pitchFamily="18" charset="0"/>
              </a:rPr>
              <a:t>levetiracetam</a:t>
            </a:r>
            <a:r>
              <a:rPr lang="en-US" dirty="0">
                <a:latin typeface="Palatino Linotype" panose="02040502050505030304" pitchFamily="18" charset="0"/>
              </a:rPr>
              <a:t> after intranasal administration to mice. </a:t>
            </a:r>
            <a:r>
              <a:rPr lang="en-US" dirty="0" err="1">
                <a:latin typeface="Palatino Linotype" panose="02040502050505030304" pitchFamily="18" charset="0"/>
              </a:rPr>
              <a:t>Int.J.Pharm</a:t>
            </a:r>
            <a:r>
              <a:rPr lang="en-US" dirty="0">
                <a:latin typeface="Palatino Linotype" panose="02040502050505030304" pitchFamily="18" charset="0"/>
              </a:rPr>
              <a:t>, 2019. 564: p. 329-339.</a:t>
            </a:r>
          </a:p>
          <a:p>
            <a:pPr algn="just"/>
            <a:r>
              <a:rPr lang="en-US" dirty="0" smtClean="0">
                <a:latin typeface="Palatino Linotype" panose="02040502050505030304" pitchFamily="18" charset="0"/>
              </a:rPr>
              <a:t>4</a:t>
            </a:r>
            <a:r>
              <a:rPr lang="hu-HU" dirty="0" smtClean="0">
                <a:latin typeface="Palatino Linotype" panose="02040502050505030304" pitchFamily="18" charset="0"/>
              </a:rPr>
              <a:t>. </a:t>
            </a:r>
            <a:r>
              <a:rPr lang="en-US" dirty="0" err="1" smtClean="0">
                <a:latin typeface="Palatino Linotype" panose="02040502050505030304" pitchFamily="18" charset="0"/>
              </a:rPr>
              <a:t>Eskandani</a:t>
            </a:r>
            <a:r>
              <a:rPr lang="en-US" dirty="0">
                <a:latin typeface="Palatino Linotype" panose="02040502050505030304" pitchFamily="18" charset="0"/>
              </a:rPr>
              <a:t>, M., et al., Formulation, characterization, and </a:t>
            </a:r>
            <a:r>
              <a:rPr lang="en-US" dirty="0" err="1">
                <a:latin typeface="Palatino Linotype" panose="02040502050505030304" pitchFamily="18" charset="0"/>
              </a:rPr>
              <a:t>geno</a:t>
            </a:r>
            <a:r>
              <a:rPr lang="en-US" dirty="0">
                <a:latin typeface="Palatino Linotype" panose="02040502050505030304" pitchFamily="18" charset="0"/>
              </a:rPr>
              <a:t>/cytotoxicity studies of </a:t>
            </a:r>
            <a:r>
              <a:rPr lang="en-US" dirty="0" err="1">
                <a:latin typeface="Palatino Linotype" panose="02040502050505030304" pitchFamily="18" charset="0"/>
              </a:rPr>
              <a:t>galbanic</a:t>
            </a:r>
            <a:r>
              <a:rPr lang="en-US" dirty="0">
                <a:latin typeface="Palatino Linotype" panose="02040502050505030304" pitchFamily="18" charset="0"/>
              </a:rPr>
              <a:t> acid-loaded solid lipid nanoparticles. </a:t>
            </a:r>
            <a:r>
              <a:rPr lang="en-US" dirty="0" err="1">
                <a:latin typeface="Palatino Linotype" panose="02040502050505030304" pitchFamily="18" charset="0"/>
              </a:rPr>
              <a:t>Pharm.Bio</a:t>
            </a:r>
            <a:r>
              <a:rPr lang="en-US" dirty="0">
                <a:latin typeface="Palatino Linotype" panose="02040502050505030304" pitchFamily="18" charset="0"/>
              </a:rPr>
              <a:t>, 2015. 53(10): p. 1525-1538.</a:t>
            </a:r>
          </a:p>
        </p:txBody>
      </p:sp>
      <p:pic>
        <p:nvPicPr>
          <p:cNvPr id="7" name="Picture 6"/>
          <p:cNvPicPr>
            <a:picLocks noChangeAspect="1"/>
          </p:cNvPicPr>
          <p:nvPr/>
        </p:nvPicPr>
        <p:blipFill>
          <a:blip r:embed="rId7"/>
          <a:stretch>
            <a:fillRect/>
          </a:stretch>
        </p:blipFill>
        <p:spPr>
          <a:xfrm>
            <a:off x="7558903" y="5189528"/>
            <a:ext cx="1585097" cy="1585097"/>
          </a:xfrm>
          <a:prstGeom prst="rect">
            <a:avLst/>
          </a:prstGeom>
        </p:spPr>
      </p:pic>
    </p:spTree>
    <p:extLst>
      <p:ext uri="{BB962C8B-B14F-4D97-AF65-F5344CB8AC3E}">
        <p14:creationId xmlns:p14="http://schemas.microsoft.com/office/powerpoint/2010/main" val="42428168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Diagram 4"/>
          <p:cNvGraphicFramePr/>
          <p:nvPr/>
        </p:nvGraphicFramePr>
        <p:xfrm>
          <a:off x="457204" y="1134921"/>
          <a:ext cx="8229600" cy="8312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idx="1"/>
          </p:nvPr>
        </p:nvSpPr>
        <p:spPr>
          <a:xfrm>
            <a:off x="73232" y="2098404"/>
            <a:ext cx="2874818" cy="2493818"/>
          </a:xfrm>
          <a:ln/>
        </p:spPr>
        <p:style>
          <a:lnRef idx="2">
            <a:schemeClr val="dk1"/>
          </a:lnRef>
          <a:fillRef idx="1">
            <a:schemeClr val="lt1"/>
          </a:fillRef>
          <a:effectRef idx="0">
            <a:schemeClr val="dk1"/>
          </a:effectRef>
          <a:fontRef idx="minor">
            <a:schemeClr val="dk1"/>
          </a:fontRef>
        </p:style>
        <p:txBody>
          <a:bodyPr>
            <a:normAutofit/>
          </a:bodyPr>
          <a:lstStyle/>
          <a:p>
            <a:pPr algn="just">
              <a:buNone/>
            </a:pPr>
            <a:r>
              <a:rPr lang="hu-HU" b="1" dirty="0">
                <a:latin typeface="Times New Roman" pitchFamily="18" charset="0"/>
                <a:cs typeface="Times New Roman" pitchFamily="18" charset="0"/>
              </a:rPr>
              <a:t>Dr. Ildiko </a:t>
            </a:r>
            <a:r>
              <a:rPr lang="hu-HU" b="1" dirty="0" smtClean="0">
                <a:latin typeface="Times New Roman" pitchFamily="18" charset="0"/>
                <a:cs typeface="Times New Roman" pitchFamily="18" charset="0"/>
              </a:rPr>
              <a:t>Csoka</a:t>
            </a:r>
            <a:endParaRPr lang="hu-HU" b="1" u="sng" dirty="0">
              <a:solidFill>
                <a:schemeClr val="tx1"/>
              </a:solidFill>
              <a:latin typeface="Times New Roman" pitchFamily="18" charset="0"/>
              <a:cs typeface="Times New Roman" pitchFamily="18" charset="0"/>
            </a:endParaRPr>
          </a:p>
          <a:p>
            <a:pPr algn="just">
              <a:buNone/>
            </a:pPr>
            <a:r>
              <a:rPr lang="hu-HU" b="1" dirty="0">
                <a:latin typeface="Times New Roman" pitchFamily="18" charset="0"/>
                <a:cs typeface="Times New Roman" pitchFamily="18" charset="0"/>
              </a:rPr>
              <a:t>Dr.</a:t>
            </a:r>
            <a:r>
              <a:rPr lang="en-US" b="1" dirty="0" err="1">
                <a:latin typeface="Times New Roman" pitchFamily="18" charset="0"/>
                <a:cs typeface="Times New Roman" pitchFamily="18" charset="0"/>
              </a:rPr>
              <a:t>Gábor</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Katona</a:t>
            </a:r>
            <a:r>
              <a:rPr lang="en-US" b="1" dirty="0">
                <a:latin typeface="Times New Roman" pitchFamily="18" charset="0"/>
                <a:cs typeface="Times New Roman" pitchFamily="18" charset="0"/>
              </a:rPr>
              <a:t> </a:t>
            </a:r>
          </a:p>
          <a:p>
            <a:pPr algn="just">
              <a:buNone/>
            </a:pPr>
            <a:r>
              <a:rPr lang="en-US" b="1" dirty="0">
                <a:latin typeface="Times New Roman" pitchFamily="18" charset="0"/>
                <a:cs typeface="Times New Roman" pitchFamily="18" charset="0"/>
              </a:rPr>
              <a:t>Dr. </a:t>
            </a:r>
            <a:r>
              <a:rPr lang="en-US" b="1" dirty="0" err="1">
                <a:latin typeface="Times New Roman" pitchFamily="18" charset="0"/>
                <a:cs typeface="Times New Roman" pitchFamily="18" charset="0"/>
              </a:rPr>
              <a:t>Pallagi</a:t>
            </a:r>
            <a:r>
              <a:rPr lang="en-US" b="1" dirty="0">
                <a:latin typeface="Times New Roman" pitchFamily="18" charset="0"/>
                <a:cs typeface="Times New Roman" pitchFamily="18" charset="0"/>
              </a:rPr>
              <a:t> Edina </a:t>
            </a:r>
            <a:endParaRPr lang="hu-HU" b="1" dirty="0">
              <a:latin typeface="Times New Roman" pitchFamily="18" charset="0"/>
              <a:cs typeface="Times New Roman" pitchFamily="18" charset="0"/>
            </a:endParaRPr>
          </a:p>
          <a:p>
            <a:pPr algn="just">
              <a:buNone/>
            </a:pPr>
            <a:r>
              <a:rPr lang="hu-HU" b="1" dirty="0" smtClean="0">
                <a:latin typeface="Times New Roman" pitchFamily="18" charset="0"/>
                <a:cs typeface="Times New Roman" pitchFamily="18" charset="0"/>
              </a:rPr>
              <a:t>Dr.Rita Ambrus</a:t>
            </a:r>
          </a:p>
          <a:p>
            <a:pPr algn="just">
              <a:buNone/>
            </a:pPr>
            <a:r>
              <a:rPr lang="hu-HU" b="1" dirty="0" smtClean="0">
                <a:latin typeface="Times New Roman" pitchFamily="18" charset="0"/>
                <a:cs typeface="Times New Roman" pitchFamily="18" charset="0"/>
              </a:rPr>
              <a:t>Dr. </a:t>
            </a:r>
            <a:r>
              <a:rPr lang="en-US" b="1" dirty="0" err="1" smtClean="0">
                <a:latin typeface="Times New Roman" pitchFamily="18" charset="0"/>
                <a:cs typeface="Times New Roman" pitchFamily="18" charset="0"/>
              </a:rPr>
              <a:t>Dorina</a:t>
            </a:r>
            <a:r>
              <a:rPr lang="en-US" b="1" dirty="0" smtClean="0">
                <a:latin typeface="Times New Roman" pitchFamily="18" charset="0"/>
                <a:cs typeface="Times New Roman" pitchFamily="18" charset="0"/>
              </a:rPr>
              <a:t> Gabriella </a:t>
            </a:r>
            <a:r>
              <a:rPr lang="en-US" b="1" dirty="0" err="1" smtClean="0">
                <a:latin typeface="Times New Roman" pitchFamily="18" charset="0"/>
                <a:cs typeface="Times New Roman" pitchFamily="18" charset="0"/>
              </a:rPr>
              <a:t>Dobó</a:t>
            </a:r>
            <a:endParaRPr lang="hu-HU" dirty="0">
              <a:latin typeface="Times New Roman" pitchFamily="18" charset="0"/>
              <a:cs typeface="Times New Roman" pitchFamily="18" charset="0"/>
            </a:endParaRPr>
          </a:p>
          <a:p>
            <a:pPr algn="just">
              <a:buNone/>
            </a:pPr>
            <a:r>
              <a:rPr lang="hu-HU" b="1" dirty="0" smtClean="0">
                <a:latin typeface="Times New Roman" pitchFamily="18" charset="0"/>
                <a:cs typeface="Times New Roman" pitchFamily="18" charset="0"/>
              </a:rPr>
              <a:t>Dr. Ruba Ismail</a:t>
            </a:r>
            <a:endParaRPr lang="hu-HU" b="1"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DFD325CA-A241-48F4-8E77-73537F1AAD1D}" type="slidenum">
              <a:rPr lang="en-US" smtClean="0">
                <a:solidFill>
                  <a:prstClr val="black">
                    <a:tint val="75000"/>
                  </a:prstClr>
                </a:solidFill>
              </a:rPr>
              <a:pPr/>
              <a:t>19</a:t>
            </a:fld>
            <a:endParaRPr lang="en-US">
              <a:solidFill>
                <a:prstClr val="black">
                  <a:tint val="75000"/>
                </a:prstClr>
              </a:solidFill>
            </a:endParaRPr>
          </a:p>
        </p:txBody>
      </p:sp>
      <p:pic>
        <p:nvPicPr>
          <p:cNvPr id="6" name="Picture 2"/>
          <p:cNvPicPr>
            <a:picLocks noChangeAspect="1" noChangeArrowheads="1"/>
          </p:cNvPicPr>
          <p:nvPr/>
        </p:nvPicPr>
        <p:blipFill>
          <a:blip r:embed="rId7" cstate="print"/>
          <a:srcRect/>
          <a:stretch>
            <a:fillRect/>
          </a:stretch>
        </p:blipFill>
        <p:spPr bwMode="auto">
          <a:xfrm>
            <a:off x="3013364" y="2043546"/>
            <a:ext cx="6096000" cy="3278352"/>
          </a:xfrm>
          <a:prstGeom prst="rect">
            <a:avLst/>
          </a:prstGeom>
          <a:ln>
            <a:noFill/>
          </a:ln>
          <a:effectLst>
            <a:outerShdw blurRad="190500" algn="tl" rotWithShape="0">
              <a:srgbClr val="000000">
                <a:alpha val="70000"/>
              </a:srgbClr>
            </a:outerShdw>
          </a:effectLst>
        </p:spPr>
      </p:pic>
      <p:pic>
        <p:nvPicPr>
          <p:cNvPr id="7" name="Picture 2" descr="Image result for thanks"/>
          <p:cNvPicPr>
            <a:picLocks noChangeAspect="1" noChangeArrowheads="1"/>
          </p:cNvPicPr>
          <p:nvPr/>
        </p:nvPicPr>
        <p:blipFill>
          <a:blip r:embed="rId8"/>
          <a:srcRect/>
          <a:stretch>
            <a:fillRect/>
          </a:stretch>
        </p:blipFill>
        <p:spPr bwMode="auto">
          <a:xfrm>
            <a:off x="0" y="65316"/>
            <a:ext cx="9144000" cy="1867395"/>
          </a:xfrm>
          <a:prstGeom prst="rect">
            <a:avLst/>
          </a:prstGeom>
          <a:noFill/>
        </p:spPr>
      </p:pic>
      <p:pic>
        <p:nvPicPr>
          <p:cNvPr id="8" name="Picture 7">
            <a:extLst>
              <a:ext uri="{FF2B5EF4-FFF2-40B4-BE49-F238E27FC236}">
                <a16:creationId xmlns:a16="http://schemas.microsoft.com/office/drawing/2014/main" xmlns="" id="{6EDDC88E-74FE-4B4E-802D-50142AF302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7796" y="5432735"/>
            <a:ext cx="1586204" cy="1399592"/>
          </a:xfrm>
          <a:prstGeom prst="rect">
            <a:avLst/>
          </a:prstGeom>
        </p:spPr>
      </p:pic>
    </p:spTree>
    <p:extLst>
      <p:ext uri="{BB962C8B-B14F-4D97-AF65-F5344CB8AC3E}">
        <p14:creationId xmlns:p14="http://schemas.microsoft.com/office/powerpoint/2010/main" val="353172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4327" y="1453301"/>
            <a:ext cx="7924800" cy="34778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1400"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Abstract: </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The aim of this research work was to develop </a:t>
            </a:r>
            <a: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n</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t>
            </a:r>
            <a:r>
              <a:rPr lang="en-US" sz="14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propylgallate</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encapsulated solid lipid nanoparticles (PG-SLNs) and load them into a Hyaluronic acid (HA) based hydrogel (HG) for intranasal delivery. Simple modified solvent injection technique was used for the preparation of the PG-SLNs via the Quality-by Design (</a:t>
            </a:r>
            <a:r>
              <a:rPr lang="en-US" sz="14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QbD</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approach. The optimized PG-SLNs with an average hydrodynamic diameter of 103±46.04 nm with </a:t>
            </a:r>
            <a:r>
              <a:rPr lang="en-US" sz="14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polydispersity</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index (PDI) of 0.16±0.001 and zeta potential of -36±4.78 mV of were obtained. The percentage yield of PG-SLNs was found to be 80.78±0.1% with an encapsulation efficiency of 84±0.5% and loading capacity of 60±0.1%. In vitro drug release from the hydrogel containing PG-SLNs showed sustained release profile with a burst effect of slower and controlled to a greater extent </a:t>
            </a:r>
            <a:r>
              <a:rPr lang="en-US" sz="1400" dirty="0">
                <a:solidFill>
                  <a:srgbClr val="000000"/>
                </a:solidFill>
                <a:latin typeface="Palatino Linotype" panose="02040502050505030304" pitchFamily="18" charset="0"/>
                <a:ea typeface="Calibri" panose="020F0502020204030204" pitchFamily="34" charset="0"/>
                <a:cs typeface="Times New Roman" panose="02020603050405020304" pitchFamily="18" charset="0"/>
              </a:rPr>
              <a:t>(15%) and (60%) of the drug from hydrogel within 720 mints</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following diffusion based release kinetics. The in vitro </a:t>
            </a:r>
            <a:r>
              <a:rPr lang="en-US" sz="1400" dirty="0" err="1"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perme</a:t>
            </a:r>
            <a:r>
              <a:rPr lang="hu-HU" sz="1400"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a:t>
            </a:r>
            <a:r>
              <a:rPr lang="en-US" sz="1400" dirty="0" err="1"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bility</a:t>
            </a:r>
            <a:r>
              <a:rPr lang="en-US" sz="1400"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studies showed the total permeation of PG from HG was 600 </a:t>
            </a:r>
            <a:r>
              <a:rPr lang="en-US" sz="14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μ</a:t>
            </a:r>
            <a:r>
              <a:rPr lang="en-US" sz="14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g</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/cm</a:t>
            </a:r>
            <a:r>
              <a:rPr lang="en-US" sz="1400"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2</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within 60 mints that showed significant permeation of PG. Findings of this work strongly emphasize that PG-SLNs loaded hydrogel and permeation enhancer holds significant potential to be delivered through intranasal route.</a:t>
            </a:r>
          </a:p>
          <a:p>
            <a:pPr marL="71755" marR="0" algn="just">
              <a:spcBef>
                <a:spcPts val="1200"/>
              </a:spcBef>
              <a:spcAft>
                <a:spcPts val="0"/>
              </a:spcAft>
            </a:pPr>
            <a:r>
              <a:rPr lang="en-US" sz="1400"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Keywords: </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nose to brain; n-</a:t>
            </a:r>
            <a:r>
              <a:rPr lang="en-US" sz="14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propylgallate</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SLN; hydrogel; Quality by Design</a:t>
            </a:r>
            <a:endPar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5" name="Slide Number Placeholder 5"/>
          <p:cNvSpPr>
            <a:spLocks noGrp="1"/>
          </p:cNvSpPr>
          <p:nvPr>
            <p:ph type="sldNum" sz="quarter" idx="12"/>
          </p:nvPr>
        </p:nvSpPr>
        <p:spPr>
          <a:xfrm>
            <a:off x="6934200" y="6356352"/>
            <a:ext cx="2133600" cy="365125"/>
          </a:xfrm>
        </p:spPr>
        <p:txBody>
          <a:bodyPr/>
          <a:lstStyle/>
          <a:p>
            <a:fld id="{FCAEAE96-855E-42B1-8DE9-9C9E68DE18C5}" type="slidenum">
              <a:rPr lang="fr-FR" smtClean="0">
                <a:latin typeface="Palatino Linotype" panose="02040502050505030304" pitchFamily="18" charset="0"/>
              </a:rPr>
              <a:pPr/>
              <a:t>2</a:t>
            </a:fld>
            <a:endParaRPr lang="fr-FR">
              <a:latin typeface="Palatino Linotype" panose="02040502050505030304" pitchFamily="18" charset="0"/>
            </a:endParaRPr>
          </a:p>
        </p:txBody>
      </p:sp>
      <p:pic>
        <p:nvPicPr>
          <p:cNvPr id="7" name="Picture 6">
            <a:extLst>
              <a:ext uri="{FF2B5EF4-FFF2-40B4-BE49-F238E27FC236}">
                <a16:creationId xmlns:a16="http://schemas.microsoft.com/office/drawing/2014/main" xmlns="" id="{4990BB06-FDD3-474D-A159-0925F848E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1596" y="5266875"/>
            <a:ext cx="1586204" cy="1591125"/>
          </a:xfrm>
          <a:prstGeom prst="rect">
            <a:avLst/>
          </a:prstGeom>
        </p:spPr>
      </p:pic>
      <p:graphicFrame>
        <p:nvGraphicFramePr>
          <p:cNvPr id="6" name="Diagram 5"/>
          <p:cNvGraphicFramePr/>
          <p:nvPr>
            <p:extLst>
              <p:ext uri="{D42A27DB-BD31-4B8C-83A1-F6EECF244321}">
                <p14:modId xmlns:p14="http://schemas.microsoft.com/office/powerpoint/2010/main" val="3121830355"/>
              </p:ext>
            </p:extLst>
          </p:nvPr>
        </p:nvGraphicFramePr>
        <p:xfrm>
          <a:off x="240588" y="289711"/>
          <a:ext cx="8603637" cy="869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95262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558903" y="5494975"/>
            <a:ext cx="1585097" cy="1363025"/>
          </a:xfrm>
          <a:prstGeom prst="rect">
            <a:avLst/>
          </a:prstGeom>
        </p:spPr>
      </p:pic>
      <p:grpSp>
        <p:nvGrpSpPr>
          <p:cNvPr id="6" name="Group 5"/>
          <p:cNvGrpSpPr/>
          <p:nvPr/>
        </p:nvGrpSpPr>
        <p:grpSpPr>
          <a:xfrm>
            <a:off x="452664" y="99118"/>
            <a:ext cx="8017320" cy="1001550"/>
            <a:chOff x="4114812" y="-137274"/>
            <a:chExt cx="8017320" cy="1585072"/>
          </a:xfrm>
          <a:noFill/>
          <a:scene3d>
            <a:camera prst="orthographicFront"/>
            <a:lightRig rig="flat" dir="t"/>
          </a:scene3d>
        </p:grpSpPr>
        <p:sp>
          <p:nvSpPr>
            <p:cNvPr id="7" name="Rounded Rectangle 6"/>
            <p:cNvSpPr/>
            <p:nvPr/>
          </p:nvSpPr>
          <p:spPr>
            <a:xfrm>
              <a:off x="4114812" y="650"/>
              <a:ext cx="8017320" cy="1447148"/>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p>
        <p:sp>
          <p:nvSpPr>
            <p:cNvPr id="8" name="Rounded Rectangle 4"/>
            <p:cNvSpPr/>
            <p:nvPr/>
          </p:nvSpPr>
          <p:spPr>
            <a:xfrm>
              <a:off x="4157198" y="-137274"/>
              <a:ext cx="7932548" cy="1362377"/>
            </a:xfrm>
            <a:prstGeom prst="rect">
              <a:avLst/>
            </a:prstGeom>
            <a:grpFill/>
            <a:ln>
              <a:noFill/>
            </a:ln>
            <a:effectLst/>
            <a:sp3d/>
          </p:spPr>
          <p:txBody>
            <a:bodyPr spcFirstLastPara="0" vert="horz" wrap="square" lIns="76200" tIns="50800" rIns="76200" bIns="50800" numCol="1" spcCol="1270" anchor="ctr" anchorCtr="0">
              <a:noAutofit/>
            </a:bodyPr>
            <a:lstStyle/>
            <a:p>
              <a:pPr algn="ctr" defTabSz="1778000">
                <a:lnSpc>
                  <a:spcPct val="90000"/>
                </a:lnSpc>
                <a:spcBef>
                  <a:spcPct val="0"/>
                </a:spcBef>
                <a:spcAft>
                  <a:spcPct val="35000"/>
                </a:spcAft>
              </a:pPr>
              <a:r>
                <a:rPr lang="hu-HU" sz="2400" b="1" dirty="0">
                  <a:solidFill>
                    <a:sysClr val="windowText" lastClr="000000"/>
                  </a:solidFill>
                  <a:latin typeface="Palatino Linotype" panose="02040502050505030304" pitchFamily="18" charset="0"/>
                  <a:cs typeface="Times New Roman" panose="02020603050405020304" pitchFamily="18" charset="0"/>
                </a:rPr>
                <a:t>Graphical Abstract</a:t>
              </a:r>
              <a:endParaRPr lang="en-US" sz="2400" b="1" dirty="0">
                <a:solidFill>
                  <a:sysClr val="windowText" lastClr="000000"/>
                </a:solidFill>
                <a:latin typeface="Palatino Linotype" panose="02040502050505030304" pitchFamily="18" charset="0"/>
                <a:cs typeface="Times New Roman" panose="02020603050405020304" pitchFamily="18" charset="0"/>
              </a:endParaRPr>
            </a:p>
          </p:txBody>
        </p:sp>
      </p:grpSp>
      <p:pic>
        <p:nvPicPr>
          <p:cNvPr id="13" name="Picture 12" descr="C:\Users\Dell\Desktop\Final graphical abstract 2nd paper.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050" y="959955"/>
            <a:ext cx="7391594" cy="439430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9985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324578940"/>
              </p:ext>
            </p:extLst>
          </p:nvPr>
        </p:nvGraphicFramePr>
        <p:xfrm>
          <a:off x="457200" y="214594"/>
          <a:ext cx="8229600" cy="825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6"/>
          <p:cNvGraphicFramePr>
            <a:graphicFrameLocks noGrp="1"/>
          </p:cNvGraphicFramePr>
          <p:nvPr>
            <p:ph idx="1"/>
            <p:extLst>
              <p:ext uri="{D42A27DB-BD31-4B8C-83A1-F6EECF244321}">
                <p14:modId xmlns:p14="http://schemas.microsoft.com/office/powerpoint/2010/main" val="1805023047"/>
              </p:ext>
            </p:extLst>
          </p:nvPr>
        </p:nvGraphicFramePr>
        <p:xfrm>
          <a:off x="-448143" y="1661991"/>
          <a:ext cx="8444342" cy="41026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Slide Number Placeholder 3"/>
          <p:cNvSpPr>
            <a:spLocks noGrp="1"/>
          </p:cNvSpPr>
          <p:nvPr>
            <p:ph type="sldNum" sz="quarter" idx="12"/>
          </p:nvPr>
        </p:nvSpPr>
        <p:spPr/>
        <p:txBody>
          <a:bodyPr/>
          <a:lstStyle/>
          <a:p>
            <a:fld id="{DFD325CA-A241-48F4-8E77-73537F1AAD1D}" type="slidenum">
              <a:rPr lang="en-US" sz="1091" b="1">
                <a:solidFill>
                  <a:prstClr val="black"/>
                </a:solidFill>
                <a:latin typeface="Times New Roman" pitchFamily="18" charset="0"/>
                <a:cs typeface="Times New Roman" pitchFamily="18" charset="0"/>
              </a:rPr>
              <a:pPr/>
              <a:t>4</a:t>
            </a:fld>
            <a:r>
              <a:rPr lang="hu-HU" sz="1091" b="1" dirty="0">
                <a:solidFill>
                  <a:prstClr val="black"/>
                </a:solidFill>
                <a:latin typeface="Times New Roman" pitchFamily="18" charset="0"/>
                <a:cs typeface="Times New Roman" pitchFamily="18" charset="0"/>
              </a:rPr>
              <a:t>/28</a:t>
            </a:r>
            <a:endParaRPr lang="en-US" sz="1091" b="1" dirty="0">
              <a:solidFill>
                <a:prstClr val="black"/>
              </a:solidFill>
              <a:latin typeface="Times New Roman" pitchFamily="18" charset="0"/>
              <a:cs typeface="Times New Roman" pitchFamily="18" charset="0"/>
            </a:endParaRPr>
          </a:p>
        </p:txBody>
      </p:sp>
      <p:graphicFrame>
        <p:nvGraphicFramePr>
          <p:cNvPr id="10" name="Diagram 9"/>
          <p:cNvGraphicFramePr/>
          <p:nvPr>
            <p:extLst>
              <p:ext uri="{D42A27DB-BD31-4B8C-83A1-F6EECF244321}">
                <p14:modId xmlns:p14="http://schemas.microsoft.com/office/powerpoint/2010/main" val="3607942042"/>
              </p:ext>
            </p:extLst>
          </p:nvPr>
        </p:nvGraphicFramePr>
        <p:xfrm>
          <a:off x="683969" y="1493822"/>
          <a:ext cx="8333282" cy="324114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9" name="Picture 8">
            <a:extLst>
              <a:ext uri="{FF2B5EF4-FFF2-40B4-BE49-F238E27FC236}">
                <a16:creationId xmlns:a16="http://schemas.microsoft.com/office/drawing/2014/main" xmlns="" id="{4990BB06-FDD3-474D-A159-0925F848E07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57796" y="5368704"/>
            <a:ext cx="1586204" cy="1489296"/>
          </a:xfrm>
          <a:prstGeom prst="rect">
            <a:avLst/>
          </a:prstGeom>
        </p:spPr>
      </p:pic>
    </p:spTree>
    <p:extLst>
      <p:ext uri="{BB962C8B-B14F-4D97-AF65-F5344CB8AC3E}">
        <p14:creationId xmlns:p14="http://schemas.microsoft.com/office/powerpoint/2010/main" val="29428559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089329764"/>
              </p:ext>
            </p:extLst>
          </p:nvPr>
        </p:nvGraphicFramePr>
        <p:xfrm>
          <a:off x="628650" y="365128"/>
          <a:ext cx="7886700" cy="780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5"/>
          <p:cNvGraphicFramePr>
            <a:graphicFrameLocks/>
          </p:cNvGraphicFramePr>
          <p:nvPr>
            <p:extLst>
              <p:ext uri="{D42A27DB-BD31-4B8C-83A1-F6EECF244321}">
                <p14:modId xmlns:p14="http://schemas.microsoft.com/office/powerpoint/2010/main" val="818402159"/>
              </p:ext>
            </p:extLst>
          </p:nvPr>
        </p:nvGraphicFramePr>
        <p:xfrm>
          <a:off x="534678" y="1297772"/>
          <a:ext cx="7715250" cy="4038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5">
            <a:extLst>
              <a:ext uri="{FF2B5EF4-FFF2-40B4-BE49-F238E27FC236}">
                <a16:creationId xmlns:a16="http://schemas.microsoft.com/office/drawing/2014/main" xmlns="" id="{4990BB06-FDD3-474D-A159-0925F848E0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24253" y="5395865"/>
            <a:ext cx="1819747" cy="1462135"/>
          </a:xfrm>
          <a:prstGeom prst="rect">
            <a:avLst/>
          </a:prstGeom>
        </p:spPr>
      </p:pic>
    </p:spTree>
    <p:extLst>
      <p:ext uri="{BB962C8B-B14F-4D97-AF65-F5344CB8AC3E}">
        <p14:creationId xmlns:p14="http://schemas.microsoft.com/office/powerpoint/2010/main" val="10344063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298449024"/>
              </p:ext>
            </p:extLst>
          </p:nvPr>
        </p:nvGraphicFramePr>
        <p:xfrm>
          <a:off x="361319" y="135803"/>
          <a:ext cx="8465810" cy="8057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Content Placeholder 3"/>
          <p:cNvPicPr>
            <a:picLocks noGrp="1" noChangeAspect="1"/>
          </p:cNvPicPr>
          <p:nvPr>
            <p:ph idx="1"/>
          </p:nvPr>
        </p:nvPicPr>
        <p:blipFill>
          <a:blip r:embed="rId7"/>
          <a:stretch>
            <a:fillRect/>
          </a:stretch>
        </p:blipFill>
        <p:spPr>
          <a:xfrm>
            <a:off x="7558905" y="5272905"/>
            <a:ext cx="1585097" cy="1585097"/>
          </a:xfrm>
          <a:prstGeom prst="rect">
            <a:avLst/>
          </a:prstGeom>
        </p:spPr>
      </p:pic>
      <p:pic>
        <p:nvPicPr>
          <p:cNvPr id="5" name="Picture 4"/>
          <p:cNvPicPr>
            <a:picLocks noChangeAspect="1"/>
          </p:cNvPicPr>
          <p:nvPr/>
        </p:nvPicPr>
        <p:blipFill>
          <a:blip r:embed="rId8"/>
          <a:stretch>
            <a:fillRect/>
          </a:stretch>
        </p:blipFill>
        <p:spPr>
          <a:xfrm>
            <a:off x="243624" y="1182567"/>
            <a:ext cx="7197586" cy="4460132"/>
          </a:xfrm>
          <a:prstGeom prst="rect">
            <a:avLst/>
          </a:prstGeom>
          <a:ln>
            <a:noFill/>
          </a:ln>
        </p:spPr>
      </p:pic>
      <p:sp>
        <p:nvSpPr>
          <p:cNvPr id="2" name="Rectangle 1"/>
          <p:cNvSpPr/>
          <p:nvPr/>
        </p:nvSpPr>
        <p:spPr>
          <a:xfrm>
            <a:off x="918927" y="5914303"/>
            <a:ext cx="4572000" cy="738664"/>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hu-HU" sz="1400" dirty="0" smtClean="0">
                <a:latin typeface="Palatino Linotype" panose="02040502050505030304" pitchFamily="18" charset="0"/>
                <a:ea typeface="Calibri" panose="020F0502020204030204" pitchFamily="34" charset="0"/>
              </a:rPr>
              <a:t>****</a:t>
            </a:r>
            <a:r>
              <a:rPr lang="en-US" sz="1400" dirty="0" smtClean="0">
                <a:latin typeface="Palatino Linotype" panose="02040502050505030304" pitchFamily="18" charset="0"/>
                <a:ea typeface="Calibri" panose="020F0502020204030204" pitchFamily="34" charset="0"/>
              </a:rPr>
              <a:t>Interdependence </a:t>
            </a:r>
            <a:r>
              <a:rPr lang="en-US" sz="1400" dirty="0">
                <a:latin typeface="Palatino Linotype" panose="02040502050505030304" pitchFamily="18" charset="0"/>
                <a:ea typeface="Calibri" panose="020F0502020204030204" pitchFamily="34" charset="0"/>
              </a:rPr>
              <a:t>rating and estimation of the QTPP and CQAs and CQAs-CPPs, and Pareto charts showing the severity/impact among selected</a:t>
            </a:r>
            <a:endParaRPr lang="en-US" sz="1400" dirty="0">
              <a:latin typeface="Palatino Linotype" panose="02040502050505030304" pitchFamily="18" charset="0"/>
            </a:endParaRPr>
          </a:p>
        </p:txBody>
      </p:sp>
    </p:spTree>
    <p:extLst>
      <p:ext uri="{BB962C8B-B14F-4D97-AF65-F5344CB8AC3E}">
        <p14:creationId xmlns:p14="http://schemas.microsoft.com/office/powerpoint/2010/main" val="17871350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5215"/>
            <a:ext cx="7886700" cy="1095469"/>
          </a:xfrm>
        </p:spPr>
        <p:style>
          <a:lnRef idx="2">
            <a:schemeClr val="dk1"/>
          </a:lnRef>
          <a:fillRef idx="1">
            <a:schemeClr val="lt1"/>
          </a:fillRef>
          <a:effectRef idx="0">
            <a:schemeClr val="dk1"/>
          </a:effectRef>
          <a:fontRef idx="minor">
            <a:schemeClr val="dk1"/>
          </a:fontRef>
        </p:style>
        <p:txBody>
          <a:bodyPr>
            <a:normAutofit fontScale="90000"/>
          </a:bodyPr>
          <a:lstStyle/>
          <a:p>
            <a:pPr>
              <a:lnSpc>
                <a:spcPct val="100000"/>
              </a:lnSpc>
              <a:spcBef>
                <a:spcPts val="0"/>
              </a:spcBef>
            </a:pPr>
            <a:r>
              <a:rPr lang="hu-HU" sz="2400" b="1" dirty="0" smtClean="0">
                <a:solidFill>
                  <a:prstClr val="black"/>
                </a:solidFill>
                <a:latin typeface="Palatino Linotype" panose="02040502050505030304" pitchFamily="18" charset="0"/>
              </a:rPr>
              <a:t/>
            </a:r>
            <a:br>
              <a:rPr lang="hu-HU" sz="2400" b="1" dirty="0" smtClean="0">
                <a:solidFill>
                  <a:prstClr val="black"/>
                </a:solidFill>
                <a:latin typeface="Palatino Linotype" panose="02040502050505030304" pitchFamily="18" charset="0"/>
              </a:rPr>
            </a:br>
            <a:r>
              <a:rPr lang="hu-HU" sz="2400" b="1" dirty="0" smtClean="0">
                <a:solidFill>
                  <a:prstClr val="black"/>
                </a:solidFill>
                <a:latin typeface="Palatino Linotype" panose="02040502050505030304" pitchFamily="18" charset="0"/>
              </a:rPr>
              <a:t>                             </a:t>
            </a:r>
            <a:r>
              <a:rPr lang="fr-FR" sz="2400" b="1" dirty="0" err="1" smtClean="0">
                <a:solidFill>
                  <a:prstClr val="black"/>
                </a:solidFill>
                <a:latin typeface="Palatino Linotype" panose="02040502050505030304" pitchFamily="18" charset="0"/>
              </a:rPr>
              <a:t>Results</a:t>
            </a:r>
            <a:r>
              <a:rPr lang="fr-FR" sz="2400" b="1" dirty="0" smtClean="0">
                <a:solidFill>
                  <a:prstClr val="black"/>
                </a:solidFill>
                <a:latin typeface="Palatino Linotype" panose="02040502050505030304" pitchFamily="18" charset="0"/>
              </a:rPr>
              <a:t> </a:t>
            </a:r>
            <a:r>
              <a:rPr lang="fr-FR" sz="2400" b="1" dirty="0">
                <a:solidFill>
                  <a:prstClr val="black"/>
                </a:solidFill>
                <a:latin typeface="Palatino Linotype" panose="02040502050505030304" pitchFamily="18" charset="0"/>
              </a:rPr>
              <a:t>and Discussion</a:t>
            </a:r>
            <a:br>
              <a:rPr lang="fr-FR" sz="2400" b="1" dirty="0">
                <a:solidFill>
                  <a:prstClr val="black"/>
                </a:solidFill>
                <a:latin typeface="Palatino Linotype" panose="02040502050505030304" pitchFamily="18" charset="0"/>
              </a:rPr>
            </a:br>
            <a:r>
              <a:rPr lang="hu-HU" sz="2400" b="1" dirty="0" smtClean="0">
                <a:solidFill>
                  <a:prstClr val="black"/>
                </a:solidFill>
                <a:latin typeface="Palatino Linotype" panose="02040502050505030304" pitchFamily="18" charset="0"/>
              </a:rPr>
              <a:t>                   </a:t>
            </a:r>
            <a:r>
              <a:rPr lang="fr-FR" sz="2400" b="1" dirty="0" err="1" smtClean="0">
                <a:solidFill>
                  <a:prstClr val="black"/>
                </a:solidFill>
                <a:latin typeface="Palatino Linotype" panose="02040502050505030304" pitchFamily="18" charset="0"/>
              </a:rPr>
              <a:t>Response</a:t>
            </a:r>
            <a:r>
              <a:rPr lang="fr-FR" sz="2400" b="1" dirty="0" smtClean="0">
                <a:solidFill>
                  <a:prstClr val="black"/>
                </a:solidFill>
                <a:latin typeface="Palatino Linotype" panose="02040502050505030304" pitchFamily="18" charset="0"/>
              </a:rPr>
              <a:t> </a:t>
            </a:r>
            <a:r>
              <a:rPr lang="fr-FR" sz="2400" b="1" dirty="0">
                <a:solidFill>
                  <a:prstClr val="black"/>
                </a:solidFill>
                <a:latin typeface="Palatino Linotype" panose="02040502050505030304" pitchFamily="18" charset="0"/>
              </a:rPr>
              <a:t>Surface </a:t>
            </a:r>
            <a:r>
              <a:rPr lang="fr-FR" sz="2400" b="1" dirty="0" err="1">
                <a:solidFill>
                  <a:prstClr val="black"/>
                </a:solidFill>
                <a:latin typeface="Palatino Linotype" panose="02040502050505030304" pitchFamily="18" charset="0"/>
              </a:rPr>
              <a:t>Quadratic</a:t>
            </a:r>
            <a:r>
              <a:rPr lang="fr-FR" sz="2400" b="1" dirty="0">
                <a:solidFill>
                  <a:prstClr val="black"/>
                </a:solidFill>
                <a:latin typeface="Palatino Linotype" panose="02040502050505030304" pitchFamily="18" charset="0"/>
              </a:rPr>
              <a:t> Model</a:t>
            </a:r>
            <a:br>
              <a:rPr lang="fr-FR" sz="2400" b="1" dirty="0">
                <a:solidFill>
                  <a:prstClr val="black"/>
                </a:solidFill>
                <a:latin typeface="Palatino Linotype" panose="02040502050505030304" pitchFamily="18" charset="0"/>
              </a:rPr>
            </a:br>
            <a:endParaRPr lang="en-US" dirty="0"/>
          </a:p>
        </p:txBody>
      </p:sp>
      <p:pic>
        <p:nvPicPr>
          <p:cNvPr id="4" name="Picture 3"/>
          <p:cNvPicPr>
            <a:picLocks noChangeAspect="1"/>
          </p:cNvPicPr>
          <p:nvPr/>
        </p:nvPicPr>
        <p:blipFill>
          <a:blip r:embed="rId2"/>
          <a:stretch>
            <a:fillRect/>
          </a:stretch>
        </p:blipFill>
        <p:spPr>
          <a:xfrm>
            <a:off x="628650" y="1394234"/>
            <a:ext cx="7329346" cy="3766241"/>
          </a:xfrm>
          <a:prstGeom prst="rect">
            <a:avLst/>
          </a:prstGeom>
        </p:spPr>
      </p:pic>
      <p:pic>
        <p:nvPicPr>
          <p:cNvPr id="3" name="Picture 2"/>
          <p:cNvPicPr>
            <a:picLocks noChangeAspect="1"/>
          </p:cNvPicPr>
          <p:nvPr/>
        </p:nvPicPr>
        <p:blipFill>
          <a:blip r:embed="rId3"/>
          <a:stretch>
            <a:fillRect/>
          </a:stretch>
        </p:blipFill>
        <p:spPr>
          <a:xfrm>
            <a:off x="7804086" y="5477346"/>
            <a:ext cx="1339913" cy="1380653"/>
          </a:xfrm>
          <a:prstGeom prst="rect">
            <a:avLst/>
          </a:prstGeom>
        </p:spPr>
      </p:pic>
      <p:sp>
        <p:nvSpPr>
          <p:cNvPr id="5" name="TextBox 4"/>
          <p:cNvSpPr txBox="1"/>
          <p:nvPr/>
        </p:nvSpPr>
        <p:spPr>
          <a:xfrm>
            <a:off x="968721" y="5358435"/>
            <a:ext cx="5377758"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hu-HU" sz="1600" dirty="0" smtClean="0">
                <a:latin typeface="Palatino Linotype" panose="02040502050505030304" pitchFamily="18" charset="0"/>
              </a:rPr>
              <a:t>3D surface plot show combine effect of cholesterol and surfactant on Particle size,PDI and Zeta potential.</a:t>
            </a:r>
          </a:p>
          <a:p>
            <a:pPr algn="just"/>
            <a:r>
              <a:rPr lang="hu-HU" sz="1600" dirty="0" smtClean="0">
                <a:latin typeface="Palatino Linotype" panose="02040502050505030304" pitchFamily="18" charset="0"/>
              </a:rPr>
              <a:t>One factor interaction plot showed Cholesterol was significantly invovled in effecting the all studies factors under obervation.</a:t>
            </a:r>
            <a:endParaRPr lang="en-US" sz="1600" dirty="0">
              <a:latin typeface="Palatino Linotype" panose="02040502050505030304" pitchFamily="18" charset="0"/>
            </a:endParaRPr>
          </a:p>
        </p:txBody>
      </p:sp>
    </p:spTree>
    <p:extLst>
      <p:ext uri="{BB962C8B-B14F-4D97-AF65-F5344CB8AC3E}">
        <p14:creationId xmlns:p14="http://schemas.microsoft.com/office/powerpoint/2010/main" val="20322205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777530"/>
          </a:xfrm>
        </p:spPr>
        <p:style>
          <a:lnRef idx="2">
            <a:schemeClr val="dk1"/>
          </a:lnRef>
          <a:fillRef idx="1">
            <a:schemeClr val="lt1"/>
          </a:fillRef>
          <a:effectRef idx="0">
            <a:schemeClr val="dk1"/>
          </a:effectRef>
          <a:fontRef idx="minor">
            <a:schemeClr val="dk1"/>
          </a:fontRef>
        </p:style>
        <p:txBody>
          <a:bodyPr>
            <a:normAutofit fontScale="90000"/>
          </a:bodyPr>
          <a:lstStyle/>
          <a:p>
            <a:pPr>
              <a:lnSpc>
                <a:spcPct val="100000"/>
              </a:lnSpc>
              <a:spcBef>
                <a:spcPts val="0"/>
              </a:spcBef>
            </a:pPr>
            <a:r>
              <a:rPr lang="hu-HU" sz="2400" b="1" dirty="0" smtClean="0">
                <a:solidFill>
                  <a:prstClr val="black"/>
                </a:solidFill>
                <a:latin typeface="Palatino Linotype" panose="02040502050505030304" pitchFamily="18" charset="0"/>
              </a:rPr>
              <a:t>                            </a:t>
            </a:r>
            <a:br>
              <a:rPr lang="hu-HU" sz="2400" b="1" dirty="0" smtClean="0">
                <a:solidFill>
                  <a:prstClr val="black"/>
                </a:solidFill>
                <a:latin typeface="Palatino Linotype" panose="02040502050505030304" pitchFamily="18" charset="0"/>
              </a:rPr>
            </a:br>
            <a:r>
              <a:rPr lang="hu-HU" sz="2400" b="1" dirty="0">
                <a:solidFill>
                  <a:prstClr val="black"/>
                </a:solidFill>
                <a:latin typeface="Palatino Linotype" panose="02040502050505030304" pitchFamily="18" charset="0"/>
              </a:rPr>
              <a:t> </a:t>
            </a:r>
            <a:r>
              <a:rPr lang="hu-HU" sz="2400" b="1" dirty="0" smtClean="0">
                <a:solidFill>
                  <a:prstClr val="black"/>
                </a:solidFill>
                <a:latin typeface="Palatino Linotype" panose="02040502050505030304" pitchFamily="18" charset="0"/>
              </a:rPr>
              <a:t>                      </a:t>
            </a:r>
            <a:br>
              <a:rPr lang="hu-HU" sz="2400" b="1" dirty="0" smtClean="0">
                <a:solidFill>
                  <a:prstClr val="black"/>
                </a:solidFill>
                <a:latin typeface="Palatino Linotype" panose="02040502050505030304" pitchFamily="18" charset="0"/>
              </a:rPr>
            </a:br>
            <a:r>
              <a:rPr lang="hu-HU" sz="2400" b="1" dirty="0">
                <a:solidFill>
                  <a:prstClr val="black"/>
                </a:solidFill>
                <a:latin typeface="Palatino Linotype" panose="02040502050505030304" pitchFamily="18" charset="0"/>
              </a:rPr>
              <a:t> </a:t>
            </a:r>
            <a:r>
              <a:rPr lang="hu-HU" sz="2400" b="1" dirty="0" smtClean="0">
                <a:solidFill>
                  <a:prstClr val="black"/>
                </a:solidFill>
                <a:latin typeface="Palatino Linotype" panose="02040502050505030304" pitchFamily="18" charset="0"/>
              </a:rPr>
              <a:t>                             </a:t>
            </a:r>
            <a:r>
              <a:rPr lang="fr-FR" sz="2400" b="1" dirty="0" err="1" smtClean="0">
                <a:solidFill>
                  <a:prstClr val="black"/>
                </a:solidFill>
                <a:latin typeface="Palatino Linotype" panose="02040502050505030304" pitchFamily="18" charset="0"/>
              </a:rPr>
              <a:t>Results</a:t>
            </a:r>
            <a:r>
              <a:rPr lang="fr-FR" sz="2400" b="1" dirty="0" smtClean="0">
                <a:solidFill>
                  <a:prstClr val="black"/>
                </a:solidFill>
                <a:latin typeface="Palatino Linotype" panose="02040502050505030304" pitchFamily="18" charset="0"/>
              </a:rPr>
              <a:t> </a:t>
            </a:r>
            <a:r>
              <a:rPr lang="fr-FR" sz="2400" b="1" dirty="0">
                <a:solidFill>
                  <a:prstClr val="black"/>
                </a:solidFill>
                <a:latin typeface="Palatino Linotype" panose="02040502050505030304" pitchFamily="18" charset="0"/>
              </a:rPr>
              <a:t>and Discussion</a:t>
            </a:r>
            <a:br>
              <a:rPr lang="fr-FR" sz="2400" b="1" dirty="0">
                <a:solidFill>
                  <a:prstClr val="black"/>
                </a:solidFill>
                <a:latin typeface="Palatino Linotype" panose="02040502050505030304" pitchFamily="18" charset="0"/>
              </a:rPr>
            </a:br>
            <a:r>
              <a:rPr lang="hu-HU" sz="2400" b="1" dirty="0" smtClean="0">
                <a:solidFill>
                  <a:prstClr val="black"/>
                </a:solidFill>
                <a:latin typeface="Palatino Linotype" panose="02040502050505030304" pitchFamily="18" charset="0"/>
              </a:rPr>
              <a:t>                                  </a:t>
            </a:r>
            <a:r>
              <a:rPr lang="fr-FR" sz="2400" b="1" dirty="0" smtClean="0">
                <a:solidFill>
                  <a:prstClr val="black"/>
                </a:solidFill>
                <a:latin typeface="Palatino Linotype" panose="02040502050505030304" pitchFamily="18" charset="0"/>
              </a:rPr>
              <a:t>FTIR </a:t>
            </a:r>
            <a:r>
              <a:rPr lang="fr-FR" sz="2400" b="1" dirty="0">
                <a:solidFill>
                  <a:prstClr val="black"/>
                </a:solidFill>
                <a:latin typeface="Palatino Linotype" panose="02040502050505030304" pitchFamily="18" charset="0"/>
              </a:rPr>
              <a:t>and XRPD</a:t>
            </a:r>
            <a:br>
              <a:rPr lang="fr-FR" sz="2400" b="1" dirty="0">
                <a:solidFill>
                  <a:prstClr val="black"/>
                </a:solidFill>
                <a:latin typeface="Palatino Linotype" panose="02040502050505030304" pitchFamily="18" charset="0"/>
              </a:rPr>
            </a:br>
            <a:endParaRPr lang="en-US" dirty="0"/>
          </a:p>
        </p:txBody>
      </p:sp>
      <p:pic>
        <p:nvPicPr>
          <p:cNvPr id="4" name="Picture 3"/>
          <p:cNvPicPr>
            <a:picLocks noChangeAspect="1"/>
          </p:cNvPicPr>
          <p:nvPr/>
        </p:nvPicPr>
        <p:blipFill>
          <a:blip r:embed="rId3"/>
          <a:stretch>
            <a:fillRect/>
          </a:stretch>
        </p:blipFill>
        <p:spPr>
          <a:xfrm>
            <a:off x="7457153" y="5168259"/>
            <a:ext cx="1591194" cy="1591194"/>
          </a:xfrm>
          <a:prstGeom prst="rect">
            <a:avLst/>
          </a:prstGeom>
        </p:spPr>
      </p:pic>
      <p:grpSp>
        <p:nvGrpSpPr>
          <p:cNvPr id="5" name="Group 4"/>
          <p:cNvGrpSpPr/>
          <p:nvPr/>
        </p:nvGrpSpPr>
        <p:grpSpPr>
          <a:xfrm>
            <a:off x="264831" y="1260353"/>
            <a:ext cx="8054502" cy="3907906"/>
            <a:chOff x="688973" y="32048"/>
            <a:chExt cx="8884128" cy="6001060"/>
          </a:xfrm>
        </p:grpSpPr>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Effect>
                        <a14:brightnessContrast bright="20000" contrast="-40000"/>
                      </a14:imgEffect>
                    </a14:imgLayer>
                  </a14:imgProps>
                </a:ext>
              </a:extLst>
            </a:blip>
            <a:srcRect l="2062" t="3303" r="947"/>
            <a:stretch/>
          </p:blipFill>
          <p:spPr>
            <a:xfrm>
              <a:off x="688973" y="32048"/>
              <a:ext cx="3969550" cy="6001060"/>
            </a:xfrm>
            <a:prstGeom prst="rect">
              <a:avLst/>
            </a:prstGeom>
            <a:solidFill>
              <a:sysClr val="window" lastClr="FFFFFF"/>
            </a:solidFill>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5403000" y="32048"/>
              <a:ext cx="4170101" cy="6001060"/>
            </a:xfrm>
            <a:prstGeom prst="rect">
              <a:avLst/>
            </a:prstGeom>
          </p:spPr>
        </p:pic>
      </p:grpSp>
      <p:sp>
        <p:nvSpPr>
          <p:cNvPr id="3" name="Rectangle 2"/>
          <p:cNvSpPr/>
          <p:nvPr/>
        </p:nvSpPr>
        <p:spPr>
          <a:xfrm>
            <a:off x="468261" y="5285954"/>
            <a:ext cx="5192162"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r>
              <a:rPr lang="hu-HU" sz="1600" dirty="0" smtClean="0">
                <a:latin typeface="Palatino Linotype" panose="02040502050505030304" pitchFamily="18" charset="0"/>
              </a:rPr>
              <a:t>****No </a:t>
            </a:r>
            <a:r>
              <a:rPr lang="hu-HU" sz="1600" dirty="0">
                <a:latin typeface="Palatino Linotype" panose="02040502050505030304" pitchFamily="18" charset="0"/>
              </a:rPr>
              <a:t>interaction was found between the formulation component and final </a:t>
            </a:r>
            <a:r>
              <a:rPr lang="hu-HU" sz="1600" dirty="0" smtClean="0">
                <a:latin typeface="Palatino Linotype" panose="02040502050505030304" pitchFamily="18" charset="0"/>
              </a:rPr>
              <a:t>formulation, XRPD results show conversion of crystalline form of PG into amorphous form in PG-SLNs</a:t>
            </a:r>
            <a:endParaRPr lang="en-US" sz="1600" dirty="0">
              <a:latin typeface="Palatino Linotype" panose="02040502050505030304" pitchFamily="18" charset="0"/>
            </a:endParaRPr>
          </a:p>
        </p:txBody>
      </p:sp>
    </p:spTree>
    <p:extLst>
      <p:ext uri="{BB962C8B-B14F-4D97-AF65-F5344CB8AC3E}">
        <p14:creationId xmlns:p14="http://schemas.microsoft.com/office/powerpoint/2010/main" val="10841244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5780" y="344951"/>
            <a:ext cx="815340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hu-HU" sz="2400" b="1" dirty="0" smtClean="0">
                <a:solidFill>
                  <a:prstClr val="black"/>
                </a:solidFill>
                <a:latin typeface="Palatino Linotype" panose="02040502050505030304" pitchFamily="18" charset="0"/>
              </a:rPr>
              <a:t>                         </a:t>
            </a:r>
            <a:r>
              <a:rPr lang="fr-FR" sz="2400" b="1" dirty="0" err="1" smtClean="0">
                <a:solidFill>
                  <a:prstClr val="black"/>
                </a:solidFill>
                <a:latin typeface="Palatino Linotype" panose="02040502050505030304" pitchFamily="18" charset="0"/>
              </a:rPr>
              <a:t>Results</a:t>
            </a:r>
            <a:r>
              <a:rPr lang="fr-FR" sz="2400" b="1" dirty="0" smtClean="0">
                <a:solidFill>
                  <a:prstClr val="black"/>
                </a:solidFill>
                <a:latin typeface="Palatino Linotype" panose="02040502050505030304" pitchFamily="18" charset="0"/>
              </a:rPr>
              <a:t> </a:t>
            </a:r>
            <a:r>
              <a:rPr lang="fr-FR" sz="2400" b="1" dirty="0">
                <a:solidFill>
                  <a:prstClr val="black"/>
                </a:solidFill>
                <a:latin typeface="Palatino Linotype" panose="02040502050505030304" pitchFamily="18" charset="0"/>
              </a:rPr>
              <a:t>and Discussion</a:t>
            </a:r>
          </a:p>
          <a:p>
            <a:r>
              <a:rPr lang="hu-HU" sz="2400" b="1" dirty="0" smtClean="0">
                <a:solidFill>
                  <a:prstClr val="black"/>
                </a:solidFill>
                <a:latin typeface="Palatino Linotype" panose="02040502050505030304" pitchFamily="18" charset="0"/>
              </a:rPr>
              <a:t>                    </a:t>
            </a:r>
            <a:r>
              <a:rPr lang="fr-FR" sz="2400" b="1" dirty="0" err="1" smtClean="0">
                <a:solidFill>
                  <a:prstClr val="black"/>
                </a:solidFill>
                <a:latin typeface="Palatino Linotype" panose="02040502050505030304" pitchFamily="18" charset="0"/>
              </a:rPr>
              <a:t>Particle</a:t>
            </a:r>
            <a:r>
              <a:rPr lang="fr-FR" sz="2400" b="1" dirty="0" smtClean="0">
                <a:solidFill>
                  <a:prstClr val="black"/>
                </a:solidFill>
                <a:latin typeface="Palatino Linotype" panose="02040502050505030304" pitchFamily="18" charset="0"/>
              </a:rPr>
              <a:t> </a:t>
            </a:r>
            <a:r>
              <a:rPr lang="fr-FR" sz="2400" b="1" dirty="0">
                <a:solidFill>
                  <a:prstClr val="black"/>
                </a:solidFill>
                <a:latin typeface="Palatino Linotype" panose="02040502050505030304" pitchFamily="18" charset="0"/>
              </a:rPr>
              <a:t>Size, Zeta </a:t>
            </a:r>
            <a:r>
              <a:rPr lang="fr-FR" sz="2400" b="1" dirty="0" err="1">
                <a:solidFill>
                  <a:prstClr val="black"/>
                </a:solidFill>
                <a:latin typeface="Palatino Linotype" panose="02040502050505030304" pitchFamily="18" charset="0"/>
              </a:rPr>
              <a:t>Potential</a:t>
            </a:r>
            <a:r>
              <a:rPr lang="fr-FR" sz="2400" b="1" dirty="0" smtClean="0">
                <a:solidFill>
                  <a:prstClr val="black"/>
                </a:solidFill>
                <a:latin typeface="Palatino Linotype" panose="02040502050505030304" pitchFamily="18" charset="0"/>
              </a:rPr>
              <a:t>,</a:t>
            </a:r>
            <a:r>
              <a:rPr lang="hu-HU" sz="2400" b="1" dirty="0" smtClean="0">
                <a:solidFill>
                  <a:prstClr val="black"/>
                </a:solidFill>
                <a:latin typeface="Palatino Linotype" panose="02040502050505030304" pitchFamily="18" charset="0"/>
              </a:rPr>
              <a:t> </a:t>
            </a:r>
            <a:r>
              <a:rPr lang="fr-FR" sz="2400" b="1" dirty="0" smtClean="0">
                <a:solidFill>
                  <a:prstClr val="black"/>
                </a:solidFill>
                <a:latin typeface="Palatino Linotype" panose="02040502050505030304" pitchFamily="18" charset="0"/>
              </a:rPr>
              <a:t>PDI</a:t>
            </a:r>
            <a:endParaRPr lang="fr-FR" sz="2400" b="1" dirty="0">
              <a:solidFill>
                <a:prstClr val="black"/>
              </a:solidFill>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2"/>
            <a:ext cx="2133600" cy="365125"/>
          </a:xfrm>
        </p:spPr>
        <p:txBody>
          <a:bodyPr/>
          <a:lstStyle/>
          <a:p>
            <a:fld id="{FCAEAE96-855E-42B1-8DE9-9C9E68DE18C5}" type="slidenum">
              <a:rPr lang="fr-FR" smtClean="0">
                <a:solidFill>
                  <a:prstClr val="black">
                    <a:tint val="75000"/>
                  </a:prstClr>
                </a:solidFill>
                <a:latin typeface="Palatino Linotype" panose="02040502050505030304" pitchFamily="18" charset="0"/>
              </a:rPr>
              <a:pPr/>
              <a:t>9</a:t>
            </a:fld>
            <a:endParaRPr lang="fr-FR">
              <a:solidFill>
                <a:prstClr val="black">
                  <a:tint val="75000"/>
                </a:prstClr>
              </a:solidFill>
              <a:latin typeface="Palatino Linotype" panose="02040502050505030304" pitchFamily="18" charset="0"/>
            </a:endParaRPr>
          </a:p>
        </p:txBody>
      </p:sp>
      <p:pic>
        <p:nvPicPr>
          <p:cNvPr id="6" name="Picture 5">
            <a:extLst>
              <a:ext uri="{FF2B5EF4-FFF2-40B4-BE49-F238E27FC236}">
                <a16:creationId xmlns:a16="http://schemas.microsoft.com/office/drawing/2014/main" xmlns="" id="{A5167FAE-FF17-41D6-8ABE-92021A934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1596" y="5135271"/>
            <a:ext cx="1586204" cy="1586204"/>
          </a:xfrm>
          <a:prstGeom prst="rect">
            <a:avLst/>
          </a:prstGeom>
        </p:spPr>
      </p:pic>
      <p:pic>
        <p:nvPicPr>
          <p:cNvPr id="8" name="Picture 7" descr="C:\Users\Dell\Desktop\Size and zeta potential.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470" y="1608748"/>
            <a:ext cx="8542020" cy="3093720"/>
          </a:xfrm>
          <a:prstGeom prst="rect">
            <a:avLst/>
          </a:prstGeom>
          <a:noFill/>
          <a:ln>
            <a:noFill/>
          </a:ln>
        </p:spPr>
      </p:pic>
      <p:sp>
        <p:nvSpPr>
          <p:cNvPr id="2" name="Rectangle 1"/>
          <p:cNvSpPr/>
          <p:nvPr/>
        </p:nvSpPr>
        <p:spPr>
          <a:xfrm>
            <a:off x="525780" y="4929245"/>
            <a:ext cx="5639630"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hu-HU" dirty="0" smtClean="0">
                <a:solidFill>
                  <a:prstClr val="black"/>
                </a:solidFill>
                <a:latin typeface="Palatino Linotype" panose="02040502050505030304" pitchFamily="18" charset="0"/>
              </a:rPr>
              <a:t> </a:t>
            </a:r>
            <a:r>
              <a:rPr lang="hu-HU" b="1" dirty="0" smtClean="0">
                <a:solidFill>
                  <a:prstClr val="black"/>
                </a:solidFill>
                <a:latin typeface="Palatino Linotype" panose="02040502050505030304" pitchFamily="18" charset="0"/>
              </a:rPr>
              <a:t>Zeta sizer were used for analysis</a:t>
            </a:r>
          </a:p>
          <a:p>
            <a:r>
              <a:rPr lang="hu-HU" dirty="0" smtClean="0">
                <a:solidFill>
                  <a:prstClr val="black"/>
                </a:solidFill>
                <a:latin typeface="Palatino Linotype" panose="02040502050505030304" pitchFamily="18" charset="0"/>
              </a:rPr>
              <a:t> </a:t>
            </a:r>
            <a:r>
              <a:rPr lang="en-US" dirty="0" smtClean="0">
                <a:solidFill>
                  <a:prstClr val="black"/>
                </a:solidFill>
                <a:latin typeface="Palatino Linotype" panose="02040502050505030304" pitchFamily="18" charset="0"/>
              </a:rPr>
              <a:t>PG-SLNs </a:t>
            </a:r>
            <a:r>
              <a:rPr lang="en-US" dirty="0">
                <a:solidFill>
                  <a:prstClr val="black"/>
                </a:solidFill>
                <a:latin typeface="Palatino Linotype" panose="02040502050505030304" pitchFamily="18" charset="0"/>
              </a:rPr>
              <a:t>with an average size of 103±46.04 nm</a:t>
            </a:r>
            <a:r>
              <a:rPr lang="hu-HU" dirty="0">
                <a:solidFill>
                  <a:prstClr val="black"/>
                </a:solidFill>
                <a:latin typeface="Palatino Linotype" panose="02040502050505030304" pitchFamily="18" charset="0"/>
              </a:rPr>
              <a:t>,</a:t>
            </a:r>
            <a:r>
              <a:rPr lang="en-US" dirty="0">
                <a:solidFill>
                  <a:prstClr val="black"/>
                </a:solidFill>
                <a:latin typeface="Palatino Linotype" panose="02040502050505030304" pitchFamily="18" charset="0"/>
              </a:rPr>
              <a:t>PDI of 0.16±0.001, Zeta potential of -36±4.78 mv</a:t>
            </a:r>
            <a:r>
              <a:rPr lang="hu-HU" dirty="0">
                <a:solidFill>
                  <a:prstClr val="black"/>
                </a:solidFill>
                <a:latin typeface="Palatino Linotype" panose="02040502050505030304" pitchFamily="18" charset="0"/>
              </a:rPr>
              <a:t> </a:t>
            </a:r>
            <a:endParaRPr lang="en-US" dirty="0"/>
          </a:p>
        </p:txBody>
      </p:sp>
    </p:spTree>
    <p:extLst>
      <p:ext uri="{BB962C8B-B14F-4D97-AF65-F5344CB8AC3E}">
        <p14:creationId xmlns:p14="http://schemas.microsoft.com/office/powerpoint/2010/main" val="35315987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1099</TotalTime>
  <Words>1255</Words>
  <Application>Microsoft Office PowerPoint</Application>
  <PresentationFormat>On-screen Show (4:3)</PresentationFormat>
  <Paragraphs>129</Paragraphs>
  <Slides>19</Slides>
  <Notes>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Arial</vt:lpstr>
      <vt:lpstr>Calibri</vt:lpstr>
      <vt:lpstr>Calibri Light</vt:lpstr>
      <vt:lpstr>Palatino Linotype</vt:lpstr>
      <vt:lpstr>Times New Roman</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                              Results and Discussion                    Response Surface Quadratic Model </vt:lpstr>
      <vt:lpstr>                                                                                   Results and Discussion                                   FTIR and XRPD </vt:lpstr>
      <vt:lpstr>PowerPoint Presentation</vt:lpstr>
      <vt:lpstr>PowerPoint Presentation</vt:lpstr>
      <vt:lpstr>PowerPoint Presentation</vt:lpstr>
      <vt:lpstr>PowerPoint Presentation</vt:lpstr>
      <vt:lpstr>Results and Discussion Viscosity measurement At different concentration of hyaluronic acid viscosity of hydrogel was measured to get optimized concentration suitable for intranasal administration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MDPI</dc:creator>
  <cp:lastModifiedBy>Dell</cp:lastModifiedBy>
  <cp:revision>72</cp:revision>
  <dcterms:created xsi:type="dcterms:W3CDTF">2017-05-27T02:37:01Z</dcterms:created>
  <dcterms:modified xsi:type="dcterms:W3CDTF">2020-11-18T12:44:12Z</dcterms:modified>
</cp:coreProperties>
</file>