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</p:sldIdLst>
  <p:sldSz cx="32399288" cy="43200638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9999"/>
    <a:srgbClr val="FFCC99"/>
    <a:srgbClr val="A83F34"/>
    <a:srgbClr val="99CCFF"/>
    <a:srgbClr val="C0C0C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03" autoAdjust="0"/>
    <p:restoredTop sz="94660"/>
  </p:normalViewPr>
  <p:slideViewPr>
    <p:cSldViewPr snapToGrid="0">
      <p:cViewPr>
        <p:scale>
          <a:sx n="40" d="100"/>
          <a:sy n="40" d="100"/>
        </p:scale>
        <p:origin x="1232" y="-5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06300E-5BED-4582-8389-F3380351880C}" type="doc">
      <dgm:prSet loTypeId="urn:microsoft.com/office/officeart/2005/8/layout/cycle1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2B5E79D7-C8D1-4F51-9DCF-8458A50D4A53}">
      <dgm:prSet phldrT="[Texto]"/>
      <dgm:spPr/>
      <dgm:t>
        <a:bodyPr/>
        <a:lstStyle/>
        <a:p>
          <a:endParaRPr lang="es-ES" dirty="0"/>
        </a:p>
      </dgm:t>
    </dgm:pt>
    <dgm:pt modelId="{2543721F-CDDF-48F3-859C-4F420A7702FB}" type="parTrans" cxnId="{F5E47F35-0297-408B-9430-9F4643C31658}">
      <dgm:prSet/>
      <dgm:spPr/>
      <dgm:t>
        <a:bodyPr/>
        <a:lstStyle/>
        <a:p>
          <a:endParaRPr lang="es-ES"/>
        </a:p>
      </dgm:t>
    </dgm:pt>
    <dgm:pt modelId="{488F5247-8DC2-461A-A5B4-ED14668FA0E4}" type="sibTrans" cxnId="{F5E47F35-0297-408B-9430-9F4643C31658}">
      <dgm:prSet/>
      <dgm:spPr/>
      <dgm:t>
        <a:bodyPr/>
        <a:lstStyle/>
        <a:p>
          <a:endParaRPr lang="es-ES"/>
        </a:p>
      </dgm:t>
    </dgm:pt>
    <dgm:pt modelId="{23C5E9B8-E56D-4EBA-8CA1-61722090F53E}">
      <dgm:prSet phldrT="[Texto]"/>
      <dgm:spPr/>
      <dgm:t>
        <a:bodyPr/>
        <a:lstStyle/>
        <a:p>
          <a:endParaRPr lang="es-ES" dirty="0"/>
        </a:p>
      </dgm:t>
    </dgm:pt>
    <dgm:pt modelId="{D6AC1EAB-3D30-4330-A599-3C957E71F035}" type="parTrans" cxnId="{A69400E7-6C5A-414E-BC92-09C7B952911E}">
      <dgm:prSet/>
      <dgm:spPr/>
      <dgm:t>
        <a:bodyPr/>
        <a:lstStyle/>
        <a:p>
          <a:endParaRPr lang="es-ES"/>
        </a:p>
      </dgm:t>
    </dgm:pt>
    <dgm:pt modelId="{1440C4E5-D893-4AB2-AA22-443AD219724A}" type="sibTrans" cxnId="{A69400E7-6C5A-414E-BC92-09C7B952911E}">
      <dgm:prSet/>
      <dgm:spPr/>
      <dgm:t>
        <a:bodyPr/>
        <a:lstStyle/>
        <a:p>
          <a:endParaRPr lang="es-ES"/>
        </a:p>
      </dgm:t>
    </dgm:pt>
    <dgm:pt modelId="{DE72D68B-68DB-418E-A1DB-36EBBCFB7D74}">
      <dgm:prSet phldrT="[Texto]"/>
      <dgm:spPr/>
      <dgm:t>
        <a:bodyPr/>
        <a:lstStyle/>
        <a:p>
          <a:endParaRPr lang="es-ES" dirty="0"/>
        </a:p>
      </dgm:t>
    </dgm:pt>
    <dgm:pt modelId="{7D943CE8-8C26-4363-AFD5-1D4423906D67}" type="parTrans" cxnId="{1198CACA-28AA-40ED-8CF2-40B1F2E4C906}">
      <dgm:prSet/>
      <dgm:spPr/>
      <dgm:t>
        <a:bodyPr/>
        <a:lstStyle/>
        <a:p>
          <a:endParaRPr lang="es-ES"/>
        </a:p>
      </dgm:t>
    </dgm:pt>
    <dgm:pt modelId="{73DB8367-399A-4FDD-9382-23C1BB2E8BE6}" type="sibTrans" cxnId="{1198CACA-28AA-40ED-8CF2-40B1F2E4C906}">
      <dgm:prSet/>
      <dgm:spPr/>
      <dgm:t>
        <a:bodyPr/>
        <a:lstStyle/>
        <a:p>
          <a:endParaRPr lang="es-ES"/>
        </a:p>
      </dgm:t>
    </dgm:pt>
    <dgm:pt modelId="{989B02A9-B32B-4C1F-B57A-116D047C05FC}">
      <dgm:prSet phldrT="[Texto]"/>
      <dgm:spPr/>
      <dgm:t>
        <a:bodyPr/>
        <a:lstStyle/>
        <a:p>
          <a:endParaRPr lang="es-ES" dirty="0"/>
        </a:p>
      </dgm:t>
    </dgm:pt>
    <dgm:pt modelId="{2AB69C23-1420-42F0-98BF-0C8D7A24B9C9}" type="sibTrans" cxnId="{2F487AF7-5255-43D2-845C-7B5443E01036}">
      <dgm:prSet/>
      <dgm:spPr/>
      <dgm:t>
        <a:bodyPr/>
        <a:lstStyle/>
        <a:p>
          <a:endParaRPr lang="es-ES"/>
        </a:p>
      </dgm:t>
    </dgm:pt>
    <dgm:pt modelId="{4E82CF1B-C107-4918-B588-2AE052D115CF}" type="parTrans" cxnId="{2F487AF7-5255-43D2-845C-7B5443E01036}">
      <dgm:prSet/>
      <dgm:spPr/>
      <dgm:t>
        <a:bodyPr/>
        <a:lstStyle/>
        <a:p>
          <a:endParaRPr lang="es-ES"/>
        </a:p>
      </dgm:t>
    </dgm:pt>
    <dgm:pt modelId="{4718B07A-E0CF-4DB6-B674-0C08170FBC11}">
      <dgm:prSet phldrT="[Texto]"/>
      <dgm:spPr/>
      <dgm:t>
        <a:bodyPr/>
        <a:lstStyle/>
        <a:p>
          <a:endParaRPr lang="es-ES" dirty="0"/>
        </a:p>
      </dgm:t>
    </dgm:pt>
    <dgm:pt modelId="{C900E733-E7C9-41A7-BDAB-55E1099D67DB}" type="parTrans" cxnId="{D5F44642-D30A-4F9C-A869-5BB8F5AA1E9E}">
      <dgm:prSet/>
      <dgm:spPr/>
      <dgm:t>
        <a:bodyPr/>
        <a:lstStyle/>
        <a:p>
          <a:endParaRPr lang="es-ES"/>
        </a:p>
      </dgm:t>
    </dgm:pt>
    <dgm:pt modelId="{3F8CC3CB-E301-48E4-B0EC-762BE7ED3926}" type="sibTrans" cxnId="{D5F44642-D30A-4F9C-A869-5BB8F5AA1E9E}">
      <dgm:prSet/>
      <dgm:spPr/>
      <dgm:t>
        <a:bodyPr/>
        <a:lstStyle/>
        <a:p>
          <a:endParaRPr lang="es-ES"/>
        </a:p>
      </dgm:t>
    </dgm:pt>
    <dgm:pt modelId="{2A95B864-9AE1-40AE-B008-783D0D9F7C35}">
      <dgm:prSet phldrT="[Texto]"/>
      <dgm:spPr/>
      <dgm:t>
        <a:bodyPr/>
        <a:lstStyle/>
        <a:p>
          <a:endParaRPr lang="es-ES" dirty="0"/>
        </a:p>
      </dgm:t>
    </dgm:pt>
    <dgm:pt modelId="{52E27DCD-B6DD-4820-B235-09DAD143D7DF}" type="parTrans" cxnId="{BCAC1F4C-D469-4216-924F-14FAA03D814D}">
      <dgm:prSet/>
      <dgm:spPr/>
      <dgm:t>
        <a:bodyPr/>
        <a:lstStyle/>
        <a:p>
          <a:endParaRPr lang="es-ES"/>
        </a:p>
      </dgm:t>
    </dgm:pt>
    <dgm:pt modelId="{F492A3AD-171D-469E-A9A9-7A556CCDB76D}" type="sibTrans" cxnId="{BCAC1F4C-D469-4216-924F-14FAA03D814D}">
      <dgm:prSet/>
      <dgm:spPr/>
      <dgm:t>
        <a:bodyPr/>
        <a:lstStyle/>
        <a:p>
          <a:endParaRPr lang="es-ES"/>
        </a:p>
      </dgm:t>
    </dgm:pt>
    <dgm:pt modelId="{4EF47533-D108-41B1-80B5-8F4E5912D028}" type="pres">
      <dgm:prSet presAssocID="{F306300E-5BED-4582-8389-F3380351880C}" presName="cycle" presStyleCnt="0">
        <dgm:presLayoutVars>
          <dgm:dir/>
          <dgm:resizeHandles val="exact"/>
        </dgm:presLayoutVars>
      </dgm:prSet>
      <dgm:spPr/>
    </dgm:pt>
    <dgm:pt modelId="{36594244-83AE-4547-91CA-63CEC4E49915}" type="pres">
      <dgm:prSet presAssocID="{2B5E79D7-C8D1-4F51-9DCF-8458A50D4A53}" presName="dummy" presStyleCnt="0"/>
      <dgm:spPr/>
    </dgm:pt>
    <dgm:pt modelId="{22731DEE-DE15-4DCD-8A28-5C8580A5DAEF}" type="pres">
      <dgm:prSet presAssocID="{2B5E79D7-C8D1-4F51-9DCF-8458A50D4A53}" presName="node" presStyleLbl="revTx" presStyleIdx="0" presStyleCnt="6">
        <dgm:presLayoutVars>
          <dgm:bulletEnabled val="1"/>
        </dgm:presLayoutVars>
      </dgm:prSet>
      <dgm:spPr/>
    </dgm:pt>
    <dgm:pt modelId="{56447439-EA67-43DB-8A05-2EAA76E6B7DB}" type="pres">
      <dgm:prSet presAssocID="{488F5247-8DC2-461A-A5B4-ED14668FA0E4}" presName="sibTrans" presStyleLbl="node1" presStyleIdx="0" presStyleCnt="6"/>
      <dgm:spPr/>
    </dgm:pt>
    <dgm:pt modelId="{771EEB52-E32D-4B3E-9BC7-A1377B56EFBC}" type="pres">
      <dgm:prSet presAssocID="{23C5E9B8-E56D-4EBA-8CA1-61722090F53E}" presName="dummy" presStyleCnt="0"/>
      <dgm:spPr/>
    </dgm:pt>
    <dgm:pt modelId="{7DA4A452-B26E-455F-80C4-910249CD0030}" type="pres">
      <dgm:prSet presAssocID="{23C5E9B8-E56D-4EBA-8CA1-61722090F53E}" presName="node" presStyleLbl="revTx" presStyleIdx="1" presStyleCnt="6">
        <dgm:presLayoutVars>
          <dgm:bulletEnabled val="1"/>
        </dgm:presLayoutVars>
      </dgm:prSet>
      <dgm:spPr/>
    </dgm:pt>
    <dgm:pt modelId="{3EECF887-7F30-45FD-899A-2E500AADE793}" type="pres">
      <dgm:prSet presAssocID="{1440C4E5-D893-4AB2-AA22-443AD219724A}" presName="sibTrans" presStyleLbl="node1" presStyleIdx="1" presStyleCnt="6"/>
      <dgm:spPr/>
    </dgm:pt>
    <dgm:pt modelId="{66171830-289F-4FD9-BEBD-28BD1590F355}" type="pres">
      <dgm:prSet presAssocID="{989B02A9-B32B-4C1F-B57A-116D047C05FC}" presName="dummy" presStyleCnt="0"/>
      <dgm:spPr/>
    </dgm:pt>
    <dgm:pt modelId="{17A38E59-A4A5-4897-AD49-B77884A34F9F}" type="pres">
      <dgm:prSet presAssocID="{989B02A9-B32B-4C1F-B57A-116D047C05FC}" presName="node" presStyleLbl="revTx" presStyleIdx="2" presStyleCnt="6">
        <dgm:presLayoutVars>
          <dgm:bulletEnabled val="1"/>
        </dgm:presLayoutVars>
      </dgm:prSet>
      <dgm:spPr/>
    </dgm:pt>
    <dgm:pt modelId="{24EBB6F0-ECAA-4B0E-AA40-2278729E5848}" type="pres">
      <dgm:prSet presAssocID="{2AB69C23-1420-42F0-98BF-0C8D7A24B9C9}" presName="sibTrans" presStyleLbl="node1" presStyleIdx="2" presStyleCnt="6"/>
      <dgm:spPr/>
    </dgm:pt>
    <dgm:pt modelId="{391464A4-657B-478D-AEF5-F24F10BF934E}" type="pres">
      <dgm:prSet presAssocID="{2A95B864-9AE1-40AE-B008-783D0D9F7C35}" presName="dummy" presStyleCnt="0"/>
      <dgm:spPr/>
    </dgm:pt>
    <dgm:pt modelId="{EAB302E9-235B-4373-8ADD-A0CD3AEC28CD}" type="pres">
      <dgm:prSet presAssocID="{2A95B864-9AE1-40AE-B008-783D0D9F7C35}" presName="node" presStyleLbl="revTx" presStyleIdx="3" presStyleCnt="6">
        <dgm:presLayoutVars>
          <dgm:bulletEnabled val="1"/>
        </dgm:presLayoutVars>
      </dgm:prSet>
      <dgm:spPr/>
    </dgm:pt>
    <dgm:pt modelId="{DF2C6319-2B57-416C-93CD-403BFD4F8C39}" type="pres">
      <dgm:prSet presAssocID="{F492A3AD-171D-469E-A9A9-7A556CCDB76D}" presName="sibTrans" presStyleLbl="node1" presStyleIdx="3" presStyleCnt="6"/>
      <dgm:spPr/>
    </dgm:pt>
    <dgm:pt modelId="{74A97948-D4EA-4438-A818-5997E784128A}" type="pres">
      <dgm:prSet presAssocID="{4718B07A-E0CF-4DB6-B674-0C08170FBC11}" presName="dummy" presStyleCnt="0"/>
      <dgm:spPr/>
    </dgm:pt>
    <dgm:pt modelId="{70A08E15-6EED-4ACA-98E8-843AD59827F0}" type="pres">
      <dgm:prSet presAssocID="{4718B07A-E0CF-4DB6-B674-0C08170FBC11}" presName="node" presStyleLbl="revTx" presStyleIdx="4" presStyleCnt="6">
        <dgm:presLayoutVars>
          <dgm:bulletEnabled val="1"/>
        </dgm:presLayoutVars>
      </dgm:prSet>
      <dgm:spPr/>
    </dgm:pt>
    <dgm:pt modelId="{682E0031-236A-4E34-B71D-313506903C6F}" type="pres">
      <dgm:prSet presAssocID="{3F8CC3CB-E301-48E4-B0EC-762BE7ED3926}" presName="sibTrans" presStyleLbl="node1" presStyleIdx="4" presStyleCnt="6"/>
      <dgm:spPr/>
    </dgm:pt>
    <dgm:pt modelId="{2289A6B9-CF4B-4C94-B9FB-4908DA16DDC7}" type="pres">
      <dgm:prSet presAssocID="{DE72D68B-68DB-418E-A1DB-36EBBCFB7D74}" presName="dummy" presStyleCnt="0"/>
      <dgm:spPr/>
    </dgm:pt>
    <dgm:pt modelId="{A67C1D26-02A4-4AB7-8645-9BD2704871C1}" type="pres">
      <dgm:prSet presAssocID="{DE72D68B-68DB-418E-A1DB-36EBBCFB7D74}" presName="node" presStyleLbl="revTx" presStyleIdx="5" presStyleCnt="6">
        <dgm:presLayoutVars>
          <dgm:bulletEnabled val="1"/>
        </dgm:presLayoutVars>
      </dgm:prSet>
      <dgm:spPr/>
    </dgm:pt>
    <dgm:pt modelId="{A4AAC005-CFF5-4E4D-949A-CEF0FF3E68AC}" type="pres">
      <dgm:prSet presAssocID="{73DB8367-399A-4FDD-9382-23C1BB2E8BE6}" presName="sibTrans" presStyleLbl="node1" presStyleIdx="5" presStyleCnt="6"/>
      <dgm:spPr/>
    </dgm:pt>
  </dgm:ptLst>
  <dgm:cxnLst>
    <dgm:cxn modelId="{9DC60A07-3707-401D-A2AB-632D1E02ABAD}" type="presOf" srcId="{488F5247-8DC2-461A-A5B4-ED14668FA0E4}" destId="{56447439-EA67-43DB-8A05-2EAA76E6B7DB}" srcOrd="0" destOrd="0" presId="urn:microsoft.com/office/officeart/2005/8/layout/cycle1"/>
    <dgm:cxn modelId="{ED8F5B12-C1AC-4FF9-AE87-E0AF561D7B24}" type="presOf" srcId="{2A95B864-9AE1-40AE-B008-783D0D9F7C35}" destId="{EAB302E9-235B-4373-8ADD-A0CD3AEC28CD}" srcOrd="0" destOrd="0" presId="urn:microsoft.com/office/officeart/2005/8/layout/cycle1"/>
    <dgm:cxn modelId="{9B5AC819-EF2C-4152-9259-E053912E8694}" type="presOf" srcId="{2B5E79D7-C8D1-4F51-9DCF-8458A50D4A53}" destId="{22731DEE-DE15-4DCD-8A28-5C8580A5DAEF}" srcOrd="0" destOrd="0" presId="urn:microsoft.com/office/officeart/2005/8/layout/cycle1"/>
    <dgm:cxn modelId="{D1AFD52E-E014-449A-9F9E-871FE030BBD2}" type="presOf" srcId="{4718B07A-E0CF-4DB6-B674-0C08170FBC11}" destId="{70A08E15-6EED-4ACA-98E8-843AD59827F0}" srcOrd="0" destOrd="0" presId="urn:microsoft.com/office/officeart/2005/8/layout/cycle1"/>
    <dgm:cxn modelId="{F5E47F35-0297-408B-9430-9F4643C31658}" srcId="{F306300E-5BED-4582-8389-F3380351880C}" destId="{2B5E79D7-C8D1-4F51-9DCF-8458A50D4A53}" srcOrd="0" destOrd="0" parTransId="{2543721F-CDDF-48F3-859C-4F420A7702FB}" sibTransId="{488F5247-8DC2-461A-A5B4-ED14668FA0E4}"/>
    <dgm:cxn modelId="{F96AA036-89DB-4966-BB4B-AB82F33BC5A1}" type="presOf" srcId="{23C5E9B8-E56D-4EBA-8CA1-61722090F53E}" destId="{7DA4A452-B26E-455F-80C4-910249CD0030}" srcOrd="0" destOrd="0" presId="urn:microsoft.com/office/officeart/2005/8/layout/cycle1"/>
    <dgm:cxn modelId="{4C08CE37-C66F-41D1-99C2-ADFAB31A50C5}" type="presOf" srcId="{73DB8367-399A-4FDD-9382-23C1BB2E8BE6}" destId="{A4AAC005-CFF5-4E4D-949A-CEF0FF3E68AC}" srcOrd="0" destOrd="0" presId="urn:microsoft.com/office/officeart/2005/8/layout/cycle1"/>
    <dgm:cxn modelId="{D5F44642-D30A-4F9C-A869-5BB8F5AA1E9E}" srcId="{F306300E-5BED-4582-8389-F3380351880C}" destId="{4718B07A-E0CF-4DB6-B674-0C08170FBC11}" srcOrd="4" destOrd="0" parTransId="{C900E733-E7C9-41A7-BDAB-55E1099D67DB}" sibTransId="{3F8CC3CB-E301-48E4-B0EC-762BE7ED3926}"/>
    <dgm:cxn modelId="{BCAC1F4C-D469-4216-924F-14FAA03D814D}" srcId="{F306300E-5BED-4582-8389-F3380351880C}" destId="{2A95B864-9AE1-40AE-B008-783D0D9F7C35}" srcOrd="3" destOrd="0" parTransId="{52E27DCD-B6DD-4820-B235-09DAD143D7DF}" sibTransId="{F492A3AD-171D-469E-A9A9-7A556CCDB76D}"/>
    <dgm:cxn modelId="{BD613556-4945-4500-AC4D-898E24C0980E}" type="presOf" srcId="{2AB69C23-1420-42F0-98BF-0C8D7A24B9C9}" destId="{24EBB6F0-ECAA-4B0E-AA40-2278729E5848}" srcOrd="0" destOrd="0" presId="urn:microsoft.com/office/officeart/2005/8/layout/cycle1"/>
    <dgm:cxn modelId="{B3B852A7-CEFA-498D-8FF3-FD083C8C8F1F}" type="presOf" srcId="{989B02A9-B32B-4C1F-B57A-116D047C05FC}" destId="{17A38E59-A4A5-4897-AD49-B77884A34F9F}" srcOrd="0" destOrd="0" presId="urn:microsoft.com/office/officeart/2005/8/layout/cycle1"/>
    <dgm:cxn modelId="{45C4BEB8-707C-43D6-A085-418AEB0E7E80}" type="presOf" srcId="{DE72D68B-68DB-418E-A1DB-36EBBCFB7D74}" destId="{A67C1D26-02A4-4AB7-8645-9BD2704871C1}" srcOrd="0" destOrd="0" presId="urn:microsoft.com/office/officeart/2005/8/layout/cycle1"/>
    <dgm:cxn modelId="{9A9797BE-D020-4206-A83F-444276950077}" type="presOf" srcId="{F492A3AD-171D-469E-A9A9-7A556CCDB76D}" destId="{DF2C6319-2B57-416C-93CD-403BFD4F8C39}" srcOrd="0" destOrd="0" presId="urn:microsoft.com/office/officeart/2005/8/layout/cycle1"/>
    <dgm:cxn modelId="{18F454C9-F176-4388-96F6-23F74F179A13}" type="presOf" srcId="{1440C4E5-D893-4AB2-AA22-443AD219724A}" destId="{3EECF887-7F30-45FD-899A-2E500AADE793}" srcOrd="0" destOrd="0" presId="urn:microsoft.com/office/officeart/2005/8/layout/cycle1"/>
    <dgm:cxn modelId="{3529A1CA-4A4E-4FB1-9F29-37C3509C2B65}" type="presOf" srcId="{3F8CC3CB-E301-48E4-B0EC-762BE7ED3926}" destId="{682E0031-236A-4E34-B71D-313506903C6F}" srcOrd="0" destOrd="0" presId="urn:microsoft.com/office/officeart/2005/8/layout/cycle1"/>
    <dgm:cxn modelId="{1198CACA-28AA-40ED-8CF2-40B1F2E4C906}" srcId="{F306300E-5BED-4582-8389-F3380351880C}" destId="{DE72D68B-68DB-418E-A1DB-36EBBCFB7D74}" srcOrd="5" destOrd="0" parTransId="{7D943CE8-8C26-4363-AFD5-1D4423906D67}" sibTransId="{73DB8367-399A-4FDD-9382-23C1BB2E8BE6}"/>
    <dgm:cxn modelId="{A69400E7-6C5A-414E-BC92-09C7B952911E}" srcId="{F306300E-5BED-4582-8389-F3380351880C}" destId="{23C5E9B8-E56D-4EBA-8CA1-61722090F53E}" srcOrd="1" destOrd="0" parTransId="{D6AC1EAB-3D30-4330-A599-3C957E71F035}" sibTransId="{1440C4E5-D893-4AB2-AA22-443AD219724A}"/>
    <dgm:cxn modelId="{009A96E7-4D65-4677-B4C3-7AC7DED525F8}" type="presOf" srcId="{F306300E-5BED-4582-8389-F3380351880C}" destId="{4EF47533-D108-41B1-80B5-8F4E5912D028}" srcOrd="0" destOrd="0" presId="urn:microsoft.com/office/officeart/2005/8/layout/cycle1"/>
    <dgm:cxn modelId="{2F487AF7-5255-43D2-845C-7B5443E01036}" srcId="{F306300E-5BED-4582-8389-F3380351880C}" destId="{989B02A9-B32B-4C1F-B57A-116D047C05FC}" srcOrd="2" destOrd="0" parTransId="{4E82CF1B-C107-4918-B588-2AE052D115CF}" sibTransId="{2AB69C23-1420-42F0-98BF-0C8D7A24B9C9}"/>
    <dgm:cxn modelId="{8116A6C4-988B-44BC-90B3-194BB483D00D}" type="presParOf" srcId="{4EF47533-D108-41B1-80B5-8F4E5912D028}" destId="{36594244-83AE-4547-91CA-63CEC4E49915}" srcOrd="0" destOrd="0" presId="urn:microsoft.com/office/officeart/2005/8/layout/cycle1"/>
    <dgm:cxn modelId="{96889697-B372-4A2B-97E7-38C2F7AC6044}" type="presParOf" srcId="{4EF47533-D108-41B1-80B5-8F4E5912D028}" destId="{22731DEE-DE15-4DCD-8A28-5C8580A5DAEF}" srcOrd="1" destOrd="0" presId="urn:microsoft.com/office/officeart/2005/8/layout/cycle1"/>
    <dgm:cxn modelId="{4448AEC5-537A-4CBC-917F-C1A0A0956E52}" type="presParOf" srcId="{4EF47533-D108-41B1-80B5-8F4E5912D028}" destId="{56447439-EA67-43DB-8A05-2EAA76E6B7DB}" srcOrd="2" destOrd="0" presId="urn:microsoft.com/office/officeart/2005/8/layout/cycle1"/>
    <dgm:cxn modelId="{9126704E-7471-491C-88C0-FCC2A857CFF3}" type="presParOf" srcId="{4EF47533-D108-41B1-80B5-8F4E5912D028}" destId="{771EEB52-E32D-4B3E-9BC7-A1377B56EFBC}" srcOrd="3" destOrd="0" presId="urn:microsoft.com/office/officeart/2005/8/layout/cycle1"/>
    <dgm:cxn modelId="{8F12A7AB-22E5-4897-B01A-6FB93ECEBA0E}" type="presParOf" srcId="{4EF47533-D108-41B1-80B5-8F4E5912D028}" destId="{7DA4A452-B26E-455F-80C4-910249CD0030}" srcOrd="4" destOrd="0" presId="urn:microsoft.com/office/officeart/2005/8/layout/cycle1"/>
    <dgm:cxn modelId="{3D125A92-966C-40CD-AB25-6AF16589146E}" type="presParOf" srcId="{4EF47533-D108-41B1-80B5-8F4E5912D028}" destId="{3EECF887-7F30-45FD-899A-2E500AADE793}" srcOrd="5" destOrd="0" presId="urn:microsoft.com/office/officeart/2005/8/layout/cycle1"/>
    <dgm:cxn modelId="{14E2CDD3-4CE3-41C1-96C8-2E62B8F87A5C}" type="presParOf" srcId="{4EF47533-D108-41B1-80B5-8F4E5912D028}" destId="{66171830-289F-4FD9-BEBD-28BD1590F355}" srcOrd="6" destOrd="0" presId="urn:microsoft.com/office/officeart/2005/8/layout/cycle1"/>
    <dgm:cxn modelId="{E3FA7815-B269-4B1A-AA25-5392642981BE}" type="presParOf" srcId="{4EF47533-D108-41B1-80B5-8F4E5912D028}" destId="{17A38E59-A4A5-4897-AD49-B77884A34F9F}" srcOrd="7" destOrd="0" presId="urn:microsoft.com/office/officeart/2005/8/layout/cycle1"/>
    <dgm:cxn modelId="{3F8FABA3-FCE4-45B6-A59A-BDDDCEE72223}" type="presParOf" srcId="{4EF47533-D108-41B1-80B5-8F4E5912D028}" destId="{24EBB6F0-ECAA-4B0E-AA40-2278729E5848}" srcOrd="8" destOrd="0" presId="urn:microsoft.com/office/officeart/2005/8/layout/cycle1"/>
    <dgm:cxn modelId="{F7A240A5-FA31-4934-9417-D62D70FA38CA}" type="presParOf" srcId="{4EF47533-D108-41B1-80B5-8F4E5912D028}" destId="{391464A4-657B-478D-AEF5-F24F10BF934E}" srcOrd="9" destOrd="0" presId="urn:microsoft.com/office/officeart/2005/8/layout/cycle1"/>
    <dgm:cxn modelId="{5B90B18C-67B0-4267-99D8-5E078168D324}" type="presParOf" srcId="{4EF47533-D108-41B1-80B5-8F4E5912D028}" destId="{EAB302E9-235B-4373-8ADD-A0CD3AEC28CD}" srcOrd="10" destOrd="0" presId="urn:microsoft.com/office/officeart/2005/8/layout/cycle1"/>
    <dgm:cxn modelId="{41755079-8C28-4697-99B8-2B18EC2DF5A8}" type="presParOf" srcId="{4EF47533-D108-41B1-80B5-8F4E5912D028}" destId="{DF2C6319-2B57-416C-93CD-403BFD4F8C39}" srcOrd="11" destOrd="0" presId="urn:microsoft.com/office/officeart/2005/8/layout/cycle1"/>
    <dgm:cxn modelId="{A1BD11EA-B3BF-453F-9C3E-6864A4A05871}" type="presParOf" srcId="{4EF47533-D108-41B1-80B5-8F4E5912D028}" destId="{74A97948-D4EA-4438-A818-5997E784128A}" srcOrd="12" destOrd="0" presId="urn:microsoft.com/office/officeart/2005/8/layout/cycle1"/>
    <dgm:cxn modelId="{956E3CBC-8E08-4AF9-BED6-EA9547DD1EF8}" type="presParOf" srcId="{4EF47533-D108-41B1-80B5-8F4E5912D028}" destId="{70A08E15-6EED-4ACA-98E8-843AD59827F0}" srcOrd="13" destOrd="0" presId="urn:microsoft.com/office/officeart/2005/8/layout/cycle1"/>
    <dgm:cxn modelId="{A0DD2009-936F-4DDC-B7A6-B03E71282FF4}" type="presParOf" srcId="{4EF47533-D108-41B1-80B5-8F4E5912D028}" destId="{682E0031-236A-4E34-B71D-313506903C6F}" srcOrd="14" destOrd="0" presId="urn:microsoft.com/office/officeart/2005/8/layout/cycle1"/>
    <dgm:cxn modelId="{06B9BE86-62EB-4AF3-90DB-CAAAF59F6911}" type="presParOf" srcId="{4EF47533-D108-41B1-80B5-8F4E5912D028}" destId="{2289A6B9-CF4B-4C94-B9FB-4908DA16DDC7}" srcOrd="15" destOrd="0" presId="urn:microsoft.com/office/officeart/2005/8/layout/cycle1"/>
    <dgm:cxn modelId="{22AF679D-1FD2-46FB-B91A-497E69929091}" type="presParOf" srcId="{4EF47533-D108-41B1-80B5-8F4E5912D028}" destId="{A67C1D26-02A4-4AB7-8645-9BD2704871C1}" srcOrd="16" destOrd="0" presId="urn:microsoft.com/office/officeart/2005/8/layout/cycle1"/>
    <dgm:cxn modelId="{9E385E0B-B3AA-4074-B933-23EB8C560BBA}" type="presParOf" srcId="{4EF47533-D108-41B1-80B5-8F4E5912D028}" destId="{A4AAC005-CFF5-4E4D-949A-CEF0FF3E68AC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31DEE-DE15-4DCD-8A28-5C8580A5DAEF}">
      <dsp:nvSpPr>
        <dsp:cNvPr id="0" name=""/>
        <dsp:cNvSpPr/>
      </dsp:nvSpPr>
      <dsp:spPr>
        <a:xfrm>
          <a:off x="3035215" y="9961"/>
          <a:ext cx="857176" cy="857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100" kern="1200" dirty="0"/>
        </a:p>
      </dsp:txBody>
      <dsp:txXfrm>
        <a:off x="3035215" y="9961"/>
        <a:ext cx="857176" cy="857176"/>
      </dsp:txXfrm>
    </dsp:sp>
    <dsp:sp modelId="{56447439-EA67-43DB-8A05-2EAA76E6B7DB}">
      <dsp:nvSpPr>
        <dsp:cNvPr id="0" name=""/>
        <dsp:cNvSpPr/>
      </dsp:nvSpPr>
      <dsp:spPr>
        <a:xfrm>
          <a:off x="414874" y="1325"/>
          <a:ext cx="4185957" cy="4185957"/>
        </a:xfrm>
        <a:prstGeom prst="circularArrow">
          <a:avLst>
            <a:gd name="adj1" fmla="val 3993"/>
            <a:gd name="adj2" fmla="val 250512"/>
            <a:gd name="adj3" fmla="val 20572248"/>
            <a:gd name="adj4" fmla="val 18983984"/>
            <a:gd name="adj5" fmla="val 4659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A4A452-B26E-455F-80C4-910249CD0030}">
      <dsp:nvSpPr>
        <dsp:cNvPr id="0" name=""/>
        <dsp:cNvSpPr/>
      </dsp:nvSpPr>
      <dsp:spPr>
        <a:xfrm>
          <a:off x="3991165" y="1665715"/>
          <a:ext cx="857176" cy="857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100" kern="1200" dirty="0"/>
        </a:p>
      </dsp:txBody>
      <dsp:txXfrm>
        <a:off x="3991165" y="1665715"/>
        <a:ext cx="857176" cy="857176"/>
      </dsp:txXfrm>
    </dsp:sp>
    <dsp:sp modelId="{3EECF887-7F30-45FD-899A-2E500AADE793}">
      <dsp:nvSpPr>
        <dsp:cNvPr id="0" name=""/>
        <dsp:cNvSpPr/>
      </dsp:nvSpPr>
      <dsp:spPr>
        <a:xfrm>
          <a:off x="414874" y="1325"/>
          <a:ext cx="4185957" cy="4185957"/>
        </a:xfrm>
        <a:prstGeom prst="circularArrow">
          <a:avLst>
            <a:gd name="adj1" fmla="val 3993"/>
            <a:gd name="adj2" fmla="val 250512"/>
            <a:gd name="adj3" fmla="val 2365504"/>
            <a:gd name="adj4" fmla="val 777240"/>
            <a:gd name="adj5" fmla="val 4659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A38E59-A4A5-4897-AD49-B77884A34F9F}">
      <dsp:nvSpPr>
        <dsp:cNvPr id="0" name=""/>
        <dsp:cNvSpPr/>
      </dsp:nvSpPr>
      <dsp:spPr>
        <a:xfrm>
          <a:off x="3035215" y="3321469"/>
          <a:ext cx="857176" cy="857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100" kern="1200" dirty="0"/>
        </a:p>
      </dsp:txBody>
      <dsp:txXfrm>
        <a:off x="3035215" y="3321469"/>
        <a:ext cx="857176" cy="857176"/>
      </dsp:txXfrm>
    </dsp:sp>
    <dsp:sp modelId="{24EBB6F0-ECAA-4B0E-AA40-2278729E5848}">
      <dsp:nvSpPr>
        <dsp:cNvPr id="0" name=""/>
        <dsp:cNvSpPr/>
      </dsp:nvSpPr>
      <dsp:spPr>
        <a:xfrm>
          <a:off x="414874" y="1325"/>
          <a:ext cx="4185957" cy="4185957"/>
        </a:xfrm>
        <a:prstGeom prst="circularArrow">
          <a:avLst>
            <a:gd name="adj1" fmla="val 3993"/>
            <a:gd name="adj2" fmla="val 250512"/>
            <a:gd name="adj3" fmla="val 6110182"/>
            <a:gd name="adj4" fmla="val 4439306"/>
            <a:gd name="adj5" fmla="val 4659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B302E9-235B-4373-8ADD-A0CD3AEC28CD}">
      <dsp:nvSpPr>
        <dsp:cNvPr id="0" name=""/>
        <dsp:cNvSpPr/>
      </dsp:nvSpPr>
      <dsp:spPr>
        <a:xfrm>
          <a:off x="1123315" y="3321469"/>
          <a:ext cx="857176" cy="857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100" kern="1200" dirty="0"/>
        </a:p>
      </dsp:txBody>
      <dsp:txXfrm>
        <a:off x="1123315" y="3321469"/>
        <a:ext cx="857176" cy="857176"/>
      </dsp:txXfrm>
    </dsp:sp>
    <dsp:sp modelId="{DF2C6319-2B57-416C-93CD-403BFD4F8C39}">
      <dsp:nvSpPr>
        <dsp:cNvPr id="0" name=""/>
        <dsp:cNvSpPr/>
      </dsp:nvSpPr>
      <dsp:spPr>
        <a:xfrm>
          <a:off x="414874" y="1325"/>
          <a:ext cx="4185957" cy="4185957"/>
        </a:xfrm>
        <a:prstGeom prst="circularArrow">
          <a:avLst>
            <a:gd name="adj1" fmla="val 3993"/>
            <a:gd name="adj2" fmla="val 250512"/>
            <a:gd name="adj3" fmla="val 9772248"/>
            <a:gd name="adj4" fmla="val 8183984"/>
            <a:gd name="adj5" fmla="val 4659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A08E15-6EED-4ACA-98E8-843AD59827F0}">
      <dsp:nvSpPr>
        <dsp:cNvPr id="0" name=""/>
        <dsp:cNvSpPr/>
      </dsp:nvSpPr>
      <dsp:spPr>
        <a:xfrm>
          <a:off x="167364" y="1665715"/>
          <a:ext cx="857176" cy="857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100" kern="1200" dirty="0"/>
        </a:p>
      </dsp:txBody>
      <dsp:txXfrm>
        <a:off x="167364" y="1665715"/>
        <a:ext cx="857176" cy="857176"/>
      </dsp:txXfrm>
    </dsp:sp>
    <dsp:sp modelId="{682E0031-236A-4E34-B71D-313506903C6F}">
      <dsp:nvSpPr>
        <dsp:cNvPr id="0" name=""/>
        <dsp:cNvSpPr/>
      </dsp:nvSpPr>
      <dsp:spPr>
        <a:xfrm>
          <a:off x="414874" y="1325"/>
          <a:ext cx="4185957" cy="4185957"/>
        </a:xfrm>
        <a:prstGeom prst="circularArrow">
          <a:avLst>
            <a:gd name="adj1" fmla="val 3993"/>
            <a:gd name="adj2" fmla="val 250512"/>
            <a:gd name="adj3" fmla="val 13165504"/>
            <a:gd name="adj4" fmla="val 11577240"/>
            <a:gd name="adj5" fmla="val 4659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7C1D26-02A4-4AB7-8645-9BD2704871C1}">
      <dsp:nvSpPr>
        <dsp:cNvPr id="0" name=""/>
        <dsp:cNvSpPr/>
      </dsp:nvSpPr>
      <dsp:spPr>
        <a:xfrm>
          <a:off x="1123315" y="9961"/>
          <a:ext cx="857176" cy="857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100" kern="1200" dirty="0"/>
        </a:p>
      </dsp:txBody>
      <dsp:txXfrm>
        <a:off x="1123315" y="9961"/>
        <a:ext cx="857176" cy="857176"/>
      </dsp:txXfrm>
    </dsp:sp>
    <dsp:sp modelId="{A4AAC005-CFF5-4E4D-949A-CEF0FF3E68AC}">
      <dsp:nvSpPr>
        <dsp:cNvPr id="0" name=""/>
        <dsp:cNvSpPr/>
      </dsp:nvSpPr>
      <dsp:spPr>
        <a:xfrm>
          <a:off x="414874" y="1325"/>
          <a:ext cx="4185957" cy="4185957"/>
        </a:xfrm>
        <a:prstGeom prst="circularArrow">
          <a:avLst>
            <a:gd name="adj1" fmla="val 3993"/>
            <a:gd name="adj2" fmla="val 250512"/>
            <a:gd name="adj3" fmla="val 16910182"/>
            <a:gd name="adj4" fmla="val 15239306"/>
            <a:gd name="adj5" fmla="val 4659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CEC3F-E512-49B1-B6D6-14122BC58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</p:spPr>
        <p:txBody>
          <a:bodyPr anchor="b"/>
          <a:lstStyle>
            <a:lvl1pPr algn="ctr">
              <a:defRPr sz="1594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938305-4F22-487A-9A82-8D4A3B325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6378"/>
            </a:lvl1pPr>
            <a:lvl2pPr marL="1214963" indent="0" algn="ctr">
              <a:buNone/>
              <a:defRPr sz="5315"/>
            </a:lvl2pPr>
            <a:lvl3pPr marL="2429927" indent="0" algn="ctr">
              <a:buNone/>
              <a:defRPr sz="4783"/>
            </a:lvl3pPr>
            <a:lvl4pPr marL="3644890" indent="0" algn="ctr">
              <a:buNone/>
              <a:defRPr sz="4252"/>
            </a:lvl4pPr>
            <a:lvl5pPr marL="4859853" indent="0" algn="ctr">
              <a:buNone/>
              <a:defRPr sz="4252"/>
            </a:lvl5pPr>
            <a:lvl6pPr marL="6074816" indent="0" algn="ctr">
              <a:buNone/>
              <a:defRPr sz="4252"/>
            </a:lvl6pPr>
            <a:lvl7pPr marL="7289780" indent="0" algn="ctr">
              <a:buNone/>
              <a:defRPr sz="4252"/>
            </a:lvl7pPr>
            <a:lvl8pPr marL="8504743" indent="0" algn="ctr">
              <a:buNone/>
              <a:defRPr sz="4252"/>
            </a:lvl8pPr>
            <a:lvl9pPr marL="9719706" indent="0" algn="ctr">
              <a:buNone/>
              <a:defRPr sz="4252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5EEAA-765C-4D83-B412-4225FC19E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3DBF-F0C0-487B-AC1F-69202A3E4035}" type="datetimeFigureOut">
              <a:rPr lang="es-ES" smtClean="0"/>
              <a:t>16/11/20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43DDB-03AB-4A92-A4A4-BD590BBB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8772A-CA0D-4112-B477-223F8C44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588E-4003-452B-971A-1827453AC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272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50EF4-61BC-4FD7-A1D4-9A92761D0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E672B6-E58D-4424-AAC9-91A3B3EDE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DAB3CD-8C94-4FBD-804B-27600E96D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3DBF-F0C0-487B-AC1F-69202A3E4035}" type="datetimeFigureOut">
              <a:rPr lang="es-ES" smtClean="0"/>
              <a:t>16/11/20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4D325A-9018-41EF-915D-98B807152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E08F5F-49FF-4B19-A984-D1366757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588E-4003-452B-971A-1827453AC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5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A47C5E-B0A7-481C-9655-314D3F6BC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185741" y="2300034"/>
            <a:ext cx="6986096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7E1474-FD77-496F-B969-FB69EAE96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27451" y="2300034"/>
            <a:ext cx="20553298" cy="366105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AE8B39-5C2B-4E6F-B6DB-0FE9778D6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3DBF-F0C0-487B-AC1F-69202A3E4035}" type="datetimeFigureOut">
              <a:rPr lang="es-ES" smtClean="0"/>
              <a:t>16/11/20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271DB6-4750-4BB9-BAC7-164F7CEB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C9D73D-6D66-4382-9721-312CE992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588E-4003-452B-971A-1827453AC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402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EE0A6-F972-4736-B8A1-DD5D9683A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998C4A-71F7-4700-BF1C-46719C7B1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F7790E-1717-473C-9E04-7468AA13F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3DBF-F0C0-487B-AC1F-69202A3E4035}" type="datetimeFigureOut">
              <a:rPr lang="es-ES" smtClean="0"/>
              <a:t>16/11/20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2A4C6E-30A1-4637-B643-BD3905B3A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F029B2-476F-465F-BDFA-FCDAB847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588E-4003-452B-971A-1827453AC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67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6B988-0191-4D2A-9313-5136AB78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</p:spPr>
        <p:txBody>
          <a:bodyPr anchor="b"/>
          <a:lstStyle>
            <a:lvl1pPr>
              <a:defRPr sz="1594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FBC71-28EF-476F-85B1-360052BBD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</p:spPr>
        <p:txBody>
          <a:bodyPr/>
          <a:lstStyle>
            <a:lvl1pPr marL="0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1pPr>
            <a:lvl2pPr marL="1214963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29927" indent="0">
              <a:buNone/>
              <a:defRPr sz="4783">
                <a:solidFill>
                  <a:schemeClr val="tx1">
                    <a:tint val="75000"/>
                  </a:schemeClr>
                </a:solidFill>
              </a:defRPr>
            </a:lvl3pPr>
            <a:lvl4pPr marL="3644890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4pPr>
            <a:lvl5pPr marL="485985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5pPr>
            <a:lvl6pPr marL="607481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6pPr>
            <a:lvl7pPr marL="7289780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7pPr>
            <a:lvl8pPr marL="850474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8pPr>
            <a:lvl9pPr marL="971970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93B96D-8C10-418D-81B1-55400BDD6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3DBF-F0C0-487B-AC1F-69202A3E4035}" type="datetimeFigureOut">
              <a:rPr lang="es-ES" smtClean="0"/>
              <a:t>16/11/20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A5B74B-6BDD-4BC2-A081-7E2CEC71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5C6C7C-4AD2-4378-80C6-9016F616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588E-4003-452B-971A-1827453AC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27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587DA-07B0-41EB-B82E-451EB8EB0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C19D2A-0C7F-4C3B-B4A7-1097FA373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91FF0E-6F69-4B71-A993-9FB6846E5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003E23-2899-4CD0-9D35-D8D52B74F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3DBF-F0C0-487B-AC1F-69202A3E4035}" type="datetimeFigureOut">
              <a:rPr lang="es-ES" smtClean="0"/>
              <a:t>16/11/20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5EA105-CF88-4E95-8872-CA62F1FE2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232D47-2C67-42FF-B1FA-49983C2F7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588E-4003-452B-971A-1827453AC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95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C885D9-E2CA-48E0-8145-35E0E4383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4F7DAF-1E6F-44C4-B563-EB7A6CBCC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10F39D-14B6-4DA1-8BED-F633DF1C8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672" y="15780233"/>
            <a:ext cx="13706416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6A07D8-F2CD-4ECE-80EC-DF882942D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402140" y="10590160"/>
            <a:ext cx="13773917" cy="5190073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B310B8-A692-4629-9FE5-9E70D4360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402140" y="15780233"/>
            <a:ext cx="13773917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F992E1-46C2-494E-9F40-57EB5624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3DBF-F0C0-487B-AC1F-69202A3E4035}" type="datetimeFigureOut">
              <a:rPr lang="es-ES" smtClean="0"/>
              <a:t>16/11/20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CCD31D-7534-4953-8C4B-C283004C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08EA4FA-557F-4950-A648-9AAE03CA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588E-4003-452B-971A-1827453AC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251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4D67B-0B9C-4B73-9810-4A662BF0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059F83-9771-4C30-8658-1D1244D46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3DBF-F0C0-487B-AC1F-69202A3E4035}" type="datetimeFigureOut">
              <a:rPr lang="es-ES" smtClean="0"/>
              <a:t>16/11/20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31DDA3-EE50-4C6B-A81F-39644376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30DEE6-887B-4B55-A559-DE487CC8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588E-4003-452B-971A-1827453AC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436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9D72CE-0E53-4EAC-AD9F-A67A234D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3DBF-F0C0-487B-AC1F-69202A3E4035}" type="datetimeFigureOut">
              <a:rPr lang="es-ES" smtClean="0"/>
              <a:t>16/11/20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3F4901-DC7E-4DD3-8EA3-2682F5CC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008B63-5EAE-49A6-8A19-4AA387AA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588E-4003-452B-971A-1827453AC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26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2EDC3B-7292-489E-AB3F-1585A2CA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C1C337-AA19-4CA0-B39A-4A91EF3D5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>
              <a:defRPr sz="8504"/>
            </a:lvl1pPr>
            <a:lvl2pPr>
              <a:defRPr sz="7441"/>
            </a:lvl2pPr>
            <a:lvl3pPr>
              <a:defRPr sz="6378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E6F4B2-E148-443E-866F-4F282B8F0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2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DF1483-AA7C-496E-9883-8AA168001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3DBF-F0C0-487B-AC1F-69202A3E4035}" type="datetimeFigureOut">
              <a:rPr lang="es-ES" smtClean="0"/>
              <a:t>16/11/20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DB673A-894A-4224-894B-A1AB1AEA8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FE579-3FCE-4675-92B0-6E07AAD3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588E-4003-452B-971A-1827453AC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60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9ECF86-EA98-4648-AF80-87C23564C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E19403-90BC-42FE-AFCE-08D8F5996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 marL="0" indent="0">
              <a:buNone/>
              <a:defRPr sz="8504"/>
            </a:lvl1pPr>
            <a:lvl2pPr marL="1214963" indent="0">
              <a:buNone/>
              <a:defRPr sz="7441"/>
            </a:lvl2pPr>
            <a:lvl3pPr marL="2429927" indent="0">
              <a:buNone/>
              <a:defRPr sz="6378"/>
            </a:lvl3pPr>
            <a:lvl4pPr marL="3644890" indent="0">
              <a:buNone/>
              <a:defRPr sz="5315"/>
            </a:lvl4pPr>
            <a:lvl5pPr marL="4859853" indent="0">
              <a:buNone/>
              <a:defRPr sz="5315"/>
            </a:lvl5pPr>
            <a:lvl6pPr marL="6074816" indent="0">
              <a:buNone/>
              <a:defRPr sz="5315"/>
            </a:lvl6pPr>
            <a:lvl7pPr marL="7289780" indent="0">
              <a:buNone/>
              <a:defRPr sz="5315"/>
            </a:lvl7pPr>
            <a:lvl8pPr marL="8504743" indent="0">
              <a:buNone/>
              <a:defRPr sz="5315"/>
            </a:lvl8pPr>
            <a:lvl9pPr marL="9719706" indent="0">
              <a:buNone/>
              <a:defRPr sz="5315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EA0C01-C8CE-4F25-B437-95A420782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2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39998F-2CCF-4317-8BC4-33DBA4C4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3DBF-F0C0-487B-AC1F-69202A3E4035}" type="datetimeFigureOut">
              <a:rPr lang="es-ES" smtClean="0"/>
              <a:t>16/11/20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1501FB-EC42-4657-9BDB-CF595004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B56FA2-3DE6-43CF-B990-7C6A889F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588E-4003-452B-971A-1827453AC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29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58CAC4-D9CF-4B6B-B199-AED2A7906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451" y="2300037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44D2AB-5886-4998-88DF-34F754A79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0F9860-02B5-41BA-A376-E1B511797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13DBF-F0C0-487B-AC1F-69202A3E4035}" type="datetimeFigureOut">
              <a:rPr lang="es-ES" smtClean="0"/>
              <a:t>16/11/20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846519-B131-4A59-B54A-7A3724713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44BD80-7A29-426B-882B-A95B0696D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A588E-4003-452B-971A-1827453AC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89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2429927" rtl="0" eaLnBrk="1" latinLnBrk="0" hangingPunct="1">
        <a:lnSpc>
          <a:spcPct val="90000"/>
        </a:lnSpc>
        <a:spcBef>
          <a:spcPct val="0"/>
        </a:spcBef>
        <a:buNone/>
        <a:defRPr sz="11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7482" indent="-607482" algn="l" defTabSz="2429927" rtl="0" eaLnBrk="1" latinLnBrk="0" hangingPunct="1">
        <a:lnSpc>
          <a:spcPct val="90000"/>
        </a:lnSpc>
        <a:spcBef>
          <a:spcPts val="265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2244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03740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3pPr>
      <a:lvl4pPr marL="425237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546733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68229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89726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911222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1032718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1pPr>
      <a:lvl2pPr marL="121496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2pPr>
      <a:lvl3pPr marL="2429927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3pPr>
      <a:lvl4pPr marL="364489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485985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07481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28978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850474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971970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26" Type="http://schemas.microsoft.com/office/2007/relationships/hdphoto" Target="../media/hdphoto7.wdp"/><Relationship Id="rId21" Type="http://schemas.openxmlformats.org/officeDocument/2006/relationships/diagramLayout" Target="../diagrams/layout1.xml"/><Relationship Id="rId34" Type="http://schemas.openxmlformats.org/officeDocument/2006/relationships/image" Target="../media/image20.emf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5" Type="http://schemas.openxmlformats.org/officeDocument/2006/relationships/image" Target="../media/image13.png"/><Relationship Id="rId33" Type="http://schemas.openxmlformats.org/officeDocument/2006/relationships/image" Target="../media/image19.emf"/><Relationship Id="rId38" Type="http://schemas.openxmlformats.org/officeDocument/2006/relationships/image" Target="../media/image24.emf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diagramData" Target="../diagrams/data1.xml"/><Relationship Id="rId29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microsoft.com/office/2007/relationships/diagramDrawing" Target="../diagrams/drawing1.xml"/><Relationship Id="rId32" Type="http://schemas.openxmlformats.org/officeDocument/2006/relationships/image" Target="../media/image18.emf"/><Relationship Id="rId37" Type="http://schemas.openxmlformats.org/officeDocument/2006/relationships/image" Target="../media/image23.emf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23" Type="http://schemas.openxmlformats.org/officeDocument/2006/relationships/diagramColors" Target="../diagrams/colors1.xml"/><Relationship Id="rId28" Type="http://schemas.microsoft.com/office/2007/relationships/hdphoto" Target="../media/hdphoto8.wdp"/><Relationship Id="rId36" Type="http://schemas.openxmlformats.org/officeDocument/2006/relationships/image" Target="../media/image22.emf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31" Type="http://schemas.openxmlformats.org/officeDocument/2006/relationships/image" Target="../media/image17.emf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diagramQuickStyle" Target="../diagrams/quickStyle1.xml"/><Relationship Id="rId27" Type="http://schemas.openxmlformats.org/officeDocument/2006/relationships/image" Target="../media/image14.png"/><Relationship Id="rId30" Type="http://schemas.openxmlformats.org/officeDocument/2006/relationships/image" Target="../media/image16.gif"/><Relationship Id="rId35" Type="http://schemas.openxmlformats.org/officeDocument/2006/relationships/image" Target="../media/image21.emf"/><Relationship Id="rId8" Type="http://schemas.microsoft.com/office/2007/relationships/hdphoto" Target="../media/hdphoto3.wdp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FF5A48-994A-1C42-9BD4-0BD4DD0C9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19" y="15788832"/>
            <a:ext cx="6035640" cy="4678343"/>
          </a:xfrm>
          <a:prstGeom prst="rect">
            <a:avLst/>
          </a:prstGeom>
        </p:spPr>
      </p:pic>
      <p:sp>
        <p:nvSpPr>
          <p:cNvPr id="2" name="Rectángulo: esquina doblada 1">
            <a:extLst>
              <a:ext uri="{FF2B5EF4-FFF2-40B4-BE49-F238E27FC236}">
                <a16:creationId xmlns:a16="http://schemas.microsoft.com/office/drawing/2014/main" id="{9F3E29DF-B03A-42BE-B827-1507340D67E4}"/>
              </a:ext>
            </a:extLst>
          </p:cNvPr>
          <p:cNvSpPr/>
          <p:nvPr/>
        </p:nvSpPr>
        <p:spPr>
          <a:xfrm>
            <a:off x="0" y="-1"/>
            <a:ext cx="32399288" cy="10844715"/>
          </a:xfrm>
          <a:prstGeom prst="foldedCorner">
            <a:avLst>
              <a:gd name="adj" fmla="val 0"/>
            </a:avLst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3412C3D-EDD6-492E-8CB7-48117A72AD44}"/>
              </a:ext>
            </a:extLst>
          </p:cNvPr>
          <p:cNvSpPr/>
          <p:nvPr/>
        </p:nvSpPr>
        <p:spPr>
          <a:xfrm>
            <a:off x="1065787" y="984437"/>
            <a:ext cx="265903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8000" b="1" kern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Design, preparation and characterization of lactoferrin-loaded </a:t>
            </a:r>
            <a:r>
              <a:rPr lang="en-US" sz="8000" b="1" kern="1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sulfobutylether</a:t>
            </a:r>
            <a:r>
              <a:rPr lang="en-US" sz="8000" b="1" kern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l-GR" sz="8000" b="1" kern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β-</a:t>
            </a:r>
            <a:r>
              <a:rPr lang="en-US" sz="8000" b="1" kern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cyclodextrin/chitosan nanoparticles as a therapeutic alternative for keratoconus treatment</a:t>
            </a:r>
            <a:endParaRPr lang="es-ES" sz="8000" b="1" kern="1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2E54DF2-58B4-41CC-8331-29458548B4F3}"/>
              </a:ext>
            </a:extLst>
          </p:cNvPr>
          <p:cNvSpPr/>
          <p:nvPr/>
        </p:nvSpPr>
        <p:spPr>
          <a:xfrm>
            <a:off x="1065788" y="5476942"/>
            <a:ext cx="262644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s-ES" sz="4500" u="sng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R. Varela-Fernández</a:t>
            </a:r>
            <a:r>
              <a:rPr lang="es-ES" sz="4500" u="sng" baseline="30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1,2</a:t>
            </a:r>
            <a:r>
              <a:rPr lang="es-ES" sz="4500" u="sng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s-ES" sz="45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X. García-Otero</a:t>
            </a:r>
            <a:r>
              <a:rPr lang="es-ES" sz="4500" baseline="30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s-ES" sz="45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M. I. Lema-Gesto</a:t>
            </a:r>
            <a:r>
              <a:rPr lang="es-ES" sz="4500" baseline="30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s-ES" sz="45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M. González-Barcia</a:t>
            </a:r>
            <a:r>
              <a:rPr lang="es-ES" sz="4500" baseline="30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s-ES" sz="45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and F. J. Otero-Espinar</a:t>
            </a:r>
            <a:r>
              <a:rPr lang="es-ES" sz="4500" baseline="30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s-ES" sz="4500" u="sng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FD33E5D-229C-44D6-9DE5-4668CC03DE2A}"/>
              </a:ext>
            </a:extLst>
          </p:cNvPr>
          <p:cNvSpPr/>
          <p:nvPr/>
        </p:nvSpPr>
        <p:spPr>
          <a:xfrm>
            <a:off x="1065787" y="6526002"/>
            <a:ext cx="26264459" cy="4560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78435" lvl="0" indent="-342900" algn="just">
              <a:lnSpc>
                <a:spcPct val="150000"/>
              </a:lnSpc>
              <a:spcAft>
                <a:spcPts val="200"/>
              </a:spcAft>
              <a:buFont typeface="+mj-lt"/>
              <a:buAutoNum type="arabicPeriod"/>
              <a:tabLst>
                <a:tab pos="2700655" algn="ctr"/>
              </a:tabLst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Department of Pharmacology, Pharmacy and Pharmaceutical Technology. University of Santiago de Compostela (USC). Campus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Santiago de Compostela. Zip Code: 15782. Spain.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francisco.otero@usc.es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marR="178435" lvl="0" indent="-342900" algn="just">
              <a:lnSpc>
                <a:spcPct val="150000"/>
              </a:lnSpc>
              <a:spcAft>
                <a:spcPts val="200"/>
              </a:spcAft>
              <a:buFont typeface="+mj-lt"/>
              <a:buAutoNum type="arabicPeriod"/>
              <a:tabLst>
                <a:tab pos="2700655" algn="ctr"/>
              </a:tabLst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Clinical Neurosciences Group. University Clinical Hospital, Health Research Institute of Santiago de Compostela (IDIS).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Travesía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Choupana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s/n Santiago de Compostela. Zip Code: 15706. Spain.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mariaisabel.lema@usc.es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marR="178435" lvl="0" indent="-342900" algn="just">
              <a:lnSpc>
                <a:spcPct val="150000"/>
              </a:lnSpc>
              <a:spcAft>
                <a:spcPts val="200"/>
              </a:spcAft>
              <a:buFont typeface="+mj-lt"/>
              <a:buAutoNum type="arabicPeriod"/>
              <a:tabLst>
                <a:tab pos="2700655" algn="ctr"/>
              </a:tabLst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Molecular Imaging Group. University Clinical Hospital, Health Research Institute of Santiago de Compostela (IDIS).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Travesía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Choupana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s/n Santiago de Compostela. Zip Code: 15706. Spain.</a:t>
            </a:r>
          </a:p>
          <a:p>
            <a:pPr marL="342900" marR="178435" lvl="0" indent="-342900" algn="just">
              <a:lnSpc>
                <a:spcPct val="150000"/>
              </a:lnSpc>
              <a:spcAft>
                <a:spcPts val="200"/>
              </a:spcAft>
              <a:buFont typeface="+mj-lt"/>
              <a:buAutoNum type="arabicPeriod"/>
              <a:tabLst>
                <a:tab pos="2700655" algn="ctr"/>
              </a:tabLst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Clinical Pharmacology Group. University Clinical Hospital, Health Research Institute of Santiago de Compostela (IDIS).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Travesía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Choupana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s/n Santiago de Compostela. Zip Code: 15706. Spain.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miguel.gonzalez.barcia@sergas.es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marR="178435" lvl="0" indent="-342900" algn="just">
              <a:lnSpc>
                <a:spcPct val="150000"/>
              </a:lnSpc>
              <a:spcAft>
                <a:spcPts val="200"/>
              </a:spcAft>
              <a:buFont typeface="+mj-lt"/>
              <a:buAutoNum type="arabicPeriod"/>
              <a:tabLst>
                <a:tab pos="2700655" algn="ctr"/>
              </a:tabLst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4DA8BE5-207A-4EDC-9B36-FD87D7AC0A7A}"/>
              </a:ext>
            </a:extLst>
          </p:cNvPr>
          <p:cNvCxnSpPr>
            <a:cxnSpLocks/>
          </p:cNvCxnSpPr>
          <p:nvPr/>
        </p:nvCxnSpPr>
        <p:spPr>
          <a:xfrm>
            <a:off x="1065788" y="4956316"/>
            <a:ext cx="26333555" cy="0"/>
          </a:xfrm>
          <a:prstGeom prst="line">
            <a:avLst/>
          </a:prstGeom>
          <a:noFill/>
          <a:ln w="152400" cap="flat" cmpd="thinThick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534F1560-BD7A-4304-BB24-675E6467AD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616" b="21460"/>
          <a:stretch/>
        </p:blipFill>
        <p:spPr>
          <a:xfrm>
            <a:off x="27911329" y="6217033"/>
            <a:ext cx="3906878" cy="192445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67F72E3-4932-42D9-BD18-F0836B678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795" y="1734682"/>
            <a:ext cx="3444979" cy="2247787"/>
          </a:xfrm>
          <a:prstGeom prst="rect">
            <a:avLst/>
          </a:prstGeom>
          <a:noFill/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3837B430-FCF8-4BC2-A566-6246453A3102}"/>
              </a:ext>
            </a:extLst>
          </p:cNvPr>
          <p:cNvSpPr/>
          <p:nvPr/>
        </p:nvSpPr>
        <p:spPr>
          <a:xfrm>
            <a:off x="12090127" y="11120381"/>
            <a:ext cx="19728080" cy="31398363"/>
          </a:xfrm>
          <a:prstGeom prst="rect">
            <a:avLst/>
          </a:prstGeom>
          <a:solidFill>
            <a:schemeClr val="bg1">
              <a:lumMod val="6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348044B-9C91-4687-9A9A-1EA0772CDCCF}"/>
              </a:ext>
            </a:extLst>
          </p:cNvPr>
          <p:cNvSpPr/>
          <p:nvPr/>
        </p:nvSpPr>
        <p:spPr>
          <a:xfrm>
            <a:off x="292864" y="11393953"/>
            <a:ext cx="10981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kern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Introduction and objectives</a:t>
            </a:r>
            <a:endParaRPr lang="es-ES" sz="6000" b="1" kern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A2A9607-B701-4D52-8EB5-FB7298DBB239}"/>
              </a:ext>
            </a:extLst>
          </p:cNvPr>
          <p:cNvCxnSpPr>
            <a:cxnSpLocks/>
          </p:cNvCxnSpPr>
          <p:nvPr/>
        </p:nvCxnSpPr>
        <p:spPr>
          <a:xfrm>
            <a:off x="292864" y="12495616"/>
            <a:ext cx="10981467" cy="0"/>
          </a:xfrm>
          <a:prstGeom prst="line">
            <a:avLst/>
          </a:prstGeom>
          <a:noFill/>
          <a:ln w="152400" cap="flat" cmpd="thinThick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224F92AB-8605-482B-9151-A77BC059E914}"/>
              </a:ext>
            </a:extLst>
          </p:cNvPr>
          <p:cNvSpPr/>
          <p:nvPr/>
        </p:nvSpPr>
        <p:spPr>
          <a:xfrm>
            <a:off x="292864" y="12712177"/>
            <a:ext cx="109814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Lactoferrin has shown potential as a good therapeutic alternative in the treatment of Keratoconus [1]. Chitosan/Cyclodextrin nanoparticles as novel drug delivery systems (DDS) could successfully encapsulate hydrophobic drugs [2]. The aim of this work was based on the design, preparation, and characterization of lactoferrin-loaded CS/SBE-β-CD nanoparticles as topical ophthalmic DDS for the keratoconus treatment.</a:t>
            </a:r>
            <a:endParaRPr lang="es-E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7C5531E-035D-4583-8F2C-9464727AD92D}"/>
              </a:ext>
            </a:extLst>
          </p:cNvPr>
          <p:cNvSpPr/>
          <p:nvPr/>
        </p:nvSpPr>
        <p:spPr>
          <a:xfrm>
            <a:off x="292864" y="21537543"/>
            <a:ext cx="10981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kern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Methodology</a:t>
            </a:r>
            <a:endParaRPr lang="es-ES" sz="6000" b="1" kern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5CF0C61-A272-40CE-ADFA-DCB0940AE871}"/>
              </a:ext>
            </a:extLst>
          </p:cNvPr>
          <p:cNvCxnSpPr>
            <a:cxnSpLocks/>
          </p:cNvCxnSpPr>
          <p:nvPr/>
        </p:nvCxnSpPr>
        <p:spPr>
          <a:xfrm>
            <a:off x="292864" y="22727697"/>
            <a:ext cx="10981467" cy="0"/>
          </a:xfrm>
          <a:prstGeom prst="line">
            <a:avLst/>
          </a:prstGeom>
          <a:noFill/>
          <a:ln w="152400" cap="flat" cmpd="thinThick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DA86CEF-A9E1-4682-A458-FCA3BBD6D9CD}"/>
              </a:ext>
            </a:extLst>
          </p:cNvPr>
          <p:cNvSpPr/>
          <p:nvPr/>
        </p:nvSpPr>
        <p:spPr>
          <a:xfrm>
            <a:off x="12538942" y="11393953"/>
            <a:ext cx="10981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kern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s-ES" sz="6000" b="1" kern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954110E-88CF-47E0-AD12-3468E2084D0A}"/>
              </a:ext>
            </a:extLst>
          </p:cNvPr>
          <p:cNvCxnSpPr>
            <a:cxnSpLocks/>
          </p:cNvCxnSpPr>
          <p:nvPr/>
        </p:nvCxnSpPr>
        <p:spPr>
          <a:xfrm>
            <a:off x="12538942" y="12495616"/>
            <a:ext cx="18969758" cy="26956"/>
          </a:xfrm>
          <a:prstGeom prst="line">
            <a:avLst/>
          </a:prstGeom>
          <a:noFill/>
          <a:ln w="152400" cap="flat" cmpd="thinThick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BCD9D6E-02E5-42A8-939B-5078085B0F76}"/>
              </a:ext>
            </a:extLst>
          </p:cNvPr>
          <p:cNvSpPr/>
          <p:nvPr/>
        </p:nvSpPr>
        <p:spPr>
          <a:xfrm>
            <a:off x="292864" y="23002204"/>
            <a:ext cx="10981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kern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Preparation of lactoferrin CS/SBE-</a:t>
            </a:r>
            <a:r>
              <a:rPr lang="el-GR" sz="4000" b="1" kern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β-</a:t>
            </a:r>
            <a:r>
              <a:rPr lang="en-US" sz="4000" b="1" kern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CD NPs </a:t>
            </a:r>
            <a:endParaRPr lang="es-ES" sz="4000" b="1" kern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1E9F85B-9FBB-4641-A66D-465DC150E9AD}"/>
              </a:ext>
            </a:extLst>
          </p:cNvPr>
          <p:cNvSpPr/>
          <p:nvPr/>
        </p:nvSpPr>
        <p:spPr>
          <a:xfrm>
            <a:off x="304844" y="30103478"/>
            <a:ext cx="11178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4000" b="1" kern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Characterisation</a:t>
            </a:r>
            <a:r>
              <a:rPr lang="en-US" sz="4000" b="1" kern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lactoferrin CS/SBE-</a:t>
            </a:r>
            <a:r>
              <a:rPr lang="el-GR" sz="4000" b="1" kern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β-</a:t>
            </a:r>
            <a:r>
              <a:rPr lang="en-US" sz="4000" b="1" kern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CD NPs </a:t>
            </a:r>
            <a:endParaRPr lang="es-ES" sz="4000" b="1" kern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Imagen 9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5CF82A3B-2CF9-4546-9F09-6A291A20D1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39" b="11401"/>
          <a:stretch/>
        </p:blipFill>
        <p:spPr>
          <a:xfrm>
            <a:off x="6708394" y="17345074"/>
            <a:ext cx="1774396" cy="1589748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A211660-E642-4D27-98EC-4C8BF1C2BCD8}"/>
              </a:ext>
            </a:extLst>
          </p:cNvPr>
          <p:cNvSpPr/>
          <p:nvPr/>
        </p:nvSpPr>
        <p:spPr>
          <a:xfrm>
            <a:off x="9067377" y="16396916"/>
            <a:ext cx="2024125" cy="4058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Lactoferrin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4B0758B-AB9F-47F9-B1DB-FAC66B9BFE86}"/>
              </a:ext>
            </a:extLst>
          </p:cNvPr>
          <p:cNvSpPr/>
          <p:nvPr/>
        </p:nvSpPr>
        <p:spPr>
          <a:xfrm>
            <a:off x="9067376" y="17994313"/>
            <a:ext cx="2024125" cy="4058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SBE-β-CD</a:t>
            </a:r>
          </a:p>
        </p:txBody>
      </p:sp>
      <p:pic>
        <p:nvPicPr>
          <p:cNvPr id="1026" name="Picture 2" descr="Resultado de imagen de chitosan structure">
            <a:extLst>
              <a:ext uri="{FF2B5EF4-FFF2-40B4-BE49-F238E27FC236}">
                <a16:creationId xmlns:a16="http://schemas.microsoft.com/office/drawing/2014/main" id="{BA6BCCCF-485E-4A4C-AFB9-FA4211BB5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66" b="9009"/>
          <a:stretch/>
        </p:blipFill>
        <p:spPr bwMode="auto">
          <a:xfrm>
            <a:off x="6654747" y="19294898"/>
            <a:ext cx="2024125" cy="146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A4E6034-BE69-4457-BCCC-B29172E2C81C}"/>
              </a:ext>
            </a:extLst>
          </p:cNvPr>
          <p:cNvCxnSpPr>
            <a:cxnSpLocks/>
          </p:cNvCxnSpPr>
          <p:nvPr/>
        </p:nvCxnSpPr>
        <p:spPr>
          <a:xfrm flipH="1">
            <a:off x="5617923" y="16622302"/>
            <a:ext cx="8268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9E79D89E-9254-4D38-8D34-468A6BEADE15}"/>
              </a:ext>
            </a:extLst>
          </p:cNvPr>
          <p:cNvCxnSpPr>
            <a:cxnSpLocks/>
          </p:cNvCxnSpPr>
          <p:nvPr/>
        </p:nvCxnSpPr>
        <p:spPr>
          <a:xfrm flipH="1">
            <a:off x="4935398" y="18127365"/>
            <a:ext cx="1546331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7532DBB6-4029-493D-ABC0-5479135F4CBF}"/>
              </a:ext>
            </a:extLst>
          </p:cNvPr>
          <p:cNvCxnSpPr/>
          <p:nvPr/>
        </p:nvCxnSpPr>
        <p:spPr>
          <a:xfrm flipH="1">
            <a:off x="5593097" y="20003285"/>
            <a:ext cx="8268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F2D11526-D8DB-4DA4-8436-2DEF2E5D7589}"/>
              </a:ext>
            </a:extLst>
          </p:cNvPr>
          <p:cNvCxnSpPr>
            <a:cxnSpLocks/>
          </p:cNvCxnSpPr>
          <p:nvPr/>
        </p:nvCxnSpPr>
        <p:spPr>
          <a:xfrm flipH="1" flipV="1">
            <a:off x="3852863" y="18268459"/>
            <a:ext cx="1740234" cy="173482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ABD9C622-EBF0-415F-B959-66347EF1D29E}"/>
              </a:ext>
            </a:extLst>
          </p:cNvPr>
          <p:cNvCxnSpPr>
            <a:cxnSpLocks/>
          </p:cNvCxnSpPr>
          <p:nvPr/>
        </p:nvCxnSpPr>
        <p:spPr>
          <a:xfrm flipH="1">
            <a:off x="5100638" y="16622302"/>
            <a:ext cx="517286" cy="28164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3D776742-C96B-4B03-9903-D2A6358C6349}"/>
              </a:ext>
            </a:extLst>
          </p:cNvPr>
          <p:cNvSpPr/>
          <p:nvPr/>
        </p:nvSpPr>
        <p:spPr>
          <a:xfrm>
            <a:off x="1244451" y="20484956"/>
            <a:ext cx="3873530" cy="3822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Topical ophthalmic  administration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0B3EE14-871C-439B-83FA-BE692B04275E}"/>
              </a:ext>
            </a:extLst>
          </p:cNvPr>
          <p:cNvGrpSpPr/>
          <p:nvPr/>
        </p:nvGrpSpPr>
        <p:grpSpPr>
          <a:xfrm>
            <a:off x="1787221" y="25209000"/>
            <a:ext cx="6162675" cy="4086225"/>
            <a:chOff x="3149232" y="24401300"/>
            <a:chExt cx="6162675" cy="4086225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6995966-D925-4F31-93C1-BCC6B4CA8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49232" y="24401300"/>
              <a:ext cx="6162675" cy="408622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DF6C9894-F3F7-42F7-BCEC-52F7690E3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602" b="96568" l="1811" r="97586">
                          <a14:foregroundMark x1="6841" y1="28833" x2="6640" y2="81007"/>
                          <a14:foregroundMark x1="6640" y1="81007" x2="12072" y2="88330"/>
                          <a14:foregroundMark x1="12072" y1="88330" x2="35412" y2="94737"/>
                          <a14:foregroundMark x1="35412" y1="94737" x2="39839" y2="93593"/>
                          <a14:foregroundMark x1="4829" y1="33867" x2="5433" y2="73684"/>
                          <a14:foregroundMark x1="5433" y1="73684" x2="5231" y2="75744"/>
                          <a14:foregroundMark x1="62374" y1="7780" x2="69618" y2="7551"/>
                          <a14:foregroundMark x1="69618" y1="7551" x2="76660" y2="10984"/>
                          <a14:foregroundMark x1="76660" y1="10984" x2="79074" y2="9382"/>
                          <a14:foregroundMark x1="74849" y1="3432" x2="70020" y2="3432"/>
                          <a14:foregroundMark x1="91751" y1="37071" x2="95171" y2="59039"/>
                          <a14:foregroundMark x1="95171" y1="59039" x2="92555" y2="62700"/>
                          <a14:foregroundMark x1="72233" y1="1602" x2="64990" y2="4119"/>
                          <a14:foregroundMark x1="42453" y1="21831" x2="40241" y2="23570"/>
                          <a14:foregroundMark x1="64990" y1="4119" x2="54632" y2="12260"/>
                          <a14:foregroundMark x1="35211" y1="23799" x2="35211" y2="23799"/>
                          <a14:foregroundMark x1="28773" y1="24714" x2="28773" y2="24714"/>
                          <a14:foregroundMark x1="27364" y1="24714" x2="27364" y2="24714"/>
                          <a14:foregroundMark x1="29779" y1="24256" x2="29779" y2="24256"/>
                          <a14:foregroundMark x1="21328" y1="23570" x2="21328" y2="23570"/>
                          <a14:foregroundMark x1="25755" y1="23799" x2="25755" y2="23799"/>
                          <a14:foregroundMark x1="13481" y1="21739" x2="13481" y2="21739"/>
                          <a14:foregroundMark x1="14688" y1="21739" x2="22535" y2="24027"/>
                          <a14:foregroundMark x1="10463" y1="21968" x2="3823" y2="24943"/>
                          <a14:foregroundMark x1="2012" y1="31579" x2="2012" y2="38215"/>
                          <a14:foregroundMark x1="3219" y1="41876" x2="4225" y2="50572"/>
                          <a14:foregroundMark x1="4225" y1="50572" x2="2012" y2="67048"/>
                          <a14:foregroundMark x1="29175" y1="96568" x2="44266" y2="93364"/>
                          <a14:foregroundMark x1="44266" y1="93364" x2="51107" y2="88787"/>
                          <a14:foregroundMark x1="51107" y1="88787" x2="55533" y2="83295"/>
                          <a14:foregroundMark x1="75252" y1="2288" x2="75252" y2="2288"/>
                          <a14:foregroundMark x1="82495" y1="9153" x2="82495" y2="9153"/>
                          <a14:foregroundMark x1="85513" y1="15103" x2="85513" y2="15103"/>
                          <a14:foregroundMark x1="89336" y1="24943" x2="89336" y2="24943"/>
                          <a14:foregroundMark x1="90946" y1="29062" x2="90946" y2="29062"/>
                          <a14:foregroundMark x1="86922" y1="18078" x2="88330" y2="26773"/>
                          <a14:foregroundMark x1="88330" y1="26773" x2="94366" y2="41419"/>
                          <a14:foregroundMark x1="92354" y1="32723" x2="97183" y2="54920"/>
                          <a14:foregroundMark x1="97586" y1="58352" x2="94970" y2="65904"/>
                          <a14:foregroundMark x1="75328" y1="63301" x2="74245" y2="63158"/>
                          <a14:foregroundMark x1="94970" y1="65904" x2="84326" y2="64494"/>
                          <a14:foregroundMark x1="96177" y1="65675" x2="95171" y2="65904"/>
                          <a14:foregroundMark x1="70221" y1="65217" x2="70221" y2="65217"/>
                          <a14:foregroundMark x1="69215" y1="66133" x2="62777" y2="71396"/>
                          <a14:foregroundMark x1="62777" y1="71396" x2="57143" y2="80778"/>
                          <a14:foregroundMark x1="3421" y1="78490" x2="13280" y2="90847"/>
                          <a14:foregroundMark x1="13280" y1="90847" x2="19920" y2="95423"/>
                          <a14:foregroundMark x1="19920" y1="95423" x2="21328" y2="95652"/>
                          <a14:foregroundMark x1="10060" y1="89931" x2="10060" y2="89931"/>
                          <a14:foregroundMark x1="50704" y1="16018" x2="50704" y2="16018"/>
                          <a14:foregroundMark x1="53320" y1="13959" x2="53320" y2="13959"/>
                          <a14:foregroundMark x1="51107" y1="15561" x2="51107" y2="15561"/>
                          <a14:foregroundMark x1="53722" y1="13730" x2="51308" y2="15789"/>
                          <a14:backgroundMark x1="48893" y1="16476" x2="48893" y2="16476"/>
                          <a14:backgroundMark x1="49869" y1="16018" x2="44668" y2="19680"/>
                          <a14:backgroundMark x1="50518" y1="15561" x2="49869" y2="16018"/>
                          <a14:backgroundMark x1="50862" y1="15319" x2="50518" y2="15561"/>
                          <a14:backgroundMark x1="50180" y1="14600" x2="49698" y2="14874"/>
                          <a14:backgroundMark x1="54527" y1="12128" x2="53017" y2="12986"/>
                          <a14:backgroundMark x1="45674" y1="18078" x2="43058" y2="20137"/>
                          <a14:backgroundMark x1="44467" y1="19680" x2="41851" y2="21053"/>
                          <a14:backgroundMark x1="77666" y1="63844" x2="83702" y2="65446"/>
                          <a14:backgroundMark x1="74849" y1="64073" x2="77465" y2="6453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24453" y="25916426"/>
              <a:ext cx="2299462" cy="2021861"/>
            </a:xfrm>
            <a:prstGeom prst="rect">
              <a:avLst/>
            </a:prstGeom>
          </p:spPr>
        </p:pic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3BAA8814-9934-4EBF-ACD4-96277D7B4BE9}"/>
              </a:ext>
            </a:extLst>
          </p:cNvPr>
          <p:cNvSpPr/>
          <p:nvPr/>
        </p:nvSpPr>
        <p:spPr>
          <a:xfrm>
            <a:off x="8840545" y="26926991"/>
            <a:ext cx="2206955" cy="11146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schemeClr val="tx1"/>
                </a:solidFill>
              </a:rPr>
              <a:t>Lactoferrin</a:t>
            </a:r>
            <a:r>
              <a:rPr lang="es-ES" b="1" dirty="0">
                <a:solidFill>
                  <a:schemeClr val="tx1"/>
                </a:solidFill>
              </a:rPr>
              <a:t>/SBE-</a:t>
            </a:r>
            <a:r>
              <a:rPr lang="el-GR" b="1" dirty="0">
                <a:solidFill>
                  <a:schemeClr val="tx1"/>
                </a:solidFill>
              </a:rPr>
              <a:t>β</a:t>
            </a:r>
            <a:r>
              <a:rPr lang="es-ES" b="1" dirty="0">
                <a:solidFill>
                  <a:schemeClr val="tx1"/>
                </a:solidFill>
              </a:rPr>
              <a:t>-CD </a:t>
            </a:r>
            <a:r>
              <a:rPr lang="en-GB" b="1" dirty="0">
                <a:solidFill>
                  <a:schemeClr val="tx1"/>
                </a:solidFill>
              </a:rPr>
              <a:t>inclusion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complexes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AA73D80B-7FE5-47F7-B15D-1F63EF02AC0A}"/>
              </a:ext>
            </a:extLst>
          </p:cNvPr>
          <p:cNvSpPr/>
          <p:nvPr/>
        </p:nvSpPr>
        <p:spPr>
          <a:xfrm>
            <a:off x="1660574" y="25592819"/>
            <a:ext cx="2024125" cy="4058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Chitosan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3D817318-F0DD-4E32-B8D4-49389574FCA0}"/>
              </a:ext>
            </a:extLst>
          </p:cNvPr>
          <p:cNvCxnSpPr>
            <a:cxnSpLocks/>
          </p:cNvCxnSpPr>
          <p:nvPr/>
        </p:nvCxnSpPr>
        <p:spPr>
          <a:xfrm flipH="1">
            <a:off x="7515289" y="27477700"/>
            <a:ext cx="1293551" cy="20930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40361203-9070-4B61-8033-DFC88F481681}"/>
              </a:ext>
            </a:extLst>
          </p:cNvPr>
          <p:cNvCxnSpPr>
            <a:cxnSpLocks/>
          </p:cNvCxnSpPr>
          <p:nvPr/>
        </p:nvCxnSpPr>
        <p:spPr>
          <a:xfrm flipH="1" flipV="1">
            <a:off x="7275536" y="27032508"/>
            <a:ext cx="1533305" cy="44519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44A4C582-4F32-410D-A21C-A030A02F6401}"/>
              </a:ext>
            </a:extLst>
          </p:cNvPr>
          <p:cNvCxnSpPr>
            <a:cxnSpLocks/>
          </p:cNvCxnSpPr>
          <p:nvPr/>
        </p:nvCxnSpPr>
        <p:spPr>
          <a:xfrm>
            <a:off x="2640080" y="25992867"/>
            <a:ext cx="0" cy="9804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ángulo: esquinas redondeadas 57">
            <a:extLst>
              <a:ext uri="{FF2B5EF4-FFF2-40B4-BE49-F238E27FC236}">
                <a16:creationId xmlns:a16="http://schemas.microsoft.com/office/drawing/2014/main" id="{44BECF85-2B4B-43C8-A4EA-EF0F4CC2BDF6}"/>
              </a:ext>
            </a:extLst>
          </p:cNvPr>
          <p:cNvSpPr/>
          <p:nvPr/>
        </p:nvSpPr>
        <p:spPr>
          <a:xfrm>
            <a:off x="9067375" y="19763594"/>
            <a:ext cx="2024125" cy="4058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Chitosan</a:t>
            </a: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E837515C-6569-4322-9EFB-6DBE4AD1B6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273" b="95779" l="9851" r="94030">
                        <a14:foregroundMark x1="26269" y1="33442" x2="30448" y2="36688"/>
                        <a14:foregroundMark x1="53134" y1="8442" x2="54030" y2="9416"/>
                        <a14:foregroundMark x1="51343" y1="2922" x2="49851" y2="2922"/>
                        <a14:foregroundMark x1="87164" y1="28896" x2="74627" y2="44156"/>
                        <a14:foregroundMark x1="74627" y1="44156" x2="89254" y2="31169"/>
                        <a14:foregroundMark x1="89254" y1="31169" x2="89254" y2="31169"/>
                        <a14:foregroundMark x1="94328" y1="32143" x2="94030" y2="43182"/>
                        <a14:foregroundMark x1="81493" y1="71429" x2="68358" y2="86364"/>
                        <a14:foregroundMark x1="68358" y1="86364" x2="87463" y2="84091"/>
                        <a14:foregroundMark x1="87463" y1="84091" x2="80299" y2="68182"/>
                        <a14:foregroundMark x1="74925" y1="93506" x2="81493" y2="93506"/>
                        <a14:foregroundMark x1="25672" y1="73052" x2="22985" y2="95779"/>
                        <a14:foregroundMark x1="22985" y1="95779" x2="32239" y2="76623"/>
                        <a14:foregroundMark x1="32239" y1="76623" x2="27463" y2="737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9845" y="35688613"/>
            <a:ext cx="2579039" cy="2371176"/>
          </a:xfrm>
          <a:prstGeom prst="rect">
            <a:avLst/>
          </a:prstGeom>
        </p:spPr>
      </p:pic>
      <p:sp>
        <p:nvSpPr>
          <p:cNvPr id="62" name="Rectángulo 61">
            <a:extLst>
              <a:ext uri="{FF2B5EF4-FFF2-40B4-BE49-F238E27FC236}">
                <a16:creationId xmlns:a16="http://schemas.microsoft.com/office/drawing/2014/main" id="{A620E07F-23CA-4781-81CD-A22D4877C382}"/>
              </a:ext>
            </a:extLst>
          </p:cNvPr>
          <p:cNvSpPr/>
          <p:nvPr/>
        </p:nvSpPr>
        <p:spPr>
          <a:xfrm>
            <a:off x="12538941" y="12861261"/>
            <a:ext cx="183662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kern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Phase diagram of nanoparticle's formation and physicochemical characterization  </a:t>
            </a:r>
            <a:endParaRPr lang="es-ES" sz="4000" b="1" kern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29" name="Grupo 1028">
            <a:extLst>
              <a:ext uri="{FF2B5EF4-FFF2-40B4-BE49-F238E27FC236}">
                <a16:creationId xmlns:a16="http://schemas.microsoft.com/office/drawing/2014/main" id="{D32D85F5-B5AD-4449-8885-6FC2F28A0ABD}"/>
              </a:ext>
            </a:extLst>
          </p:cNvPr>
          <p:cNvGrpSpPr/>
          <p:nvPr/>
        </p:nvGrpSpPr>
        <p:grpSpPr>
          <a:xfrm>
            <a:off x="246468" y="30983270"/>
            <a:ext cx="11351605" cy="3605612"/>
            <a:chOff x="28757" y="30667263"/>
            <a:chExt cx="11351605" cy="3605612"/>
          </a:xfrm>
        </p:grpSpPr>
        <p:pic>
          <p:nvPicPr>
            <p:cNvPr id="1027" name="Imagen 1026">
              <a:extLst>
                <a:ext uri="{FF2B5EF4-FFF2-40B4-BE49-F238E27FC236}">
                  <a16:creationId xmlns:a16="http://schemas.microsoft.com/office/drawing/2014/main" id="{F532501A-8D56-4823-B0D7-1B8B6B807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8757" y="30667263"/>
              <a:ext cx="11351605" cy="2669313"/>
            </a:xfrm>
            <a:prstGeom prst="rect">
              <a:avLst/>
            </a:prstGeom>
          </p:spPr>
        </p:pic>
        <p:sp>
          <p:nvSpPr>
            <p:cNvPr id="68" name="Rectángulo: esquinas redondeadas 67">
              <a:extLst>
                <a:ext uri="{FF2B5EF4-FFF2-40B4-BE49-F238E27FC236}">
                  <a16:creationId xmlns:a16="http://schemas.microsoft.com/office/drawing/2014/main" id="{F08964A6-5B4A-4370-B757-C3E863621945}"/>
                </a:ext>
              </a:extLst>
            </p:cNvPr>
            <p:cNvSpPr/>
            <p:nvPr/>
          </p:nvSpPr>
          <p:spPr>
            <a:xfrm>
              <a:off x="645063" y="33362789"/>
              <a:ext cx="2431437" cy="45712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Sample preparation</a:t>
              </a:r>
            </a:p>
          </p:txBody>
        </p:sp>
        <p:sp>
          <p:nvSpPr>
            <p:cNvPr id="69" name="Rectángulo: esquinas redondeadas 68">
              <a:extLst>
                <a:ext uri="{FF2B5EF4-FFF2-40B4-BE49-F238E27FC236}">
                  <a16:creationId xmlns:a16="http://schemas.microsoft.com/office/drawing/2014/main" id="{0B36FBFD-5462-40BD-91CA-886A1A1823DB}"/>
                </a:ext>
              </a:extLst>
            </p:cNvPr>
            <p:cNvSpPr/>
            <p:nvPr/>
          </p:nvSpPr>
          <p:spPr>
            <a:xfrm>
              <a:off x="4567878" y="33347985"/>
              <a:ext cx="2431437" cy="45712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Freeze-drying</a:t>
              </a:r>
            </a:p>
          </p:txBody>
        </p:sp>
        <p:sp>
          <p:nvSpPr>
            <p:cNvPr id="70" name="Rectángulo: esquinas redondeadas 69">
              <a:extLst>
                <a:ext uri="{FF2B5EF4-FFF2-40B4-BE49-F238E27FC236}">
                  <a16:creationId xmlns:a16="http://schemas.microsoft.com/office/drawing/2014/main" id="{DF38F3F6-FAFD-4C97-AB18-942E1FC2A207}"/>
                </a:ext>
              </a:extLst>
            </p:cNvPr>
            <p:cNvSpPr/>
            <p:nvPr/>
          </p:nvSpPr>
          <p:spPr>
            <a:xfrm>
              <a:off x="7949896" y="33337341"/>
              <a:ext cx="3141604" cy="93553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Production yield (PY)</a:t>
              </a:r>
            </a:p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Encapsulation efficiency (EE)</a:t>
              </a:r>
            </a:p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Loading capacity (LC)</a:t>
              </a:r>
            </a:p>
          </p:txBody>
        </p:sp>
        <p:sp>
          <p:nvSpPr>
            <p:cNvPr id="1028" name="Flecha: a la derecha 1027">
              <a:extLst>
                <a:ext uri="{FF2B5EF4-FFF2-40B4-BE49-F238E27FC236}">
                  <a16:creationId xmlns:a16="http://schemas.microsoft.com/office/drawing/2014/main" id="{922E55BF-D75D-4D02-A4BB-EC696DA58557}"/>
                </a:ext>
              </a:extLst>
            </p:cNvPr>
            <p:cNvSpPr/>
            <p:nvPr/>
          </p:nvSpPr>
          <p:spPr>
            <a:xfrm>
              <a:off x="3743523" y="31625524"/>
              <a:ext cx="618921" cy="662915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Flecha: a la derecha 71">
              <a:extLst>
                <a:ext uri="{FF2B5EF4-FFF2-40B4-BE49-F238E27FC236}">
                  <a16:creationId xmlns:a16="http://schemas.microsoft.com/office/drawing/2014/main" id="{5590EA65-75EB-48B7-A92B-5A9EB4C01EE1}"/>
                </a:ext>
              </a:extLst>
            </p:cNvPr>
            <p:cNvSpPr/>
            <p:nvPr/>
          </p:nvSpPr>
          <p:spPr>
            <a:xfrm>
              <a:off x="7189112" y="31625523"/>
              <a:ext cx="618921" cy="662915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030" name="Grupo 1029">
            <a:extLst>
              <a:ext uri="{FF2B5EF4-FFF2-40B4-BE49-F238E27FC236}">
                <a16:creationId xmlns:a16="http://schemas.microsoft.com/office/drawing/2014/main" id="{BD0B7F5B-7A4B-4570-A5E2-E5E014C7AFA6}"/>
              </a:ext>
            </a:extLst>
          </p:cNvPr>
          <p:cNvGrpSpPr/>
          <p:nvPr/>
        </p:nvGrpSpPr>
        <p:grpSpPr>
          <a:xfrm>
            <a:off x="445729" y="38742131"/>
            <a:ext cx="4276725" cy="3776622"/>
            <a:chOff x="192512" y="38117781"/>
            <a:chExt cx="4276725" cy="3776622"/>
          </a:xfrm>
        </p:grpSpPr>
        <p:pic>
          <p:nvPicPr>
            <p:cNvPr id="63" name="Imagen 62">
              <a:extLst>
                <a:ext uri="{FF2B5EF4-FFF2-40B4-BE49-F238E27FC236}">
                  <a16:creationId xmlns:a16="http://schemas.microsoft.com/office/drawing/2014/main" id="{FDA68C1E-AD11-467F-B612-0B6DEC943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92512" y="38117781"/>
              <a:ext cx="4276725" cy="2867025"/>
            </a:xfrm>
            <a:prstGeom prst="rect">
              <a:avLst/>
            </a:prstGeom>
          </p:spPr>
        </p:pic>
        <p:sp>
          <p:nvSpPr>
            <p:cNvPr id="73" name="Rectángulo: esquinas redondeadas 72">
              <a:extLst>
                <a:ext uri="{FF2B5EF4-FFF2-40B4-BE49-F238E27FC236}">
                  <a16:creationId xmlns:a16="http://schemas.microsoft.com/office/drawing/2014/main" id="{936442EF-360E-42C0-B409-D58D94A7D829}"/>
                </a:ext>
              </a:extLst>
            </p:cNvPr>
            <p:cNvSpPr/>
            <p:nvPr/>
          </p:nvSpPr>
          <p:spPr>
            <a:xfrm>
              <a:off x="698128" y="41357653"/>
              <a:ext cx="2635860" cy="53675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Imaging analysis</a:t>
              </a:r>
            </a:p>
          </p:txBody>
        </p:sp>
      </p:grpSp>
      <p:grpSp>
        <p:nvGrpSpPr>
          <p:cNvPr id="1031" name="Grupo 1030">
            <a:extLst>
              <a:ext uri="{FF2B5EF4-FFF2-40B4-BE49-F238E27FC236}">
                <a16:creationId xmlns:a16="http://schemas.microsoft.com/office/drawing/2014/main" id="{47A9A585-ED9B-4153-ACCE-0A78C58C39BA}"/>
              </a:ext>
            </a:extLst>
          </p:cNvPr>
          <p:cNvGrpSpPr/>
          <p:nvPr/>
        </p:nvGrpSpPr>
        <p:grpSpPr>
          <a:xfrm>
            <a:off x="7690150" y="36555840"/>
            <a:ext cx="3803995" cy="5879109"/>
            <a:chOff x="7560353" y="36015294"/>
            <a:chExt cx="3803995" cy="5879109"/>
          </a:xfrm>
        </p:grpSpPr>
        <p:pic>
          <p:nvPicPr>
            <p:cNvPr id="1024" name="Imagen 1023">
              <a:extLst>
                <a:ext uri="{FF2B5EF4-FFF2-40B4-BE49-F238E27FC236}">
                  <a16:creationId xmlns:a16="http://schemas.microsoft.com/office/drawing/2014/main" id="{20F04F00-99BB-4636-9709-2202CCE80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60353" y="36015294"/>
              <a:ext cx="3803995" cy="5004591"/>
            </a:xfrm>
            <a:prstGeom prst="rect">
              <a:avLst/>
            </a:prstGeom>
          </p:spPr>
        </p:pic>
        <p:sp>
          <p:nvSpPr>
            <p:cNvPr id="74" name="Rectángulo: esquinas redondeadas 73">
              <a:extLst>
                <a:ext uri="{FF2B5EF4-FFF2-40B4-BE49-F238E27FC236}">
                  <a16:creationId xmlns:a16="http://schemas.microsoft.com/office/drawing/2014/main" id="{C1D17CB4-FFB5-4489-A17D-543ABAD7AE4A}"/>
                </a:ext>
              </a:extLst>
            </p:cNvPr>
            <p:cNvSpPr/>
            <p:nvPr/>
          </p:nvSpPr>
          <p:spPr>
            <a:xfrm>
              <a:off x="8140700" y="41357653"/>
              <a:ext cx="2877756" cy="53675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SEM and TEM analysis</a:t>
              </a:r>
            </a:p>
          </p:txBody>
        </p:sp>
      </p:grpSp>
      <p:grpSp>
        <p:nvGrpSpPr>
          <p:cNvPr id="1033" name="Grupo 1032">
            <a:extLst>
              <a:ext uri="{FF2B5EF4-FFF2-40B4-BE49-F238E27FC236}">
                <a16:creationId xmlns:a16="http://schemas.microsoft.com/office/drawing/2014/main" id="{327DDC6F-6CA6-4DBC-A987-C3A80918FBEE}"/>
              </a:ext>
            </a:extLst>
          </p:cNvPr>
          <p:cNvGrpSpPr/>
          <p:nvPr/>
        </p:nvGrpSpPr>
        <p:grpSpPr>
          <a:xfrm>
            <a:off x="258110" y="35013515"/>
            <a:ext cx="3733800" cy="3084617"/>
            <a:chOff x="187208" y="34551717"/>
            <a:chExt cx="3733800" cy="3084617"/>
          </a:xfrm>
        </p:grpSpPr>
        <p:pic>
          <p:nvPicPr>
            <p:cNvPr id="1032" name="Imagen 1031">
              <a:extLst>
                <a:ext uri="{FF2B5EF4-FFF2-40B4-BE49-F238E27FC236}">
                  <a16:creationId xmlns:a16="http://schemas.microsoft.com/office/drawing/2014/main" id="{69EAEF2B-34DD-415C-845B-514FAD75F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87208" y="34551717"/>
              <a:ext cx="3733800" cy="2552700"/>
            </a:xfrm>
            <a:prstGeom prst="rect">
              <a:avLst/>
            </a:prstGeom>
          </p:spPr>
        </p:pic>
        <p:sp>
          <p:nvSpPr>
            <p:cNvPr id="79" name="Rectángulo: esquinas redondeadas 78">
              <a:extLst>
                <a:ext uri="{FF2B5EF4-FFF2-40B4-BE49-F238E27FC236}">
                  <a16:creationId xmlns:a16="http://schemas.microsoft.com/office/drawing/2014/main" id="{EF037167-59F1-457B-BF9C-DE5850C3196B}"/>
                </a:ext>
              </a:extLst>
            </p:cNvPr>
            <p:cNvSpPr/>
            <p:nvPr/>
          </p:nvSpPr>
          <p:spPr>
            <a:xfrm>
              <a:off x="510177" y="37208414"/>
              <a:ext cx="2639055" cy="42792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Size and </a:t>
              </a:r>
              <a:r>
                <a:rPr lang="en-GB" b="1" dirty="0">
                  <a:solidFill>
                    <a:schemeClr val="tx1"/>
                  </a:solidFill>
                  <a:sym typeface="Symbol" panose="05050102010706020507" pitchFamily="18" charset="2"/>
                </a:rPr>
                <a:t> Potential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0DF4268-E4EE-42D6-B30E-0CE57069F7D6}"/>
              </a:ext>
            </a:extLst>
          </p:cNvPr>
          <p:cNvSpPr/>
          <p:nvPr/>
        </p:nvSpPr>
        <p:spPr>
          <a:xfrm>
            <a:off x="359707" y="23714996"/>
            <a:ext cx="109266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Nanoparticles were spontaneously obtained via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ionotropic gelation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 ml lactoferrin/SBE-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-CD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aqueous solution was added to 3 ml CS acidic aqueous solution under magnetic stirring at room temperature.</a:t>
            </a:r>
          </a:p>
        </p:txBody>
      </p:sp>
      <p:graphicFrame>
        <p:nvGraphicFramePr>
          <p:cNvPr id="55" name="Diagrama 54">
            <a:extLst>
              <a:ext uri="{FF2B5EF4-FFF2-40B4-BE49-F238E27FC236}">
                <a16:creationId xmlns:a16="http://schemas.microsoft.com/office/drawing/2014/main" id="{9DC92FA9-837C-42B8-9EDF-ED0C2F7632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5508582"/>
              </p:ext>
            </p:extLst>
          </p:nvPr>
        </p:nvGraphicFramePr>
        <p:xfrm>
          <a:off x="3849938" y="34845406"/>
          <a:ext cx="5015707" cy="4188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id="{1BD1066E-BF03-4835-97FB-CC49E7F3FF88}"/>
              </a:ext>
            </a:extLst>
          </p:cNvPr>
          <p:cNvSpPr/>
          <p:nvPr/>
        </p:nvSpPr>
        <p:spPr>
          <a:xfrm>
            <a:off x="21996399" y="13783902"/>
            <a:ext cx="9451098" cy="4484557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diagram reveals that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CS/SBE-β-CD specific ratios lead to nanoparticle’s formation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appearance of opalescence was used as an indicator of nanoparticle formation, also confirmed by Dynamic Light Scattering (DLS). </a:t>
            </a:r>
          </a:p>
          <a:p>
            <a:pPr algn="just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amounts of initial CS/SBE-β-CD give rise to no nanoparticle’s formation, while precipitation occurred when high amounts of initial compounds  were used.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847D5A04-4C0E-4BE0-BC00-2490ED5A550B}"/>
              </a:ext>
            </a:extLst>
          </p:cNvPr>
          <p:cNvSpPr/>
          <p:nvPr/>
        </p:nvSpPr>
        <p:spPr>
          <a:xfrm>
            <a:off x="12577042" y="30061260"/>
            <a:ext cx="8111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kern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Long-term stability to storage study</a:t>
            </a:r>
          </a:p>
        </p:txBody>
      </p:sp>
      <p:sp>
        <p:nvSpPr>
          <p:cNvPr id="86" name="Rectángulo: esquinas redondeadas 85">
            <a:extLst>
              <a:ext uri="{FF2B5EF4-FFF2-40B4-BE49-F238E27FC236}">
                <a16:creationId xmlns:a16="http://schemas.microsoft.com/office/drawing/2014/main" id="{0ED19CB0-FE0A-4544-ACAA-8CA82FAA292E}"/>
              </a:ext>
            </a:extLst>
          </p:cNvPr>
          <p:cNvSpPr/>
          <p:nvPr/>
        </p:nvSpPr>
        <p:spPr>
          <a:xfrm>
            <a:off x="12873861" y="17811808"/>
            <a:ext cx="8459852" cy="8595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diagram formation for lactoferrin-loaded CS/SBE-β-CD nanoparticle’s formation. </a:t>
            </a:r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id="{D243A3A0-3672-4C2C-87DB-118893D03A38}"/>
              </a:ext>
            </a:extLst>
          </p:cNvPr>
          <p:cNvSpPr/>
          <p:nvPr/>
        </p:nvSpPr>
        <p:spPr>
          <a:xfrm>
            <a:off x="12538942" y="21950601"/>
            <a:ext cx="11959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4000" b="1" kern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Morphological</a:t>
            </a:r>
            <a:r>
              <a:rPr lang="en-US" sz="4000" b="1" kern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kern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characterisation</a:t>
            </a:r>
            <a:r>
              <a:rPr lang="en-US" sz="4000" b="1" kern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nanoparticles  </a:t>
            </a:r>
            <a:endParaRPr lang="es-ES" sz="4000" b="1" kern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ángulo 92">
            <a:extLst>
              <a:ext uri="{FF2B5EF4-FFF2-40B4-BE49-F238E27FC236}">
                <a16:creationId xmlns:a16="http://schemas.microsoft.com/office/drawing/2014/main" id="{DA861293-8D40-4959-8286-47D46EDA780E}"/>
              </a:ext>
            </a:extLst>
          </p:cNvPr>
          <p:cNvSpPr/>
          <p:nvPr/>
        </p:nvSpPr>
        <p:spPr>
          <a:xfrm>
            <a:off x="12577042" y="35664873"/>
            <a:ext cx="10981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kern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Conclusion</a:t>
            </a:r>
            <a:endParaRPr lang="es-ES" sz="6000" b="1" kern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4" name="Conector recto 93">
            <a:extLst>
              <a:ext uri="{FF2B5EF4-FFF2-40B4-BE49-F238E27FC236}">
                <a16:creationId xmlns:a16="http://schemas.microsoft.com/office/drawing/2014/main" id="{5F6A1E22-FB40-4D44-A7F7-71BB6F16B84F}"/>
              </a:ext>
            </a:extLst>
          </p:cNvPr>
          <p:cNvCxnSpPr>
            <a:cxnSpLocks/>
          </p:cNvCxnSpPr>
          <p:nvPr/>
        </p:nvCxnSpPr>
        <p:spPr>
          <a:xfrm>
            <a:off x="12577042" y="36914021"/>
            <a:ext cx="18969758" cy="26956"/>
          </a:xfrm>
          <a:prstGeom prst="line">
            <a:avLst/>
          </a:prstGeom>
          <a:noFill/>
          <a:ln w="152400" cap="flat" cmpd="thinThick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81" name="Rectángulo 80">
            <a:extLst>
              <a:ext uri="{FF2B5EF4-FFF2-40B4-BE49-F238E27FC236}">
                <a16:creationId xmlns:a16="http://schemas.microsoft.com/office/drawing/2014/main" id="{CAA41E2A-7420-4D89-8AF5-AE6A17AA67C4}"/>
              </a:ext>
            </a:extLst>
          </p:cNvPr>
          <p:cNvSpPr/>
          <p:nvPr/>
        </p:nvSpPr>
        <p:spPr>
          <a:xfrm>
            <a:off x="12492770" y="37301721"/>
            <a:ext cx="189697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Lactoferrin-loaded CS/SBE-β-CD nanoparticles were proposed as 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ocular drug delivery system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virtue of easy administration, prolonged drug release time, improved ocular bioavailability and reduced dosing frequency. Lactoferrin CS/SBE-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 nanoparticles show considerable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as hydrophilic drug carrier and have the capacity to deliver drugs to specific target sites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possibly revolutionizing the Keratoconus therapy.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9E123EE4-CCA2-4223-AD32-61C3B70240D4}"/>
              </a:ext>
            </a:extLst>
          </p:cNvPr>
          <p:cNvSpPr/>
          <p:nvPr/>
        </p:nvSpPr>
        <p:spPr>
          <a:xfrm>
            <a:off x="12538942" y="39737729"/>
            <a:ext cx="10981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kern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Bibliography</a:t>
            </a:r>
            <a:endParaRPr lang="es-ES" sz="6000" b="1" kern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7" name="Conector recto 96">
            <a:extLst>
              <a:ext uri="{FF2B5EF4-FFF2-40B4-BE49-F238E27FC236}">
                <a16:creationId xmlns:a16="http://schemas.microsoft.com/office/drawing/2014/main" id="{E70C6129-F52A-4029-A7A3-2C136D5F0334}"/>
              </a:ext>
            </a:extLst>
          </p:cNvPr>
          <p:cNvCxnSpPr>
            <a:cxnSpLocks/>
          </p:cNvCxnSpPr>
          <p:nvPr/>
        </p:nvCxnSpPr>
        <p:spPr>
          <a:xfrm>
            <a:off x="12538942" y="40957380"/>
            <a:ext cx="18969758" cy="26956"/>
          </a:xfrm>
          <a:prstGeom prst="line">
            <a:avLst/>
          </a:prstGeom>
          <a:noFill/>
          <a:ln w="152400" cap="flat" cmpd="thinThick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82" name="Rectángulo 81">
            <a:extLst>
              <a:ext uri="{FF2B5EF4-FFF2-40B4-BE49-F238E27FC236}">
                <a16:creationId xmlns:a16="http://schemas.microsoft.com/office/drawing/2014/main" id="{60ABE74B-B234-441B-8D22-979E2E6CCA49}"/>
              </a:ext>
            </a:extLst>
          </p:cNvPr>
          <p:cNvSpPr/>
          <p:nvPr/>
        </p:nvSpPr>
        <p:spPr>
          <a:xfrm>
            <a:off x="12481220" y="41159132"/>
            <a:ext cx="19160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Mas Tur V, MacGregor C,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Jayaswal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O’Brart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Maycock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N. A review of keratoconus: Diagnosis, pathophysiology, and genetics.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Ophthalmol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2017 Dec;62(6):770–83. </a:t>
            </a:r>
            <a:endParaRPr lang="es-E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Jingou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J,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Shilei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H,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Weiqi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L,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Danjun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W,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Tengfei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W, Yi X.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hydrophilic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hydrophobic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combine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loaded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chitosan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cyclodextrin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nanoparticles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 vitro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release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Colloids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Surf B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Biointerfaces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2011;83(1):103-7.</a:t>
            </a:r>
          </a:p>
        </p:txBody>
      </p:sp>
      <p:sp>
        <p:nvSpPr>
          <p:cNvPr id="77" name="Rectángulo: esquinas redondeadas 76">
            <a:extLst>
              <a:ext uri="{FF2B5EF4-FFF2-40B4-BE49-F238E27FC236}">
                <a16:creationId xmlns:a16="http://schemas.microsoft.com/office/drawing/2014/main" id="{E90E48A8-ED0F-4089-B3B6-2423491F146E}"/>
              </a:ext>
            </a:extLst>
          </p:cNvPr>
          <p:cNvSpPr/>
          <p:nvPr/>
        </p:nvSpPr>
        <p:spPr>
          <a:xfrm>
            <a:off x="26574658" y="23039520"/>
            <a:ext cx="4914991" cy="6595101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Scanning electron  micrographs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that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lactoferrin-loaded CS/SBE-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-CD nanoparticles were predominantly spherical in shape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electron microscopy images indicate that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nanosystems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have an  irregular surface.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Rectángulo: esquinas redondeadas 86">
            <a:extLst>
              <a:ext uri="{FF2B5EF4-FFF2-40B4-BE49-F238E27FC236}">
                <a16:creationId xmlns:a16="http://schemas.microsoft.com/office/drawing/2014/main" id="{AAB77A9E-2536-4287-8FB5-354716770C8D}"/>
              </a:ext>
            </a:extLst>
          </p:cNvPr>
          <p:cNvSpPr/>
          <p:nvPr/>
        </p:nvSpPr>
        <p:spPr>
          <a:xfrm>
            <a:off x="12648663" y="22977300"/>
            <a:ext cx="13597100" cy="3253456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S" sz="28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5" name="Picture 51">
            <a:extLst>
              <a:ext uri="{FF2B5EF4-FFF2-40B4-BE49-F238E27FC236}">
                <a16:creationId xmlns:a16="http://schemas.microsoft.com/office/drawing/2014/main" id="{F052905C-F3F8-445B-AE9E-FA71BCCD3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17" t="11415" r="24929" b="16456"/>
          <a:stretch/>
        </p:blipFill>
        <p:spPr bwMode="auto">
          <a:xfrm>
            <a:off x="21720695" y="23300557"/>
            <a:ext cx="3314340" cy="255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ángulo: esquinas redondeadas 87">
            <a:extLst>
              <a:ext uri="{FF2B5EF4-FFF2-40B4-BE49-F238E27FC236}">
                <a16:creationId xmlns:a16="http://schemas.microsoft.com/office/drawing/2014/main" id="{1242A893-975C-418F-A3E5-6D49113BC1EC}"/>
              </a:ext>
            </a:extLst>
          </p:cNvPr>
          <p:cNvSpPr/>
          <p:nvPr/>
        </p:nvSpPr>
        <p:spPr>
          <a:xfrm>
            <a:off x="12620942" y="26381165"/>
            <a:ext cx="13625157" cy="3253456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S" sz="28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2" name="Picture 48" descr="Resultado de imagen de sem images from chitosan nanoparticle">
            <a:extLst>
              <a:ext uri="{FF2B5EF4-FFF2-40B4-BE49-F238E27FC236}">
                <a16:creationId xmlns:a16="http://schemas.microsoft.com/office/drawing/2014/main" id="{E07C7B45-32C3-4F2F-BD5D-C01DD568C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60" t="12219" r="11344"/>
          <a:stretch/>
        </p:blipFill>
        <p:spPr bwMode="auto">
          <a:xfrm flipH="1">
            <a:off x="17248668" y="23300556"/>
            <a:ext cx="3314341" cy="255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Imagen que contiene blanco&#10;&#10;Descripción generada automáticamente">
            <a:extLst>
              <a:ext uri="{FF2B5EF4-FFF2-40B4-BE49-F238E27FC236}">
                <a16:creationId xmlns:a16="http://schemas.microsoft.com/office/drawing/2014/main" id="{07B34FA5-CACC-47A2-8B74-3106714F7699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t="15570" r="57359" b="23032"/>
          <a:stretch/>
        </p:blipFill>
        <p:spPr>
          <a:xfrm rot="5400000" flipH="1">
            <a:off x="22097008" y="26352524"/>
            <a:ext cx="2554820" cy="3314339"/>
          </a:xfrm>
          <a:prstGeom prst="rect">
            <a:avLst/>
          </a:prstGeom>
        </p:spPr>
      </p:pic>
      <p:pic>
        <p:nvPicPr>
          <p:cNvPr id="33" name="Imagen 32" descr="Imagen que contiene blanco&#10;&#10;Descripción generada automáticamente">
            <a:extLst>
              <a:ext uri="{FF2B5EF4-FFF2-40B4-BE49-F238E27FC236}">
                <a16:creationId xmlns:a16="http://schemas.microsoft.com/office/drawing/2014/main" id="{8EFF4534-A6A2-4458-8DAF-B8B21737496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3" t="5146" r="7115" b="20357"/>
          <a:stretch/>
        </p:blipFill>
        <p:spPr>
          <a:xfrm rot="16200000" flipH="1">
            <a:off x="17621741" y="26351074"/>
            <a:ext cx="2556568" cy="3314342"/>
          </a:xfrm>
          <a:prstGeom prst="rect">
            <a:avLst/>
          </a:prstGeom>
        </p:spPr>
      </p:pic>
      <p:sp>
        <p:nvSpPr>
          <p:cNvPr id="89" name="Rectángulo: esquinas redondeadas 88">
            <a:extLst>
              <a:ext uri="{FF2B5EF4-FFF2-40B4-BE49-F238E27FC236}">
                <a16:creationId xmlns:a16="http://schemas.microsoft.com/office/drawing/2014/main" id="{89C00E7B-3349-4E62-92E8-417AC9BA9909}"/>
              </a:ext>
            </a:extLst>
          </p:cNvPr>
          <p:cNvSpPr/>
          <p:nvPr/>
        </p:nvSpPr>
        <p:spPr>
          <a:xfrm>
            <a:off x="13224036" y="23840488"/>
            <a:ext cx="3304630" cy="16654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bIns="180000" rtlCol="0" anchor="ctr"/>
          <a:lstStyle/>
          <a:p>
            <a:pPr algn="ctr">
              <a:lnSpc>
                <a:spcPct val="150000"/>
              </a:lnSpc>
            </a:pPr>
            <a:r>
              <a:rPr lang="en-GB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Scanning Electron Microscopy (SEM)</a:t>
            </a:r>
          </a:p>
        </p:txBody>
      </p:sp>
      <p:sp>
        <p:nvSpPr>
          <p:cNvPr id="91" name="Rectángulo: esquinas redondeadas 90">
            <a:extLst>
              <a:ext uri="{FF2B5EF4-FFF2-40B4-BE49-F238E27FC236}">
                <a16:creationId xmlns:a16="http://schemas.microsoft.com/office/drawing/2014/main" id="{F7A4C67C-2967-42E7-937E-7CEA0B498852}"/>
              </a:ext>
            </a:extLst>
          </p:cNvPr>
          <p:cNvSpPr/>
          <p:nvPr/>
        </p:nvSpPr>
        <p:spPr>
          <a:xfrm>
            <a:off x="13224036" y="27333653"/>
            <a:ext cx="3304630" cy="16654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bIns="180000" rtlCol="0" anchor="ctr"/>
          <a:lstStyle/>
          <a:p>
            <a:pPr algn="ctr">
              <a:lnSpc>
                <a:spcPct val="150000"/>
              </a:lnSpc>
            </a:pPr>
            <a:r>
              <a:rPr lang="en-GB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Electron Microscopy (TEM)</a:t>
            </a:r>
          </a:p>
        </p:txBody>
      </p:sp>
      <p:pic>
        <p:nvPicPr>
          <p:cNvPr id="1105" name="Picture 81" descr="117667-25-1 CAS MSDS (lactoferrin (318-323)) Melting Point Boiling Point  Density CAS Chemical Properties">
            <a:extLst>
              <a:ext uri="{FF2B5EF4-FFF2-40B4-BE49-F238E27FC236}">
                <a16:creationId xmlns:a16="http://schemas.microsoft.com/office/drawing/2014/main" id="{7171EE51-02B1-0040-ABC7-123F4A53E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91812" y="15764699"/>
            <a:ext cx="1690977" cy="17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id="{2DCAC301-20AB-B341-94D9-F2F902DB84EB}"/>
              </a:ext>
            </a:extLst>
          </p:cNvPr>
          <p:cNvPicPr/>
          <p:nvPr/>
        </p:nvPicPr>
        <p:blipFill>
          <a:blip r:embed="rId31"/>
          <a:stretch>
            <a:fillRect/>
          </a:stretch>
        </p:blipFill>
        <p:spPr>
          <a:xfrm>
            <a:off x="13416928" y="13817128"/>
            <a:ext cx="6989017" cy="4183959"/>
          </a:xfrm>
          <a:prstGeom prst="rect">
            <a:avLst/>
          </a:prstGeom>
        </p:spPr>
      </p:pic>
      <p:grpSp>
        <p:nvGrpSpPr>
          <p:cNvPr id="61" name="Grupo 60">
            <a:extLst>
              <a:ext uri="{FF2B5EF4-FFF2-40B4-BE49-F238E27FC236}">
                <a16:creationId xmlns:a16="http://schemas.microsoft.com/office/drawing/2014/main" id="{9E913573-3F36-8A4F-BD93-C1FED3DFAF1E}"/>
              </a:ext>
            </a:extLst>
          </p:cNvPr>
          <p:cNvGrpSpPr/>
          <p:nvPr/>
        </p:nvGrpSpPr>
        <p:grpSpPr>
          <a:xfrm>
            <a:off x="12203591" y="18565078"/>
            <a:ext cx="19387355" cy="2749571"/>
            <a:chOff x="12203591" y="19166653"/>
            <a:chExt cx="19387355" cy="2749571"/>
          </a:xfrm>
        </p:grpSpPr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ED066E4A-674C-4B47-83CD-10CC4F2A1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7103787" y="19166654"/>
              <a:ext cx="4728427" cy="2749570"/>
            </a:xfrm>
            <a:prstGeom prst="rect">
              <a:avLst/>
            </a:prstGeom>
          </p:spPr>
        </p:pic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F17A11CA-30E2-964F-B117-44C033D0E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22149792" y="19166653"/>
              <a:ext cx="4582618" cy="2749571"/>
            </a:xfrm>
            <a:prstGeom prst="rect">
              <a:avLst/>
            </a:prstGeom>
          </p:spPr>
        </p:pic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EDD4F8FD-4AFF-2647-9718-D2BBA6D4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27049989" y="19178640"/>
              <a:ext cx="4540957" cy="2728740"/>
            </a:xfrm>
            <a:prstGeom prst="rect">
              <a:avLst/>
            </a:prstGeom>
          </p:spPr>
        </p:pic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D135B69D-A1F5-9F48-A4BC-9EF206B76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12203591" y="19214598"/>
              <a:ext cx="4582618" cy="2666251"/>
            </a:xfrm>
            <a:prstGeom prst="rect">
              <a:avLst/>
            </a:prstGeom>
          </p:spPr>
        </p:pic>
      </p:grpSp>
      <p:sp>
        <p:nvSpPr>
          <p:cNvPr id="95" name="Rectángulo: esquinas redondeadas 85">
            <a:extLst>
              <a:ext uri="{FF2B5EF4-FFF2-40B4-BE49-F238E27FC236}">
                <a16:creationId xmlns:a16="http://schemas.microsoft.com/office/drawing/2014/main" id="{3F76D672-AA12-824B-BBE5-5E2E7B19F179}"/>
              </a:ext>
            </a:extLst>
          </p:cNvPr>
          <p:cNvSpPr/>
          <p:nvPr/>
        </p:nvSpPr>
        <p:spPr>
          <a:xfrm>
            <a:off x="12316957" y="21063167"/>
            <a:ext cx="15339224" cy="8595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size and PDI values during the optimization procedure of CS/SBE-β-CD nanoparticles. </a:t>
            </a: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E7B67571-775E-EE4D-A1F9-3A6845FD8B52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132743" y="30769146"/>
            <a:ext cx="5948577" cy="4328539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EE0EA72B-CE28-824A-97B7-C0F4C34451FE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8017345" y="30769146"/>
            <a:ext cx="5948577" cy="4353852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9AC37401-737C-A942-9F80-14E7BDD5831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3901946" y="30769146"/>
            <a:ext cx="7847059" cy="42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281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3398</TotalTime>
  <Words>683</Words>
  <Application>Microsoft Macintosh PowerPoint</Application>
  <PresentationFormat>Personalizado</PresentationFormat>
  <Paragraphs>46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Rubén Varela Fernández</dc:creator>
  <cp:lastModifiedBy>VARELA FERNANDEZ RUBEN</cp:lastModifiedBy>
  <cp:revision>100</cp:revision>
  <dcterms:created xsi:type="dcterms:W3CDTF">2019-09-03T10:15:31Z</dcterms:created>
  <dcterms:modified xsi:type="dcterms:W3CDTF">2020-11-16T19:46:50Z</dcterms:modified>
</cp:coreProperties>
</file>