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CCCA"/>
          </a:solidFill>
        </a:fill>
      </a:tcStyle>
    </a:wholeTbl>
    <a:band2H>
      <a:tcTxStyle/>
      <a:tcStyle>
        <a:tcBdr/>
        <a:fill>
          <a:solidFill>
            <a:srgbClr val="F0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8CF"/>
          </a:solidFill>
        </a:fill>
      </a:tcStyle>
    </a:wholeTbl>
    <a:band2H>
      <a:tcTxStyle/>
      <a:tcStyle>
        <a:tcBdr/>
        <a:fill>
          <a:solidFill>
            <a:srgbClr val="EFEC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2DB"/>
          </a:solidFill>
        </a:fill>
      </a:tcStyle>
    </a:wholeTbl>
    <a:band2H>
      <a:tcTxStyle/>
      <a:tcStyle>
        <a:tcBdr/>
        <a:fill>
          <a:solidFill>
            <a:srgbClr val="EAF1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snapToObjects="1">
      <p:cViewPr varScale="1">
        <p:scale>
          <a:sx n="120" d="100"/>
          <a:sy n="120" d="100"/>
        </p:scale>
        <p:origin x="2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5" name="Shape 395"/>
          <p:cNvSpPr>
            <a:spLocks noGrp="1" noRot="1" noChangeAspect="1"/>
          </p:cNvSpPr>
          <p:nvPr>
            <p:ph type="sldImg"/>
          </p:nvPr>
        </p:nvSpPr>
        <p:spPr>
          <a:xfrm>
            <a:off x="1143000" y="685800"/>
            <a:ext cx="4572000" cy="3429000"/>
          </a:xfrm>
          <a:prstGeom prst="rect">
            <a:avLst/>
          </a:prstGeom>
        </p:spPr>
        <p:txBody>
          <a:bodyPr/>
          <a:lstStyle/>
          <a:p>
            <a:endParaRPr/>
          </a:p>
        </p:txBody>
      </p:sp>
      <p:sp>
        <p:nvSpPr>
          <p:cNvPr id="396" name="Shape 39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entury Gothic"/>
      </a:defRPr>
    </a:lvl1pPr>
    <a:lvl2pPr indent="228600" defTabSz="457200" latinLnBrk="0">
      <a:defRPr sz="1200">
        <a:latin typeface="+mj-lt"/>
        <a:ea typeface="+mj-ea"/>
        <a:cs typeface="+mj-cs"/>
        <a:sym typeface="Century Gothic"/>
      </a:defRPr>
    </a:lvl2pPr>
    <a:lvl3pPr indent="457200" defTabSz="457200" latinLnBrk="0">
      <a:defRPr sz="1200">
        <a:latin typeface="+mj-lt"/>
        <a:ea typeface="+mj-ea"/>
        <a:cs typeface="+mj-cs"/>
        <a:sym typeface="Century Gothic"/>
      </a:defRPr>
    </a:lvl3pPr>
    <a:lvl4pPr indent="685800" defTabSz="457200" latinLnBrk="0">
      <a:defRPr sz="1200">
        <a:latin typeface="+mj-lt"/>
        <a:ea typeface="+mj-ea"/>
        <a:cs typeface="+mj-cs"/>
        <a:sym typeface="Century Gothic"/>
      </a:defRPr>
    </a:lvl4pPr>
    <a:lvl5pPr indent="914400" defTabSz="457200" latinLnBrk="0">
      <a:defRPr sz="1200">
        <a:latin typeface="+mj-lt"/>
        <a:ea typeface="+mj-ea"/>
        <a:cs typeface="+mj-cs"/>
        <a:sym typeface="Century Gothic"/>
      </a:defRPr>
    </a:lvl5pPr>
    <a:lvl6pPr indent="1143000" defTabSz="457200" latinLnBrk="0">
      <a:defRPr sz="1200">
        <a:latin typeface="+mj-lt"/>
        <a:ea typeface="+mj-ea"/>
        <a:cs typeface="+mj-cs"/>
        <a:sym typeface="Century Gothic"/>
      </a:defRPr>
    </a:lvl6pPr>
    <a:lvl7pPr indent="1371600" defTabSz="457200" latinLnBrk="0">
      <a:defRPr sz="1200">
        <a:latin typeface="+mj-lt"/>
        <a:ea typeface="+mj-ea"/>
        <a:cs typeface="+mj-cs"/>
        <a:sym typeface="Century Gothic"/>
      </a:defRPr>
    </a:lvl7pPr>
    <a:lvl8pPr indent="1600200" defTabSz="457200" latinLnBrk="0">
      <a:defRPr sz="1200">
        <a:latin typeface="+mj-lt"/>
        <a:ea typeface="+mj-ea"/>
        <a:cs typeface="+mj-cs"/>
        <a:sym typeface="Century Gothic"/>
      </a:defRPr>
    </a:lvl8pPr>
    <a:lvl9pPr indent="1828800" defTabSz="457200" latinLnBrk="0">
      <a:defRPr sz="1200">
        <a:latin typeface="+mj-lt"/>
        <a:ea typeface="+mj-ea"/>
        <a:cs typeface="+mj-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de título">
    <p:spTree>
      <p:nvGrpSpPr>
        <p:cNvPr id="1" name=""/>
        <p:cNvGrpSpPr/>
        <p:nvPr/>
      </p:nvGrpSpPr>
      <p:grpSpPr>
        <a:xfrm>
          <a:off x="0" y="0"/>
          <a:ext cx="0" cy="0"/>
          <a:chOff x="0" y="0"/>
          <a:chExt cx="0" cy="0"/>
        </a:xfrm>
      </p:grpSpPr>
      <p:grpSp>
        <p:nvGrpSpPr>
          <p:cNvPr id="51" name="Group 22"/>
          <p:cNvGrpSpPr/>
          <p:nvPr/>
        </p:nvGrpSpPr>
        <p:grpSpPr>
          <a:xfrm>
            <a:off x="1" y="228600"/>
            <a:ext cx="2851517" cy="6638629"/>
            <a:chOff x="0" y="0"/>
            <a:chExt cx="2851516" cy="6638628"/>
          </a:xfrm>
        </p:grpSpPr>
        <p:sp>
          <p:nvSpPr>
            <p:cNvPr id="39"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0"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1"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2"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3"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4"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5"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6"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7"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8"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9"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50"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64" name="Group 9"/>
          <p:cNvGrpSpPr/>
          <p:nvPr/>
        </p:nvGrpSpPr>
        <p:grpSpPr>
          <a:xfrm>
            <a:off x="27221" y="-786"/>
            <a:ext cx="2356675" cy="6854040"/>
            <a:chOff x="0" y="0"/>
            <a:chExt cx="2356673" cy="6854039"/>
          </a:xfrm>
        </p:grpSpPr>
        <p:sp>
          <p:nvSpPr>
            <p:cNvPr id="52"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53"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54"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55"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56"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57"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58"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59"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60"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61"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62"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63"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65"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66" name="Title Text"/>
          <p:cNvSpPr txBox="1">
            <a:spLocks noGrp="1"/>
          </p:cNvSpPr>
          <p:nvPr>
            <p:ph type="title"/>
          </p:nvPr>
        </p:nvSpPr>
        <p:spPr>
          <a:xfrm>
            <a:off x="2589213" y="2514600"/>
            <a:ext cx="8915400" cy="2262782"/>
          </a:xfrm>
          <a:prstGeom prst="rect">
            <a:avLst/>
          </a:prstGeom>
        </p:spPr>
        <p:txBody>
          <a:bodyPr anchor="b"/>
          <a:lstStyle>
            <a:lvl1pPr>
              <a:defRPr sz="5400"/>
            </a:lvl1pPr>
          </a:lstStyle>
          <a:p>
            <a:r>
              <a:t>Title Text</a:t>
            </a:r>
          </a:p>
        </p:txBody>
      </p:sp>
      <p:sp>
        <p:nvSpPr>
          <p:cNvPr id="67" name="Body Level One…"/>
          <p:cNvSpPr txBox="1">
            <a:spLocks noGrp="1"/>
          </p:cNvSpPr>
          <p:nvPr>
            <p:ph type="body" sz="quarter" idx="1"/>
          </p:nvPr>
        </p:nvSpPr>
        <p:spPr>
          <a:xfrm>
            <a:off x="2589213" y="4777378"/>
            <a:ext cx="8915400" cy="1126284"/>
          </a:xfrm>
          <a:prstGeom prst="rect">
            <a:avLst/>
          </a:prstGeom>
        </p:spPr>
        <p:txBody>
          <a:bodyPr/>
          <a:lstStyle>
            <a:lvl1pPr marL="0" indent="0">
              <a:buClrTx/>
              <a:buSzTx/>
              <a:buNone/>
              <a:defRPr>
                <a:solidFill>
                  <a:srgbClr val="595959"/>
                </a:solidFill>
              </a:defRPr>
            </a:lvl1pPr>
            <a:lvl2pPr marL="0" indent="457200">
              <a:buClrTx/>
              <a:buSzTx/>
              <a:buNone/>
              <a:defRPr>
                <a:solidFill>
                  <a:srgbClr val="595959"/>
                </a:solidFill>
              </a:defRPr>
            </a:lvl2pPr>
            <a:lvl3pPr marL="0" indent="914400">
              <a:buClrTx/>
              <a:buSzTx/>
              <a:buNone/>
              <a:defRPr>
                <a:solidFill>
                  <a:srgbClr val="595959"/>
                </a:solidFill>
              </a:defRPr>
            </a:lvl3pPr>
            <a:lvl4pPr marL="0" indent="1371600">
              <a:buClrTx/>
              <a:buSzTx/>
              <a:buNone/>
              <a:defRPr>
                <a:solidFill>
                  <a:srgbClr val="595959"/>
                </a:solidFill>
              </a:defRPr>
            </a:lvl4pPr>
            <a:lvl5pPr marL="0" indent="1828800">
              <a:buClrTx/>
              <a:buSzTx/>
              <a:buNone/>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68" name="Freeform 6"/>
          <p:cNvSpPr/>
          <p:nvPr/>
        </p:nvSpPr>
        <p:spPr>
          <a:xfrm>
            <a:off x="-1" y="4323810"/>
            <a:ext cx="1742308" cy="778590"/>
          </a:xfrm>
          <a:custGeom>
            <a:avLst/>
            <a:gdLst/>
            <a:ahLst/>
            <a:cxnLst>
              <a:cxn ang="0">
                <a:pos x="wd2" y="hd2"/>
              </a:cxn>
              <a:cxn ang="5400000">
                <a:pos x="wd2" y="hd2"/>
              </a:cxn>
              <a:cxn ang="10800000">
                <a:pos x="wd2" y="hd2"/>
              </a:cxn>
              <a:cxn ang="16200000">
                <a:pos x="wd2" y="hd2"/>
              </a:cxn>
            </a:cxnLst>
            <a:rect l="0" t="0" r="r" b="b"/>
            <a:pathLst>
              <a:path w="21571" h="21600" extrusionOk="0">
                <a:moveTo>
                  <a:pt x="16665" y="21600"/>
                </a:moveTo>
                <a:cubicBezTo>
                  <a:pt x="16839" y="21600"/>
                  <a:pt x="16955" y="21470"/>
                  <a:pt x="17013" y="21340"/>
                </a:cubicBezTo>
                <a:cubicBezTo>
                  <a:pt x="17013" y="21210"/>
                  <a:pt x="17071" y="21210"/>
                  <a:pt x="17071" y="21210"/>
                </a:cubicBezTo>
                <a:cubicBezTo>
                  <a:pt x="21484" y="11320"/>
                  <a:pt x="21484" y="11320"/>
                  <a:pt x="21484" y="11320"/>
                </a:cubicBezTo>
                <a:cubicBezTo>
                  <a:pt x="21600" y="11060"/>
                  <a:pt x="21600" y="10540"/>
                  <a:pt x="21484" y="10149"/>
                </a:cubicBezTo>
                <a:cubicBezTo>
                  <a:pt x="17071" y="390"/>
                  <a:pt x="17071" y="390"/>
                  <a:pt x="17071" y="390"/>
                </a:cubicBezTo>
                <a:cubicBezTo>
                  <a:pt x="17071" y="260"/>
                  <a:pt x="17013" y="260"/>
                  <a:pt x="17013" y="260"/>
                </a:cubicBezTo>
                <a:cubicBezTo>
                  <a:pt x="16955" y="130"/>
                  <a:pt x="16839" y="0"/>
                  <a:pt x="16665" y="0"/>
                </a:cubicBezTo>
                <a:cubicBezTo>
                  <a:pt x="0" y="0"/>
                  <a:pt x="0" y="0"/>
                  <a:pt x="0" y="0"/>
                </a:cubicBezTo>
                <a:cubicBezTo>
                  <a:pt x="0" y="21600"/>
                  <a:pt x="0" y="21600"/>
                  <a:pt x="0" y="21600"/>
                </a:cubicBezTo>
                <a:lnTo>
                  <a:pt x="16665" y="21600"/>
                </a:lnTo>
                <a:close/>
              </a:path>
            </a:pathLst>
          </a:custGeom>
          <a:solidFill>
            <a:schemeClr val="accent1"/>
          </a:solidFill>
          <a:ln w="12700">
            <a:miter lim="400000"/>
          </a:ln>
        </p:spPr>
        <p:txBody>
          <a:bodyPr lIns="45719" rIns="45719"/>
          <a:lstStyle/>
          <a:p>
            <a:endParaRPr/>
          </a:p>
        </p:txBody>
      </p:sp>
      <p:sp>
        <p:nvSpPr>
          <p:cNvPr id="69" name="Slide Number"/>
          <p:cNvSpPr txBox="1">
            <a:spLocks noGrp="1"/>
          </p:cNvSpPr>
          <p:nvPr>
            <p:ph type="sldNum" sz="quarter" idx="2"/>
          </p:nvPr>
        </p:nvSpPr>
        <p:spPr>
          <a:xfrm>
            <a:off x="925905" y="4513982"/>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ítulo y descripción">
    <p:spTree>
      <p:nvGrpSpPr>
        <p:cNvPr id="1" name=""/>
        <p:cNvGrpSpPr/>
        <p:nvPr/>
      </p:nvGrpSpPr>
      <p:grpSpPr>
        <a:xfrm>
          <a:off x="0" y="0"/>
          <a:ext cx="0" cy="0"/>
          <a:chOff x="0" y="0"/>
          <a:chExt cx="0" cy="0"/>
        </a:xfrm>
      </p:grpSpPr>
      <p:grpSp>
        <p:nvGrpSpPr>
          <p:cNvPr id="216" name="Group 22"/>
          <p:cNvGrpSpPr/>
          <p:nvPr/>
        </p:nvGrpSpPr>
        <p:grpSpPr>
          <a:xfrm>
            <a:off x="1" y="228600"/>
            <a:ext cx="2851517" cy="6638629"/>
            <a:chOff x="0" y="0"/>
            <a:chExt cx="2851516" cy="6638628"/>
          </a:xfrm>
        </p:grpSpPr>
        <p:sp>
          <p:nvSpPr>
            <p:cNvPr id="204"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05"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06"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07"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08"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09"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10"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11"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12"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13"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14"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15"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229" name="Group 9"/>
          <p:cNvGrpSpPr/>
          <p:nvPr/>
        </p:nvGrpSpPr>
        <p:grpSpPr>
          <a:xfrm>
            <a:off x="27221" y="-786"/>
            <a:ext cx="2356675" cy="6854040"/>
            <a:chOff x="0" y="0"/>
            <a:chExt cx="2356673" cy="6854039"/>
          </a:xfrm>
        </p:grpSpPr>
        <p:sp>
          <p:nvSpPr>
            <p:cNvPr id="217"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18"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19"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0"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1"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2"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3"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4"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5"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6"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7"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8"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230"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231" name="Title Text"/>
          <p:cNvSpPr txBox="1">
            <a:spLocks noGrp="1"/>
          </p:cNvSpPr>
          <p:nvPr>
            <p:ph type="title"/>
          </p:nvPr>
        </p:nvSpPr>
        <p:spPr>
          <a:xfrm>
            <a:off x="2589211" y="609600"/>
            <a:ext cx="8915401" cy="3117040"/>
          </a:xfrm>
          <a:prstGeom prst="rect">
            <a:avLst/>
          </a:prstGeom>
        </p:spPr>
        <p:txBody>
          <a:bodyPr anchor="ctr"/>
          <a:lstStyle>
            <a:lvl1pPr>
              <a:defRPr sz="4800"/>
            </a:lvl1pPr>
          </a:lstStyle>
          <a:p>
            <a:r>
              <a:t>Title Text</a:t>
            </a:r>
          </a:p>
        </p:txBody>
      </p:sp>
      <p:sp>
        <p:nvSpPr>
          <p:cNvPr id="232" name="Body Level One…"/>
          <p:cNvSpPr txBox="1">
            <a:spLocks noGrp="1"/>
          </p:cNvSpPr>
          <p:nvPr>
            <p:ph type="body" sz="quarter" idx="1"/>
          </p:nvPr>
        </p:nvSpPr>
        <p:spPr>
          <a:xfrm>
            <a:off x="2589211" y="4354045"/>
            <a:ext cx="8915401" cy="1555865"/>
          </a:xfrm>
          <a:prstGeom prst="rect">
            <a:avLst/>
          </a:prstGeom>
        </p:spPr>
        <p:txBody>
          <a:bodyPr anchor="ctr"/>
          <a:lstStyle>
            <a:lvl1pPr marL="0" indent="0">
              <a:buClrTx/>
              <a:buSzTx/>
              <a:buNone/>
              <a:defRPr>
                <a:solidFill>
                  <a:srgbClr val="595959"/>
                </a:solidFill>
              </a:defRPr>
            </a:lvl1pPr>
            <a:lvl2pPr marL="0" indent="457200">
              <a:buClrTx/>
              <a:buSzTx/>
              <a:buNone/>
              <a:defRPr>
                <a:solidFill>
                  <a:srgbClr val="595959"/>
                </a:solidFill>
              </a:defRPr>
            </a:lvl2pPr>
            <a:lvl3pPr marL="0" indent="914400">
              <a:buClrTx/>
              <a:buSzTx/>
              <a:buNone/>
              <a:defRPr>
                <a:solidFill>
                  <a:srgbClr val="595959"/>
                </a:solidFill>
              </a:defRPr>
            </a:lvl3pPr>
            <a:lvl4pPr marL="0" indent="1371600">
              <a:buClrTx/>
              <a:buSzTx/>
              <a:buNone/>
              <a:defRPr>
                <a:solidFill>
                  <a:srgbClr val="595959"/>
                </a:solidFill>
              </a:defRPr>
            </a:lvl4pPr>
            <a:lvl5pPr marL="0" indent="1828800">
              <a:buClrTx/>
              <a:buSzTx/>
              <a:buNone/>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233" name="Freeform 11"/>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234" name="Slide Number"/>
          <p:cNvSpPr txBox="1">
            <a:spLocks noGrp="1"/>
          </p:cNvSpPr>
          <p:nvPr>
            <p:ph type="sldNum" sz="quarter" idx="2"/>
          </p:nvPr>
        </p:nvSpPr>
        <p:spPr>
          <a:xfrm>
            <a:off x="925905" y="3228581"/>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ita con descripción">
    <p:spTree>
      <p:nvGrpSpPr>
        <p:cNvPr id="1" name=""/>
        <p:cNvGrpSpPr/>
        <p:nvPr/>
      </p:nvGrpSpPr>
      <p:grpSpPr>
        <a:xfrm>
          <a:off x="0" y="0"/>
          <a:ext cx="0" cy="0"/>
          <a:chOff x="0" y="0"/>
          <a:chExt cx="0" cy="0"/>
        </a:xfrm>
      </p:grpSpPr>
      <p:grpSp>
        <p:nvGrpSpPr>
          <p:cNvPr id="253" name="Group 22"/>
          <p:cNvGrpSpPr/>
          <p:nvPr/>
        </p:nvGrpSpPr>
        <p:grpSpPr>
          <a:xfrm>
            <a:off x="1" y="228600"/>
            <a:ext cx="2851517" cy="6638629"/>
            <a:chOff x="0" y="0"/>
            <a:chExt cx="2851516" cy="6638628"/>
          </a:xfrm>
        </p:grpSpPr>
        <p:sp>
          <p:nvSpPr>
            <p:cNvPr id="241"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2"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3"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4"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5"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6"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7"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8"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49"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50"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51"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52"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266" name="Group 9"/>
          <p:cNvGrpSpPr/>
          <p:nvPr/>
        </p:nvGrpSpPr>
        <p:grpSpPr>
          <a:xfrm>
            <a:off x="27221" y="-786"/>
            <a:ext cx="2356675" cy="6854040"/>
            <a:chOff x="0" y="0"/>
            <a:chExt cx="2356673" cy="6854039"/>
          </a:xfrm>
        </p:grpSpPr>
        <p:sp>
          <p:nvSpPr>
            <p:cNvPr id="254"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55"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56"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57"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58"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59"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0"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1"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2"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3"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4"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5"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267"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268" name="Title Text"/>
          <p:cNvSpPr txBox="1">
            <a:spLocks noGrp="1"/>
          </p:cNvSpPr>
          <p:nvPr>
            <p:ph type="title"/>
          </p:nvPr>
        </p:nvSpPr>
        <p:spPr>
          <a:xfrm>
            <a:off x="2849948" y="609600"/>
            <a:ext cx="8393927" cy="2895600"/>
          </a:xfrm>
          <a:prstGeom prst="rect">
            <a:avLst/>
          </a:prstGeom>
        </p:spPr>
        <p:txBody>
          <a:bodyPr anchor="ctr"/>
          <a:lstStyle>
            <a:lvl1pPr>
              <a:defRPr sz="4800"/>
            </a:lvl1pPr>
          </a:lstStyle>
          <a:p>
            <a:r>
              <a:t>Title Text</a:t>
            </a:r>
          </a:p>
        </p:txBody>
      </p:sp>
      <p:sp>
        <p:nvSpPr>
          <p:cNvPr id="269" name="Body Level One…"/>
          <p:cNvSpPr txBox="1">
            <a:spLocks noGrp="1"/>
          </p:cNvSpPr>
          <p:nvPr>
            <p:ph type="body" sz="quarter" idx="1"/>
          </p:nvPr>
        </p:nvSpPr>
        <p:spPr>
          <a:xfrm>
            <a:off x="3275012" y="3505200"/>
            <a:ext cx="7536555" cy="381000"/>
          </a:xfrm>
          <a:prstGeom prst="rect">
            <a:avLst/>
          </a:prstGeom>
        </p:spPr>
        <p:txBody>
          <a:bodyPr anchor="ctr"/>
          <a:lstStyle>
            <a:lvl1pPr marL="0" indent="0">
              <a:buClrTx/>
              <a:buSzTx/>
              <a:buNone/>
              <a:defRPr sz="1600">
                <a:solidFill>
                  <a:srgbClr val="808080"/>
                </a:solidFill>
              </a:defRPr>
            </a:lvl1pPr>
            <a:lvl2pPr marL="0" indent="457200">
              <a:buClrTx/>
              <a:buSzTx/>
              <a:buNone/>
              <a:defRPr sz="1600">
                <a:solidFill>
                  <a:srgbClr val="808080"/>
                </a:solidFill>
              </a:defRPr>
            </a:lvl2pPr>
            <a:lvl3pPr marL="0" indent="914400">
              <a:buClrTx/>
              <a:buSzTx/>
              <a:buNone/>
              <a:defRPr sz="1600">
                <a:solidFill>
                  <a:srgbClr val="808080"/>
                </a:solidFill>
              </a:defRPr>
            </a:lvl3pPr>
            <a:lvl4pPr marL="0" indent="1371600">
              <a:buClrTx/>
              <a:buSzTx/>
              <a:buNone/>
              <a:defRPr sz="1600">
                <a:solidFill>
                  <a:srgbClr val="808080"/>
                </a:solidFill>
              </a:defRPr>
            </a:lvl4pPr>
            <a:lvl5pPr marL="0" indent="1828800">
              <a:buClrTx/>
              <a:buSzTx/>
              <a:buNone/>
              <a:defRPr sz="1600">
                <a:solidFill>
                  <a:srgbClr val="808080"/>
                </a:solidFill>
              </a:defRPr>
            </a:lvl5pPr>
          </a:lstStyle>
          <a:p>
            <a:r>
              <a:t>Body Level One</a:t>
            </a:r>
          </a:p>
          <a:p>
            <a:pPr lvl="1"/>
            <a:r>
              <a:t>Body Level Two</a:t>
            </a:r>
          </a:p>
          <a:p>
            <a:pPr lvl="2"/>
            <a:r>
              <a:t>Body Level Three</a:t>
            </a:r>
          </a:p>
          <a:p>
            <a:pPr lvl="3"/>
            <a:r>
              <a:t>Body Level Four</a:t>
            </a:r>
          </a:p>
          <a:p>
            <a:pPr lvl="4"/>
            <a:r>
              <a:t>Body Level Five</a:t>
            </a:r>
          </a:p>
        </p:txBody>
      </p:sp>
      <p:sp>
        <p:nvSpPr>
          <p:cNvPr id="270" name="Text Placeholder 2"/>
          <p:cNvSpPr>
            <a:spLocks noGrp="1"/>
          </p:cNvSpPr>
          <p:nvPr>
            <p:ph type="body" sz="quarter" idx="21"/>
          </p:nvPr>
        </p:nvSpPr>
        <p:spPr>
          <a:xfrm>
            <a:off x="2589211" y="4354045"/>
            <a:ext cx="8915400" cy="1555865"/>
          </a:xfrm>
          <a:prstGeom prst="rect">
            <a:avLst/>
          </a:prstGeom>
        </p:spPr>
        <p:txBody>
          <a:bodyPr anchor="ctr"/>
          <a:lstStyle/>
          <a:p>
            <a:pPr marL="0" indent="0">
              <a:buClrTx/>
              <a:buSzTx/>
              <a:buNone/>
              <a:defRPr>
                <a:solidFill>
                  <a:srgbClr val="595959"/>
                </a:solidFill>
              </a:defRPr>
            </a:pPr>
            <a:endParaRPr/>
          </a:p>
        </p:txBody>
      </p:sp>
      <p:sp>
        <p:nvSpPr>
          <p:cNvPr id="271" name="Freeform 11"/>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272" name="TextBox 13"/>
          <p:cNvSpPr txBox="1"/>
          <p:nvPr/>
        </p:nvSpPr>
        <p:spPr>
          <a:xfrm>
            <a:off x="2513372" y="327092"/>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273" name="TextBox 14"/>
          <p:cNvSpPr txBox="1"/>
          <p:nvPr/>
        </p:nvSpPr>
        <p:spPr>
          <a:xfrm>
            <a:off x="11160571" y="2584393"/>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274" name="Slide Number"/>
          <p:cNvSpPr txBox="1">
            <a:spLocks noGrp="1"/>
          </p:cNvSpPr>
          <p:nvPr>
            <p:ph type="sldNum" sz="quarter" idx="2"/>
          </p:nvPr>
        </p:nvSpPr>
        <p:spPr>
          <a:xfrm>
            <a:off x="925905" y="3228581"/>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arjeta de nombre">
    <p:spTree>
      <p:nvGrpSpPr>
        <p:cNvPr id="1" name=""/>
        <p:cNvGrpSpPr/>
        <p:nvPr/>
      </p:nvGrpSpPr>
      <p:grpSpPr>
        <a:xfrm>
          <a:off x="0" y="0"/>
          <a:ext cx="0" cy="0"/>
          <a:chOff x="0" y="0"/>
          <a:chExt cx="0" cy="0"/>
        </a:xfrm>
      </p:grpSpPr>
      <p:grpSp>
        <p:nvGrpSpPr>
          <p:cNvPr id="293" name="Group 22"/>
          <p:cNvGrpSpPr/>
          <p:nvPr/>
        </p:nvGrpSpPr>
        <p:grpSpPr>
          <a:xfrm>
            <a:off x="1" y="228600"/>
            <a:ext cx="2851517" cy="6638629"/>
            <a:chOff x="0" y="0"/>
            <a:chExt cx="2851516" cy="6638628"/>
          </a:xfrm>
        </p:grpSpPr>
        <p:sp>
          <p:nvSpPr>
            <p:cNvPr id="281"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2"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3"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4"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5"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6"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7"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8"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89"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90"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91"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292"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306" name="Group 9"/>
          <p:cNvGrpSpPr/>
          <p:nvPr/>
        </p:nvGrpSpPr>
        <p:grpSpPr>
          <a:xfrm>
            <a:off x="27221" y="-786"/>
            <a:ext cx="2356675" cy="6854040"/>
            <a:chOff x="0" y="0"/>
            <a:chExt cx="2356673" cy="6854039"/>
          </a:xfrm>
        </p:grpSpPr>
        <p:sp>
          <p:nvSpPr>
            <p:cNvPr id="294"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95"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96"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97"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98"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99"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00"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01"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02"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03"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04"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05"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307"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308" name="Title Text"/>
          <p:cNvSpPr txBox="1">
            <a:spLocks noGrp="1"/>
          </p:cNvSpPr>
          <p:nvPr>
            <p:ph type="title"/>
          </p:nvPr>
        </p:nvSpPr>
        <p:spPr>
          <a:xfrm>
            <a:off x="2589213" y="2438400"/>
            <a:ext cx="8915401" cy="2724845"/>
          </a:xfrm>
          <a:prstGeom prst="rect">
            <a:avLst/>
          </a:prstGeom>
        </p:spPr>
        <p:txBody>
          <a:bodyPr anchor="b"/>
          <a:lstStyle>
            <a:lvl1pPr>
              <a:defRPr sz="4800"/>
            </a:lvl1pPr>
          </a:lstStyle>
          <a:p>
            <a:r>
              <a:t>Title Text</a:t>
            </a:r>
          </a:p>
        </p:txBody>
      </p:sp>
      <p:sp>
        <p:nvSpPr>
          <p:cNvPr id="309" name="Body Level One…"/>
          <p:cNvSpPr txBox="1">
            <a:spLocks noGrp="1"/>
          </p:cNvSpPr>
          <p:nvPr>
            <p:ph type="body" sz="quarter" idx="1"/>
          </p:nvPr>
        </p:nvSpPr>
        <p:spPr>
          <a:xfrm>
            <a:off x="2589213" y="5181600"/>
            <a:ext cx="8915401" cy="729622"/>
          </a:xfrm>
          <a:prstGeom prst="rect">
            <a:avLst/>
          </a:prstGeom>
        </p:spPr>
        <p:txBody>
          <a:bodyPr/>
          <a:lstStyle>
            <a:lvl1pPr marL="0" indent="0">
              <a:buClrTx/>
              <a:buSzTx/>
              <a:buNone/>
              <a:defRPr>
                <a:solidFill>
                  <a:srgbClr val="595959"/>
                </a:solidFill>
              </a:defRPr>
            </a:lvl1pPr>
            <a:lvl2pPr>
              <a:buClrTx/>
              <a:defRPr>
                <a:solidFill>
                  <a:srgbClr val="595959"/>
                </a:solidFill>
              </a:defRPr>
            </a:lvl2pPr>
            <a:lvl3pPr>
              <a:buClrTx/>
              <a:defRPr>
                <a:solidFill>
                  <a:srgbClr val="595959"/>
                </a:solidFill>
              </a:defRPr>
            </a:lvl3pPr>
            <a:lvl4pPr>
              <a:buClrTx/>
              <a:defRPr>
                <a:solidFill>
                  <a:srgbClr val="595959"/>
                </a:solidFill>
              </a:defRPr>
            </a:lvl4pPr>
            <a:lvl5pPr>
              <a:buClrTx/>
              <a:defRPr>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310"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311" name="Slide Number"/>
          <p:cNvSpPr txBox="1">
            <a:spLocks noGrp="1"/>
          </p:cNvSpPr>
          <p:nvPr>
            <p:ph type="sldNum" sz="quarter" idx="2"/>
          </p:nvPr>
        </p:nvSpPr>
        <p:spPr>
          <a:xfrm>
            <a:off x="925905" y="4967529"/>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itar la tarjeta de nombre">
    <p:spTree>
      <p:nvGrpSpPr>
        <p:cNvPr id="1" name=""/>
        <p:cNvGrpSpPr/>
        <p:nvPr/>
      </p:nvGrpSpPr>
      <p:grpSpPr>
        <a:xfrm>
          <a:off x="0" y="0"/>
          <a:ext cx="0" cy="0"/>
          <a:chOff x="0" y="0"/>
          <a:chExt cx="0" cy="0"/>
        </a:xfrm>
      </p:grpSpPr>
      <p:grpSp>
        <p:nvGrpSpPr>
          <p:cNvPr id="330" name="Group 22"/>
          <p:cNvGrpSpPr/>
          <p:nvPr/>
        </p:nvGrpSpPr>
        <p:grpSpPr>
          <a:xfrm>
            <a:off x="1" y="228600"/>
            <a:ext cx="2851517" cy="6638629"/>
            <a:chOff x="0" y="0"/>
            <a:chExt cx="2851516" cy="6638628"/>
          </a:xfrm>
        </p:grpSpPr>
        <p:sp>
          <p:nvSpPr>
            <p:cNvPr id="318"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19"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0"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1"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2"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3"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4"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5"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6"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7"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8"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29"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343" name="Group 9"/>
          <p:cNvGrpSpPr/>
          <p:nvPr/>
        </p:nvGrpSpPr>
        <p:grpSpPr>
          <a:xfrm>
            <a:off x="27221" y="-786"/>
            <a:ext cx="2356675" cy="6854040"/>
            <a:chOff x="0" y="0"/>
            <a:chExt cx="2356673" cy="6854039"/>
          </a:xfrm>
        </p:grpSpPr>
        <p:sp>
          <p:nvSpPr>
            <p:cNvPr id="331"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2"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3"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4"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5"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6"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7"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8"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39"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40"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41"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42"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344"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345" name="Title Text"/>
          <p:cNvSpPr txBox="1">
            <a:spLocks noGrp="1"/>
          </p:cNvSpPr>
          <p:nvPr>
            <p:ph type="title"/>
          </p:nvPr>
        </p:nvSpPr>
        <p:spPr>
          <a:xfrm>
            <a:off x="2849948" y="609600"/>
            <a:ext cx="8393927" cy="2895600"/>
          </a:xfrm>
          <a:prstGeom prst="rect">
            <a:avLst/>
          </a:prstGeom>
        </p:spPr>
        <p:txBody>
          <a:bodyPr anchor="ctr"/>
          <a:lstStyle>
            <a:lvl1pPr>
              <a:defRPr sz="4800"/>
            </a:lvl1pPr>
          </a:lstStyle>
          <a:p>
            <a:r>
              <a:t>Title Text</a:t>
            </a:r>
          </a:p>
        </p:txBody>
      </p:sp>
      <p:sp>
        <p:nvSpPr>
          <p:cNvPr id="346" name="Body Level One…"/>
          <p:cNvSpPr txBox="1">
            <a:spLocks noGrp="1"/>
          </p:cNvSpPr>
          <p:nvPr>
            <p:ph type="body" sz="quarter" idx="1"/>
          </p:nvPr>
        </p:nvSpPr>
        <p:spPr>
          <a:xfrm>
            <a:off x="2589211" y="4343400"/>
            <a:ext cx="8915401" cy="838200"/>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347" name="Text Placeholder 3"/>
          <p:cNvSpPr>
            <a:spLocks noGrp="1"/>
          </p:cNvSpPr>
          <p:nvPr>
            <p:ph type="body" sz="quarter" idx="21"/>
          </p:nvPr>
        </p:nvSpPr>
        <p:spPr>
          <a:xfrm>
            <a:off x="2589213" y="5181600"/>
            <a:ext cx="8915401" cy="729623"/>
          </a:xfrm>
          <a:prstGeom prst="rect">
            <a:avLst/>
          </a:prstGeom>
        </p:spPr>
        <p:txBody>
          <a:bodyPr/>
          <a:lstStyle/>
          <a:p>
            <a:pPr marL="0" indent="0">
              <a:buClrTx/>
              <a:buSzTx/>
              <a:buNone/>
              <a:defRPr>
                <a:solidFill>
                  <a:srgbClr val="595959"/>
                </a:solidFill>
              </a:defRPr>
            </a:pPr>
            <a:endParaRPr/>
          </a:p>
        </p:txBody>
      </p:sp>
      <p:sp>
        <p:nvSpPr>
          <p:cNvPr id="348"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349" name="TextBox 16"/>
          <p:cNvSpPr txBox="1"/>
          <p:nvPr/>
        </p:nvSpPr>
        <p:spPr>
          <a:xfrm>
            <a:off x="2513372" y="327092"/>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350" name="TextBox 17"/>
          <p:cNvSpPr txBox="1"/>
          <p:nvPr/>
        </p:nvSpPr>
        <p:spPr>
          <a:xfrm>
            <a:off x="11160571" y="2584393"/>
            <a:ext cx="518161" cy="12266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0">
                <a:solidFill>
                  <a:schemeClr val="accent1"/>
                </a:solidFill>
                <a:latin typeface="Arial"/>
                <a:ea typeface="Arial"/>
                <a:cs typeface="Arial"/>
                <a:sym typeface="Arial"/>
              </a:defRPr>
            </a:lvl1pPr>
          </a:lstStyle>
          <a:p>
            <a:r>
              <a:t>”</a:t>
            </a:r>
          </a:p>
        </p:txBody>
      </p:sp>
      <p:sp>
        <p:nvSpPr>
          <p:cNvPr id="351" name="Slide Number"/>
          <p:cNvSpPr txBox="1">
            <a:spLocks noGrp="1"/>
          </p:cNvSpPr>
          <p:nvPr>
            <p:ph type="sldNum" sz="quarter" idx="2"/>
          </p:nvPr>
        </p:nvSpPr>
        <p:spPr>
          <a:xfrm>
            <a:off x="925905" y="4967529"/>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Verdadero o falso">
    <p:spTree>
      <p:nvGrpSpPr>
        <p:cNvPr id="1" name=""/>
        <p:cNvGrpSpPr/>
        <p:nvPr/>
      </p:nvGrpSpPr>
      <p:grpSpPr>
        <a:xfrm>
          <a:off x="0" y="0"/>
          <a:ext cx="0" cy="0"/>
          <a:chOff x="0" y="0"/>
          <a:chExt cx="0" cy="0"/>
        </a:xfrm>
      </p:grpSpPr>
      <p:grpSp>
        <p:nvGrpSpPr>
          <p:cNvPr id="370" name="Group 22"/>
          <p:cNvGrpSpPr/>
          <p:nvPr/>
        </p:nvGrpSpPr>
        <p:grpSpPr>
          <a:xfrm>
            <a:off x="1" y="228600"/>
            <a:ext cx="2851517" cy="6638629"/>
            <a:chOff x="0" y="0"/>
            <a:chExt cx="2851516" cy="6638628"/>
          </a:xfrm>
        </p:grpSpPr>
        <p:sp>
          <p:nvSpPr>
            <p:cNvPr id="358"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59"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0"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1"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2"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3"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4"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5"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6"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7"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8"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69"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383" name="Group 9"/>
          <p:cNvGrpSpPr/>
          <p:nvPr/>
        </p:nvGrpSpPr>
        <p:grpSpPr>
          <a:xfrm>
            <a:off x="27221" y="-786"/>
            <a:ext cx="2356675" cy="6854040"/>
            <a:chOff x="0" y="0"/>
            <a:chExt cx="2356673" cy="6854039"/>
          </a:xfrm>
        </p:grpSpPr>
        <p:sp>
          <p:nvSpPr>
            <p:cNvPr id="371"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2"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3"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4"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5"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6"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7"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8"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79"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80"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81"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382"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384"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385" name="Title Text"/>
          <p:cNvSpPr txBox="1">
            <a:spLocks noGrp="1"/>
          </p:cNvSpPr>
          <p:nvPr>
            <p:ph type="title"/>
          </p:nvPr>
        </p:nvSpPr>
        <p:spPr>
          <a:xfrm>
            <a:off x="2589211" y="627407"/>
            <a:ext cx="8915401" cy="2880020"/>
          </a:xfrm>
          <a:prstGeom prst="rect">
            <a:avLst/>
          </a:prstGeom>
        </p:spPr>
        <p:txBody>
          <a:bodyPr anchor="ctr"/>
          <a:lstStyle>
            <a:lvl1pPr>
              <a:defRPr sz="4800"/>
            </a:lvl1pPr>
          </a:lstStyle>
          <a:p>
            <a:r>
              <a:t>Title Text</a:t>
            </a:r>
          </a:p>
        </p:txBody>
      </p:sp>
      <p:sp>
        <p:nvSpPr>
          <p:cNvPr id="386" name="Body Level One…"/>
          <p:cNvSpPr txBox="1">
            <a:spLocks noGrp="1"/>
          </p:cNvSpPr>
          <p:nvPr>
            <p:ph type="body" sz="quarter" idx="1"/>
          </p:nvPr>
        </p:nvSpPr>
        <p:spPr>
          <a:xfrm>
            <a:off x="2589211" y="4343400"/>
            <a:ext cx="8915401" cy="838200"/>
          </a:xfrm>
          <a:prstGeom prst="rect">
            <a:avLst/>
          </a:prstGeom>
        </p:spPr>
        <p:txBody>
          <a:bodyPr anchor="b"/>
          <a:lstStyle>
            <a:lvl1pPr marL="0" indent="0">
              <a:buClrTx/>
              <a:buSzTx/>
              <a:buNone/>
              <a:defRPr sz="2400">
                <a:solidFill>
                  <a:schemeClr val="accent1"/>
                </a:solidFill>
              </a:defRPr>
            </a:lvl1pPr>
            <a:lvl2pPr marL="0" indent="457200">
              <a:buClrTx/>
              <a:buSzTx/>
              <a:buNone/>
              <a:defRPr sz="2400">
                <a:solidFill>
                  <a:schemeClr val="accent1"/>
                </a:solidFill>
              </a:defRPr>
            </a:lvl2pPr>
            <a:lvl3pPr marL="0" indent="914400">
              <a:buClrTx/>
              <a:buSzTx/>
              <a:buNone/>
              <a:defRPr sz="2400">
                <a:solidFill>
                  <a:schemeClr val="accent1"/>
                </a:solidFill>
              </a:defRPr>
            </a:lvl3pPr>
            <a:lvl4pPr marL="0" indent="1371600">
              <a:buClrTx/>
              <a:buSzTx/>
              <a:buNone/>
              <a:defRPr sz="2400">
                <a:solidFill>
                  <a:schemeClr val="accent1"/>
                </a:solidFill>
              </a:defRPr>
            </a:lvl4pPr>
            <a:lvl5pPr marL="0" indent="1828800">
              <a:buClrTx/>
              <a:buSzTx/>
              <a:buNone/>
              <a:defRPr sz="2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387" name="Text Placeholder 3"/>
          <p:cNvSpPr>
            <a:spLocks noGrp="1"/>
          </p:cNvSpPr>
          <p:nvPr>
            <p:ph type="body" sz="quarter" idx="21"/>
          </p:nvPr>
        </p:nvSpPr>
        <p:spPr>
          <a:xfrm>
            <a:off x="2589213" y="5181600"/>
            <a:ext cx="8915401" cy="729623"/>
          </a:xfrm>
          <a:prstGeom prst="rect">
            <a:avLst/>
          </a:prstGeom>
        </p:spPr>
        <p:txBody>
          <a:bodyPr/>
          <a:lstStyle/>
          <a:p>
            <a:pPr marL="0" indent="0">
              <a:buClrTx/>
              <a:buSzTx/>
              <a:buNone/>
              <a:defRPr>
                <a:solidFill>
                  <a:srgbClr val="595959"/>
                </a:solidFill>
              </a:defRPr>
            </a:pPr>
            <a:endParaRPr/>
          </a:p>
        </p:txBody>
      </p:sp>
      <p:sp>
        <p:nvSpPr>
          <p:cNvPr id="388"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389" name="Slide Number"/>
          <p:cNvSpPr txBox="1">
            <a:spLocks noGrp="1"/>
          </p:cNvSpPr>
          <p:nvPr>
            <p:ph type="sldNum" sz="quarter" idx="2"/>
          </p:nvPr>
        </p:nvSpPr>
        <p:spPr>
          <a:xfrm>
            <a:off x="925905" y="4967529"/>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76" name="Title Text"/>
          <p:cNvSpPr txBox="1">
            <a:spLocks noGrp="1"/>
          </p:cNvSpPr>
          <p:nvPr>
            <p:ph type="title"/>
          </p:nvPr>
        </p:nvSpPr>
        <p:spPr>
          <a:xfrm>
            <a:off x="2592925" y="624110"/>
            <a:ext cx="8911688" cy="1280891"/>
          </a:xfrm>
          <a:prstGeom prst="rect">
            <a:avLst/>
          </a:prstGeom>
        </p:spPr>
        <p:txBody>
          <a:bodyPr/>
          <a:lstStyle/>
          <a:p>
            <a:r>
              <a:t>Title Text</a:t>
            </a:r>
          </a:p>
        </p:txBody>
      </p:sp>
      <p:sp>
        <p:nvSpPr>
          <p:cNvPr id="77" name="Body Level One…"/>
          <p:cNvSpPr txBox="1">
            <a:spLocks noGrp="1"/>
          </p:cNvSpPr>
          <p:nvPr>
            <p:ph type="body" idx="1"/>
          </p:nvPr>
        </p:nvSpPr>
        <p:spPr>
          <a:xfrm>
            <a:off x="2589211" y="2133600"/>
            <a:ext cx="8915401" cy="37776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Encabezado de sección">
    <p:spTree>
      <p:nvGrpSpPr>
        <p:cNvPr id="1" name=""/>
        <p:cNvGrpSpPr/>
        <p:nvPr/>
      </p:nvGrpSpPr>
      <p:grpSpPr>
        <a:xfrm>
          <a:off x="0" y="0"/>
          <a:ext cx="0" cy="0"/>
          <a:chOff x="0" y="0"/>
          <a:chExt cx="0" cy="0"/>
        </a:xfrm>
      </p:grpSpPr>
      <p:grpSp>
        <p:nvGrpSpPr>
          <p:cNvPr id="97" name="Group 22"/>
          <p:cNvGrpSpPr/>
          <p:nvPr/>
        </p:nvGrpSpPr>
        <p:grpSpPr>
          <a:xfrm>
            <a:off x="1" y="228600"/>
            <a:ext cx="2851517" cy="6638629"/>
            <a:chOff x="0" y="0"/>
            <a:chExt cx="2851516" cy="6638628"/>
          </a:xfrm>
        </p:grpSpPr>
        <p:sp>
          <p:nvSpPr>
            <p:cNvPr id="85"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86"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87"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88"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89"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0"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1"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2"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3"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4"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5"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6"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110" name="Group 9"/>
          <p:cNvGrpSpPr/>
          <p:nvPr/>
        </p:nvGrpSpPr>
        <p:grpSpPr>
          <a:xfrm>
            <a:off x="27221" y="-786"/>
            <a:ext cx="2356675" cy="6854040"/>
            <a:chOff x="0" y="0"/>
            <a:chExt cx="2356673" cy="6854039"/>
          </a:xfrm>
        </p:grpSpPr>
        <p:sp>
          <p:nvSpPr>
            <p:cNvPr id="98"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99"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0"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1"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2"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3"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4"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5"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6"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7"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8"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09"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111"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112" name="Title Text"/>
          <p:cNvSpPr txBox="1">
            <a:spLocks noGrp="1"/>
          </p:cNvSpPr>
          <p:nvPr>
            <p:ph type="title"/>
          </p:nvPr>
        </p:nvSpPr>
        <p:spPr>
          <a:xfrm>
            <a:off x="2589211" y="2058749"/>
            <a:ext cx="8915401" cy="1468801"/>
          </a:xfrm>
          <a:prstGeom prst="rect">
            <a:avLst/>
          </a:prstGeom>
        </p:spPr>
        <p:txBody>
          <a:bodyPr anchor="b"/>
          <a:lstStyle>
            <a:lvl1pPr>
              <a:defRPr sz="4000"/>
            </a:lvl1pPr>
          </a:lstStyle>
          <a:p>
            <a:r>
              <a:t>Title Text</a:t>
            </a:r>
          </a:p>
        </p:txBody>
      </p:sp>
      <p:sp>
        <p:nvSpPr>
          <p:cNvPr id="113" name="Body Level One…"/>
          <p:cNvSpPr txBox="1">
            <a:spLocks noGrp="1"/>
          </p:cNvSpPr>
          <p:nvPr>
            <p:ph type="body" sz="quarter" idx="1"/>
          </p:nvPr>
        </p:nvSpPr>
        <p:spPr>
          <a:xfrm>
            <a:off x="2589211" y="3530129"/>
            <a:ext cx="8915401" cy="860401"/>
          </a:xfrm>
          <a:prstGeom prst="rect">
            <a:avLst/>
          </a:prstGeom>
        </p:spPr>
        <p:txBody>
          <a:bodyPr/>
          <a:lstStyle>
            <a:lvl1pPr marL="0" indent="0">
              <a:buClrTx/>
              <a:buSzTx/>
              <a:buNone/>
              <a:defRPr sz="2000">
                <a:solidFill>
                  <a:srgbClr val="595959"/>
                </a:solidFill>
              </a:defRPr>
            </a:lvl1pPr>
            <a:lvl2pPr marL="0" indent="457200">
              <a:buClrTx/>
              <a:buSzTx/>
              <a:buNone/>
              <a:defRPr sz="2000">
                <a:solidFill>
                  <a:srgbClr val="595959"/>
                </a:solidFill>
              </a:defRPr>
            </a:lvl2pPr>
            <a:lvl3pPr marL="0" indent="914400">
              <a:buClrTx/>
              <a:buSzTx/>
              <a:buNone/>
              <a:defRPr sz="2000">
                <a:solidFill>
                  <a:srgbClr val="595959"/>
                </a:solidFill>
              </a:defRPr>
            </a:lvl3pPr>
            <a:lvl4pPr marL="0" indent="1371600">
              <a:buClrTx/>
              <a:buSzTx/>
              <a:buNone/>
              <a:defRPr sz="2000">
                <a:solidFill>
                  <a:srgbClr val="595959"/>
                </a:solidFill>
              </a:defRPr>
            </a:lvl4pPr>
            <a:lvl5pPr marL="0" indent="1828800">
              <a:buClrTx/>
              <a:buSzTx/>
              <a:buNone/>
              <a:defRPr sz="2000">
                <a:solidFill>
                  <a:srgbClr val="595959"/>
                </a:solidFill>
              </a:defRPr>
            </a:lvl5pPr>
          </a:lstStyle>
          <a:p>
            <a:r>
              <a:t>Body Level One</a:t>
            </a:r>
          </a:p>
          <a:p>
            <a:pPr lvl="1"/>
            <a:r>
              <a:t>Body Level Two</a:t>
            </a:r>
          </a:p>
          <a:p>
            <a:pPr lvl="2"/>
            <a:r>
              <a:t>Body Level Three</a:t>
            </a:r>
          </a:p>
          <a:p>
            <a:pPr lvl="3"/>
            <a:r>
              <a:t>Body Level Four</a:t>
            </a:r>
          </a:p>
          <a:p>
            <a:pPr lvl="4"/>
            <a:r>
              <a:t>Body Level Five</a:t>
            </a:r>
          </a:p>
        </p:txBody>
      </p:sp>
      <p:sp>
        <p:nvSpPr>
          <p:cNvPr id="114" name="Freeform 11"/>
          <p:cNvSpPr/>
          <p:nvPr/>
        </p:nvSpPr>
        <p:spPr>
          <a:xfrm flipV="1">
            <a:off x="-4189" y="317817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115" name="Slide Number"/>
          <p:cNvSpPr txBox="1">
            <a:spLocks noGrp="1"/>
          </p:cNvSpPr>
          <p:nvPr>
            <p:ph type="sldNum" sz="quarter" idx="2"/>
          </p:nvPr>
        </p:nvSpPr>
        <p:spPr>
          <a:xfrm>
            <a:off x="925905" y="3228581"/>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122" name="Title Text"/>
          <p:cNvSpPr txBox="1">
            <a:spLocks noGrp="1"/>
          </p:cNvSpPr>
          <p:nvPr>
            <p:ph type="title"/>
          </p:nvPr>
        </p:nvSpPr>
        <p:spPr>
          <a:xfrm>
            <a:off x="2592924" y="624110"/>
            <a:ext cx="8911688" cy="1280891"/>
          </a:xfrm>
          <a:prstGeom prst="rect">
            <a:avLst/>
          </a:prstGeom>
        </p:spPr>
        <p:txBody>
          <a:bodyPr/>
          <a:lstStyle/>
          <a:p>
            <a:r>
              <a:t>Title Text</a:t>
            </a:r>
          </a:p>
        </p:txBody>
      </p:sp>
      <p:sp>
        <p:nvSpPr>
          <p:cNvPr id="123" name="Body Level One…"/>
          <p:cNvSpPr txBox="1">
            <a:spLocks noGrp="1"/>
          </p:cNvSpPr>
          <p:nvPr>
            <p:ph type="body" sz="quarter" idx="1"/>
          </p:nvPr>
        </p:nvSpPr>
        <p:spPr>
          <a:xfrm>
            <a:off x="2589211" y="2133600"/>
            <a:ext cx="4313865" cy="377762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131" name="Title Text"/>
          <p:cNvSpPr txBox="1">
            <a:spLocks noGrp="1"/>
          </p:cNvSpPr>
          <p:nvPr>
            <p:ph type="title"/>
          </p:nvPr>
        </p:nvSpPr>
        <p:spPr>
          <a:xfrm>
            <a:off x="2592924" y="624110"/>
            <a:ext cx="8911688" cy="1280891"/>
          </a:xfrm>
          <a:prstGeom prst="rect">
            <a:avLst/>
          </a:prstGeom>
        </p:spPr>
        <p:txBody>
          <a:bodyPr/>
          <a:lstStyle/>
          <a:p>
            <a:r>
              <a:t>Title Text</a:t>
            </a:r>
          </a:p>
        </p:txBody>
      </p:sp>
      <p:sp>
        <p:nvSpPr>
          <p:cNvPr id="132" name="Body Level One…"/>
          <p:cNvSpPr txBox="1">
            <a:spLocks noGrp="1"/>
          </p:cNvSpPr>
          <p:nvPr>
            <p:ph type="body" sz="quarter" idx="1"/>
          </p:nvPr>
        </p:nvSpPr>
        <p:spPr>
          <a:xfrm>
            <a:off x="2939372" y="1972703"/>
            <a:ext cx="3992733" cy="576263"/>
          </a:xfrm>
          <a:prstGeom prst="rect">
            <a:avLst/>
          </a:prstGeom>
        </p:spPr>
        <p:txBody>
          <a:bodyPr anchor="b"/>
          <a:lstStyle>
            <a:lvl1pPr marL="0" indent="0">
              <a:buClrTx/>
              <a:buSzTx/>
              <a:buNone/>
              <a:defRPr sz="2400"/>
            </a:lvl1pPr>
            <a:lvl2pPr marL="0" indent="457200">
              <a:buClrTx/>
              <a:buSzTx/>
              <a:buNone/>
              <a:defRPr sz="2400"/>
            </a:lvl2pPr>
            <a:lvl3pPr marL="0" indent="914400">
              <a:buClrTx/>
              <a:buSzTx/>
              <a:buNone/>
              <a:defRPr sz="2400"/>
            </a:lvl3pPr>
            <a:lvl4pPr marL="0" indent="1371600">
              <a:buClrTx/>
              <a:buSzTx/>
              <a:buNone/>
              <a:defRPr sz="2400"/>
            </a:lvl4pPr>
            <a:lvl5pPr marL="0" indent="1828800">
              <a:buClrTx/>
              <a:buSzTx/>
              <a:buNone/>
              <a:defRPr sz="2400"/>
            </a:lvl5pPr>
          </a:lstStyle>
          <a:p>
            <a:r>
              <a:t>Body Level One</a:t>
            </a:r>
          </a:p>
          <a:p>
            <a:pPr lvl="1"/>
            <a:r>
              <a:t>Body Level Two</a:t>
            </a:r>
          </a:p>
          <a:p>
            <a:pPr lvl="2"/>
            <a:r>
              <a:t>Body Level Three</a:t>
            </a:r>
          </a:p>
          <a:p>
            <a:pPr lvl="3"/>
            <a:r>
              <a:t>Body Level Four</a:t>
            </a:r>
          </a:p>
          <a:p>
            <a:pPr lvl="4"/>
            <a:r>
              <a:t>Body Level Five</a:t>
            </a:r>
          </a:p>
        </p:txBody>
      </p:sp>
      <p:sp>
        <p:nvSpPr>
          <p:cNvPr id="133" name="Text Placeholder 4"/>
          <p:cNvSpPr>
            <a:spLocks noGrp="1"/>
          </p:cNvSpPr>
          <p:nvPr>
            <p:ph type="body" sz="quarter" idx="21"/>
          </p:nvPr>
        </p:nvSpPr>
        <p:spPr>
          <a:xfrm>
            <a:off x="7506628" y="1969474"/>
            <a:ext cx="3999001" cy="576263"/>
          </a:xfrm>
          <a:prstGeom prst="rect">
            <a:avLst/>
          </a:prstGeom>
        </p:spPr>
        <p:txBody>
          <a:bodyPr anchor="b"/>
          <a:lstStyle/>
          <a:p>
            <a:pPr marL="0" indent="0">
              <a:buClrTx/>
              <a:buSzTx/>
              <a:buNone/>
              <a:defRPr sz="2400"/>
            </a:pPr>
            <a:endParaRPr/>
          </a:p>
        </p:txBody>
      </p:sp>
      <p:sp>
        <p:nvSpPr>
          <p:cNvPr id="13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141" name="Title Text"/>
          <p:cNvSpPr txBox="1">
            <a:spLocks noGrp="1"/>
          </p:cNvSpPr>
          <p:nvPr>
            <p:ph type="title"/>
          </p:nvPr>
        </p:nvSpPr>
        <p:spPr>
          <a:xfrm>
            <a:off x="2592924" y="624110"/>
            <a:ext cx="8911688" cy="1280891"/>
          </a:xfrm>
          <a:prstGeom prst="rect">
            <a:avLst/>
          </a:prstGeom>
        </p:spPr>
        <p:txBody>
          <a:bodyPr/>
          <a:lstStyle/>
          <a:p>
            <a:r>
              <a:t>Title Text</a:t>
            </a:r>
          </a:p>
        </p:txBody>
      </p:sp>
      <p:sp>
        <p:nvSpPr>
          <p:cNvPr id="14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14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2589211" y="446087"/>
            <a:ext cx="3505200" cy="976313"/>
          </a:xfrm>
          <a:prstGeom prst="rect">
            <a:avLst/>
          </a:prstGeom>
        </p:spPr>
        <p:txBody>
          <a:bodyPr anchor="b"/>
          <a:lstStyle>
            <a:lvl1pPr>
              <a:defRPr sz="2000"/>
            </a:lvl1pPr>
          </a:lstStyle>
          <a:p>
            <a:r>
              <a:t>Title Text</a:t>
            </a:r>
          </a:p>
        </p:txBody>
      </p:sp>
      <p:sp>
        <p:nvSpPr>
          <p:cNvPr id="157" name="Body Level One…"/>
          <p:cNvSpPr txBox="1">
            <a:spLocks noGrp="1"/>
          </p:cNvSpPr>
          <p:nvPr>
            <p:ph type="body" sz="half" idx="1"/>
          </p:nvPr>
        </p:nvSpPr>
        <p:spPr>
          <a:xfrm>
            <a:off x="6323012" y="446087"/>
            <a:ext cx="5181601" cy="5414964"/>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58" name="Text Placeholder 3"/>
          <p:cNvSpPr>
            <a:spLocks noGrp="1"/>
          </p:cNvSpPr>
          <p:nvPr>
            <p:ph type="body" sz="quarter" idx="21"/>
          </p:nvPr>
        </p:nvSpPr>
        <p:spPr>
          <a:xfrm>
            <a:off x="2589211" y="1598612"/>
            <a:ext cx="3505199" cy="4262437"/>
          </a:xfrm>
          <a:prstGeom prst="rect">
            <a:avLst/>
          </a:prstGeom>
        </p:spPr>
        <p:txBody>
          <a:bodyPr/>
          <a:lstStyle/>
          <a:p>
            <a:pPr marL="0" indent="0">
              <a:buClrTx/>
              <a:buSzTx/>
              <a:buNone/>
              <a:defRPr sz="1400"/>
            </a:pPr>
            <a:endParaRPr/>
          </a:p>
        </p:txBody>
      </p:sp>
      <p:sp>
        <p:nvSpPr>
          <p:cNvPr id="159"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n con título">
    <p:spTree>
      <p:nvGrpSpPr>
        <p:cNvPr id="1" name=""/>
        <p:cNvGrpSpPr/>
        <p:nvPr/>
      </p:nvGrpSpPr>
      <p:grpSpPr>
        <a:xfrm>
          <a:off x="0" y="0"/>
          <a:ext cx="0" cy="0"/>
          <a:chOff x="0" y="0"/>
          <a:chExt cx="0" cy="0"/>
        </a:xfrm>
      </p:grpSpPr>
      <p:grpSp>
        <p:nvGrpSpPr>
          <p:cNvPr id="178" name="Group 22"/>
          <p:cNvGrpSpPr/>
          <p:nvPr/>
        </p:nvGrpSpPr>
        <p:grpSpPr>
          <a:xfrm>
            <a:off x="1" y="228600"/>
            <a:ext cx="2851517" cy="6638629"/>
            <a:chOff x="0" y="0"/>
            <a:chExt cx="2851516" cy="6638628"/>
          </a:xfrm>
        </p:grpSpPr>
        <p:sp>
          <p:nvSpPr>
            <p:cNvPr id="166"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67"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68"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69"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0"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1"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2"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3"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4"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5"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6"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77"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191" name="Group 9"/>
          <p:cNvGrpSpPr/>
          <p:nvPr/>
        </p:nvGrpSpPr>
        <p:grpSpPr>
          <a:xfrm>
            <a:off x="27221" y="-786"/>
            <a:ext cx="2356675" cy="6854040"/>
            <a:chOff x="0" y="0"/>
            <a:chExt cx="2356673" cy="6854039"/>
          </a:xfrm>
        </p:grpSpPr>
        <p:sp>
          <p:nvSpPr>
            <p:cNvPr id="179"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0"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1"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2"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3"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4"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5"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6"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7"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8"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9"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90"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192"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193" name="Title Text"/>
          <p:cNvSpPr txBox="1">
            <a:spLocks noGrp="1"/>
          </p:cNvSpPr>
          <p:nvPr>
            <p:ph type="title"/>
          </p:nvPr>
        </p:nvSpPr>
        <p:spPr>
          <a:xfrm>
            <a:off x="2589213" y="4800600"/>
            <a:ext cx="8915401" cy="566738"/>
          </a:xfrm>
          <a:prstGeom prst="rect">
            <a:avLst/>
          </a:prstGeom>
        </p:spPr>
        <p:txBody>
          <a:bodyPr anchor="b"/>
          <a:lstStyle>
            <a:lvl1pPr>
              <a:defRPr sz="2400"/>
            </a:lvl1pPr>
          </a:lstStyle>
          <a:p>
            <a:r>
              <a:t>Title Text</a:t>
            </a:r>
          </a:p>
        </p:txBody>
      </p:sp>
      <p:sp>
        <p:nvSpPr>
          <p:cNvPr id="194" name="Picture Placeholder 2"/>
          <p:cNvSpPr>
            <a:spLocks noGrp="1"/>
          </p:cNvSpPr>
          <p:nvPr>
            <p:ph type="pic" idx="21"/>
          </p:nvPr>
        </p:nvSpPr>
        <p:spPr>
          <a:xfrm>
            <a:off x="2589211" y="634965"/>
            <a:ext cx="8915401" cy="3854971"/>
          </a:xfrm>
          <a:prstGeom prst="rect">
            <a:avLst/>
          </a:prstGeom>
        </p:spPr>
        <p:txBody>
          <a:bodyPr lIns="91439" rIns="91439">
            <a:noAutofit/>
          </a:bodyPr>
          <a:lstStyle/>
          <a:p>
            <a:endParaRPr/>
          </a:p>
        </p:txBody>
      </p:sp>
      <p:sp>
        <p:nvSpPr>
          <p:cNvPr id="195" name="Body Level One…"/>
          <p:cNvSpPr txBox="1">
            <a:spLocks noGrp="1"/>
          </p:cNvSpPr>
          <p:nvPr>
            <p:ph type="body" sz="quarter" idx="1"/>
          </p:nvPr>
        </p:nvSpPr>
        <p:spPr>
          <a:xfrm>
            <a:off x="2589213" y="5367337"/>
            <a:ext cx="8915401" cy="49371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r>
              <a:t>Body Level One</a:t>
            </a:r>
          </a:p>
          <a:p>
            <a:pPr lvl="1"/>
            <a:r>
              <a:t>Body Level Two</a:t>
            </a:r>
          </a:p>
          <a:p>
            <a:pPr lvl="2"/>
            <a:r>
              <a:t>Body Level Three</a:t>
            </a:r>
          </a:p>
          <a:p>
            <a:pPr lvl="3"/>
            <a:r>
              <a:t>Body Level Four</a:t>
            </a:r>
          </a:p>
          <a:p>
            <a:pPr lvl="4"/>
            <a:r>
              <a:t>Body Level Five</a:t>
            </a:r>
          </a:p>
        </p:txBody>
      </p:sp>
      <p:sp>
        <p:nvSpPr>
          <p:cNvPr id="196" name="Freeform 11"/>
          <p:cNvSpPr/>
          <p:nvPr/>
        </p:nvSpPr>
        <p:spPr>
          <a:xfrm flipV="1">
            <a:off x="-4189" y="491172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197" name="Slide Number"/>
          <p:cNvSpPr txBox="1">
            <a:spLocks noGrp="1"/>
          </p:cNvSpPr>
          <p:nvPr>
            <p:ph type="sldNum" sz="quarter" idx="2"/>
          </p:nvPr>
        </p:nvSpPr>
        <p:spPr>
          <a:xfrm>
            <a:off x="925905" y="4967529"/>
            <a:ext cx="385675" cy="396241"/>
          </a:xfrm>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DFE8C4"/>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4" name="Group 22"/>
          <p:cNvGrpSpPr/>
          <p:nvPr/>
        </p:nvGrpSpPr>
        <p:grpSpPr>
          <a:xfrm>
            <a:off x="1" y="228600"/>
            <a:ext cx="2851517" cy="6638629"/>
            <a:chOff x="0" y="0"/>
            <a:chExt cx="2851516" cy="6638628"/>
          </a:xfrm>
        </p:grpSpPr>
        <p:sp>
          <p:nvSpPr>
            <p:cNvPr id="2" name="Freeform 11"/>
            <p:cNvSpPr/>
            <p:nvPr/>
          </p:nvSpPr>
          <p:spPr>
            <a:xfrm>
              <a:off x="-1" y="2346443"/>
              <a:ext cx="100643" cy="6262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9636" y="18582"/>
                    <a:pt x="18655" y="15724"/>
                    <a:pt x="16691" y="12706"/>
                  </a:cubicBezTo>
                  <a:cubicBezTo>
                    <a:pt x="10800" y="8576"/>
                    <a:pt x="5891" y="4288"/>
                    <a:pt x="0" y="0"/>
                  </a:cubicBezTo>
                  <a:cubicBezTo>
                    <a:pt x="0" y="5559"/>
                    <a:pt x="0" y="5559"/>
                    <a:pt x="0" y="5559"/>
                  </a:cubicBezTo>
                  <a:cubicBezTo>
                    <a:pt x="5891" y="10165"/>
                    <a:pt x="12764" y="14929"/>
                    <a:pt x="19636" y="19694"/>
                  </a:cubicBezTo>
                  <a:cubicBezTo>
                    <a:pt x="19636" y="20329"/>
                    <a:pt x="20618" y="20965"/>
                    <a:pt x="21600"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3" name="Freeform 12"/>
            <p:cNvSpPr/>
            <p:nvPr/>
          </p:nvSpPr>
          <p:spPr>
            <a:xfrm>
              <a:off x="128598" y="2927929"/>
              <a:ext cx="646718" cy="2322216"/>
            </a:xfrm>
            <a:custGeom>
              <a:avLst/>
              <a:gdLst/>
              <a:ahLst/>
              <a:cxnLst>
                <a:cxn ang="0">
                  <a:pos x="wd2" y="hd2"/>
                </a:cxn>
                <a:cxn ang="5400000">
                  <a:pos x="wd2" y="hd2"/>
                </a:cxn>
                <a:cxn ang="10800000">
                  <a:pos x="wd2" y="hd2"/>
                </a:cxn>
                <a:cxn ang="16200000">
                  <a:pos x="wd2" y="hd2"/>
                </a:cxn>
              </a:cxnLst>
              <a:rect l="0" t="0" r="r" b="b"/>
              <a:pathLst>
                <a:path w="21600" h="21600" extrusionOk="0">
                  <a:moveTo>
                    <a:pt x="13269" y="15000"/>
                  </a:moveTo>
                  <a:cubicBezTo>
                    <a:pt x="15891" y="17229"/>
                    <a:pt x="18514" y="19414"/>
                    <a:pt x="21446" y="21600"/>
                  </a:cubicBezTo>
                  <a:cubicBezTo>
                    <a:pt x="21446" y="21214"/>
                    <a:pt x="21446" y="20871"/>
                    <a:pt x="21600" y="20486"/>
                  </a:cubicBezTo>
                  <a:cubicBezTo>
                    <a:pt x="19131" y="18643"/>
                    <a:pt x="16817" y="16757"/>
                    <a:pt x="14657" y="14871"/>
                  </a:cubicBezTo>
                  <a:cubicBezTo>
                    <a:pt x="8949" y="9986"/>
                    <a:pt x="4166" y="5014"/>
                    <a:pt x="0" y="0"/>
                  </a:cubicBezTo>
                  <a:cubicBezTo>
                    <a:pt x="309" y="857"/>
                    <a:pt x="617" y="1757"/>
                    <a:pt x="926" y="2614"/>
                  </a:cubicBezTo>
                  <a:cubicBezTo>
                    <a:pt x="4629" y="6771"/>
                    <a:pt x="8640" y="10929"/>
                    <a:pt x="13269" y="150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4" name="Freeform 13"/>
            <p:cNvSpPr/>
            <p:nvPr/>
          </p:nvSpPr>
          <p:spPr>
            <a:xfrm>
              <a:off x="806998" y="5218460"/>
              <a:ext cx="609443" cy="1420167"/>
            </a:xfrm>
            <a:custGeom>
              <a:avLst/>
              <a:gdLst/>
              <a:ahLst/>
              <a:cxnLst>
                <a:cxn ang="0">
                  <a:pos x="wd2" y="hd2"/>
                </a:cxn>
                <a:cxn ang="5400000">
                  <a:pos x="wd2" y="hd2"/>
                </a:cxn>
                <a:cxn ang="10800000">
                  <a:pos x="wd2" y="hd2"/>
                </a:cxn>
                <a:cxn ang="16200000">
                  <a:pos x="wd2" y="hd2"/>
                </a:cxn>
              </a:cxnLst>
              <a:rect l="0" t="0" r="r" b="b"/>
              <a:pathLst>
                <a:path w="21600" h="21600" extrusionOk="0">
                  <a:moveTo>
                    <a:pt x="1309" y="1543"/>
                  </a:moveTo>
                  <a:cubicBezTo>
                    <a:pt x="818" y="1052"/>
                    <a:pt x="327" y="561"/>
                    <a:pt x="0" y="0"/>
                  </a:cubicBezTo>
                  <a:cubicBezTo>
                    <a:pt x="0" y="701"/>
                    <a:pt x="0" y="1332"/>
                    <a:pt x="0" y="2034"/>
                  </a:cubicBezTo>
                  <a:cubicBezTo>
                    <a:pt x="3436" y="5961"/>
                    <a:pt x="7200" y="9818"/>
                    <a:pt x="11127" y="13605"/>
                  </a:cubicBezTo>
                  <a:cubicBezTo>
                    <a:pt x="13909" y="16270"/>
                    <a:pt x="17018" y="18935"/>
                    <a:pt x="20127" y="21600"/>
                  </a:cubicBezTo>
                  <a:cubicBezTo>
                    <a:pt x="21600" y="21600"/>
                    <a:pt x="21600" y="21600"/>
                    <a:pt x="21600" y="21600"/>
                  </a:cubicBezTo>
                  <a:cubicBezTo>
                    <a:pt x="18491" y="18865"/>
                    <a:pt x="15382" y="16130"/>
                    <a:pt x="12600" y="13325"/>
                  </a:cubicBezTo>
                  <a:cubicBezTo>
                    <a:pt x="8509" y="9468"/>
                    <a:pt x="4745" y="5540"/>
                    <a:pt x="1309" y="1543"/>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5" name="Freeform 14"/>
            <p:cNvSpPr/>
            <p:nvPr/>
          </p:nvSpPr>
          <p:spPr>
            <a:xfrm>
              <a:off x="959824" y="6275199"/>
              <a:ext cx="171465" cy="363430"/>
            </a:xfrm>
            <a:custGeom>
              <a:avLst/>
              <a:gdLst/>
              <a:ahLst/>
              <a:cxnLst>
                <a:cxn ang="0">
                  <a:pos x="wd2" y="hd2"/>
                </a:cxn>
                <a:cxn ang="5400000">
                  <a:pos x="wd2" y="hd2"/>
                </a:cxn>
                <a:cxn ang="10800000">
                  <a:pos x="wd2" y="hd2"/>
                </a:cxn>
                <a:cxn ang="16200000">
                  <a:pos x="wd2" y="hd2"/>
                </a:cxn>
              </a:cxnLst>
              <a:rect l="0" t="0" r="r" b="b"/>
              <a:pathLst>
                <a:path w="21600" h="21600" extrusionOk="0">
                  <a:moveTo>
                    <a:pt x="16346" y="21600"/>
                  </a:moveTo>
                  <a:cubicBezTo>
                    <a:pt x="21600" y="21600"/>
                    <a:pt x="21600" y="21600"/>
                    <a:pt x="21600" y="21600"/>
                  </a:cubicBezTo>
                  <a:cubicBezTo>
                    <a:pt x="14011" y="14491"/>
                    <a:pt x="7005" y="7382"/>
                    <a:pt x="0" y="0"/>
                  </a:cubicBezTo>
                  <a:cubicBezTo>
                    <a:pt x="4670" y="7382"/>
                    <a:pt x="9924" y="14491"/>
                    <a:pt x="16346" y="216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6" name="Freeform 15"/>
            <p:cNvSpPr/>
            <p:nvPr/>
          </p:nvSpPr>
          <p:spPr>
            <a:xfrm>
              <a:off x="100641" y="2972659"/>
              <a:ext cx="821909" cy="3328633"/>
            </a:xfrm>
            <a:custGeom>
              <a:avLst/>
              <a:gdLst/>
              <a:ahLst/>
              <a:cxnLst>
                <a:cxn ang="0">
                  <a:pos x="wd2" y="hd2"/>
                </a:cxn>
                <a:cxn ang="5400000">
                  <a:pos x="wd2" y="hd2"/>
                </a:cxn>
                <a:cxn ang="10800000">
                  <a:pos x="wd2" y="hd2"/>
                </a:cxn>
                <a:cxn ang="16200000">
                  <a:pos x="wd2" y="hd2"/>
                </a:cxn>
              </a:cxnLst>
              <a:rect l="0" t="0" r="r" b="b"/>
              <a:pathLst>
                <a:path w="21600" h="21600" extrusionOk="0">
                  <a:moveTo>
                    <a:pt x="19658" y="19745"/>
                  </a:moveTo>
                  <a:cubicBezTo>
                    <a:pt x="17596" y="18489"/>
                    <a:pt x="15775" y="17232"/>
                    <a:pt x="14076" y="15976"/>
                  </a:cubicBezTo>
                  <a:cubicBezTo>
                    <a:pt x="10193" y="13074"/>
                    <a:pt x="7160" y="10082"/>
                    <a:pt x="4854" y="7060"/>
                  </a:cubicBezTo>
                  <a:cubicBezTo>
                    <a:pt x="3519" y="5235"/>
                    <a:pt x="2427" y="3381"/>
                    <a:pt x="1456" y="1526"/>
                  </a:cubicBezTo>
                  <a:cubicBezTo>
                    <a:pt x="971" y="1017"/>
                    <a:pt x="485" y="509"/>
                    <a:pt x="0" y="0"/>
                  </a:cubicBezTo>
                  <a:cubicBezTo>
                    <a:pt x="971" y="2363"/>
                    <a:pt x="2306" y="4757"/>
                    <a:pt x="4004" y="7090"/>
                  </a:cubicBezTo>
                  <a:cubicBezTo>
                    <a:pt x="6189" y="10142"/>
                    <a:pt x="9222" y="13134"/>
                    <a:pt x="12984" y="16065"/>
                  </a:cubicBezTo>
                  <a:cubicBezTo>
                    <a:pt x="14926" y="17531"/>
                    <a:pt x="17110" y="18967"/>
                    <a:pt x="19416" y="20373"/>
                  </a:cubicBezTo>
                  <a:cubicBezTo>
                    <a:pt x="20144" y="20792"/>
                    <a:pt x="20872" y="21181"/>
                    <a:pt x="21600" y="21600"/>
                  </a:cubicBezTo>
                  <a:cubicBezTo>
                    <a:pt x="21357" y="21450"/>
                    <a:pt x="21236" y="21331"/>
                    <a:pt x="21115" y="21181"/>
                  </a:cubicBezTo>
                  <a:cubicBezTo>
                    <a:pt x="20508" y="20702"/>
                    <a:pt x="20022" y="20224"/>
                    <a:pt x="19658" y="19745"/>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7" name="Freeform 16"/>
            <p:cNvSpPr/>
            <p:nvPr/>
          </p:nvSpPr>
          <p:spPr>
            <a:xfrm>
              <a:off x="26126" y="0"/>
              <a:ext cx="102473" cy="2927930"/>
            </a:xfrm>
            <a:custGeom>
              <a:avLst/>
              <a:gdLst/>
              <a:ahLst/>
              <a:cxnLst>
                <a:cxn ang="0">
                  <a:pos x="wd2" y="hd2"/>
                </a:cxn>
                <a:cxn ang="5400000">
                  <a:pos x="wd2" y="hd2"/>
                </a:cxn>
                <a:cxn ang="10800000">
                  <a:pos x="wd2" y="hd2"/>
                </a:cxn>
                <a:cxn ang="16200000">
                  <a:pos x="wd2" y="hd2"/>
                </a:cxn>
              </a:cxnLst>
              <a:rect l="0" t="0" r="r" b="b"/>
              <a:pathLst>
                <a:path w="20835" h="21600" extrusionOk="0">
                  <a:moveTo>
                    <a:pt x="9565" y="19627"/>
                  </a:moveTo>
                  <a:cubicBezTo>
                    <a:pt x="10505" y="19763"/>
                    <a:pt x="10505" y="19899"/>
                    <a:pt x="10505" y="20035"/>
                  </a:cubicBezTo>
                  <a:cubicBezTo>
                    <a:pt x="13322" y="20511"/>
                    <a:pt x="17078" y="20988"/>
                    <a:pt x="19896" y="21498"/>
                  </a:cubicBezTo>
                  <a:cubicBezTo>
                    <a:pt x="19896" y="21532"/>
                    <a:pt x="19896" y="21566"/>
                    <a:pt x="20835" y="21600"/>
                  </a:cubicBezTo>
                  <a:cubicBezTo>
                    <a:pt x="18957" y="20920"/>
                    <a:pt x="17078" y="20273"/>
                    <a:pt x="15200" y="19593"/>
                  </a:cubicBezTo>
                  <a:cubicBezTo>
                    <a:pt x="7687" y="16123"/>
                    <a:pt x="3931" y="12654"/>
                    <a:pt x="3931" y="9150"/>
                  </a:cubicBezTo>
                  <a:cubicBezTo>
                    <a:pt x="4870" y="6089"/>
                    <a:pt x="7687" y="3061"/>
                    <a:pt x="13322" y="0"/>
                  </a:cubicBezTo>
                  <a:cubicBezTo>
                    <a:pt x="10505" y="0"/>
                    <a:pt x="10505" y="0"/>
                    <a:pt x="10505" y="0"/>
                  </a:cubicBezTo>
                  <a:cubicBezTo>
                    <a:pt x="3931" y="3027"/>
                    <a:pt x="1113" y="6089"/>
                    <a:pt x="174" y="9150"/>
                  </a:cubicBezTo>
                  <a:cubicBezTo>
                    <a:pt x="-765" y="12654"/>
                    <a:pt x="2052" y="16123"/>
                    <a:pt x="9565" y="19627"/>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8" name="Freeform 17"/>
            <p:cNvSpPr/>
            <p:nvPr/>
          </p:nvSpPr>
          <p:spPr>
            <a:xfrm>
              <a:off x="78276" y="2715463"/>
              <a:ext cx="78278" cy="49389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41" y="3836"/>
                    <a:pt x="3812" y="7469"/>
                    <a:pt x="6353" y="11305"/>
                  </a:cubicBezTo>
                  <a:cubicBezTo>
                    <a:pt x="11435" y="14736"/>
                    <a:pt x="16518" y="18168"/>
                    <a:pt x="21600" y="21600"/>
                  </a:cubicBezTo>
                  <a:cubicBezTo>
                    <a:pt x="19059" y="17563"/>
                    <a:pt x="16518" y="13323"/>
                    <a:pt x="13976" y="9286"/>
                  </a:cubicBezTo>
                  <a:cubicBezTo>
                    <a:pt x="12706" y="9084"/>
                    <a:pt x="12706" y="8882"/>
                    <a:pt x="12706" y="8680"/>
                  </a:cubicBezTo>
                  <a:cubicBezTo>
                    <a:pt x="8894" y="5652"/>
                    <a:pt x="3812" y="2826"/>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9" name="Freeform 18"/>
            <p:cNvSpPr/>
            <p:nvPr/>
          </p:nvSpPr>
          <p:spPr>
            <a:xfrm>
              <a:off x="769723" y="5250144"/>
              <a:ext cx="190102" cy="10250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3016"/>
                    <a:pt x="1054" y="6032"/>
                    <a:pt x="2634" y="9049"/>
                  </a:cubicBezTo>
                  <a:cubicBezTo>
                    <a:pt x="4215" y="11384"/>
                    <a:pt x="6322" y="13816"/>
                    <a:pt x="8956" y="16151"/>
                  </a:cubicBezTo>
                  <a:cubicBezTo>
                    <a:pt x="10010" y="16735"/>
                    <a:pt x="11590" y="17319"/>
                    <a:pt x="12644" y="17903"/>
                  </a:cubicBezTo>
                  <a:cubicBezTo>
                    <a:pt x="15805" y="19168"/>
                    <a:pt x="18439" y="20335"/>
                    <a:pt x="21600" y="21600"/>
                  </a:cubicBezTo>
                  <a:cubicBezTo>
                    <a:pt x="21073" y="21308"/>
                    <a:pt x="20546" y="20919"/>
                    <a:pt x="20020" y="20627"/>
                  </a:cubicBezTo>
                  <a:cubicBezTo>
                    <a:pt x="13698" y="16735"/>
                    <a:pt x="9483" y="12843"/>
                    <a:pt x="6849" y="8951"/>
                  </a:cubicBezTo>
                  <a:cubicBezTo>
                    <a:pt x="5795" y="6616"/>
                    <a:pt x="4741" y="4378"/>
                    <a:pt x="4215" y="2141"/>
                  </a:cubicBezTo>
                  <a:cubicBezTo>
                    <a:pt x="4215" y="2043"/>
                    <a:pt x="3688" y="1946"/>
                    <a:pt x="3688" y="1751"/>
                  </a:cubicBezTo>
                  <a:cubicBezTo>
                    <a:pt x="2634" y="1168"/>
                    <a:pt x="1054" y="584"/>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0" name="Freeform 19"/>
            <p:cNvSpPr/>
            <p:nvPr/>
          </p:nvSpPr>
          <p:spPr>
            <a:xfrm>
              <a:off x="775314" y="1170426"/>
              <a:ext cx="2076203" cy="4048035"/>
            </a:xfrm>
            <a:custGeom>
              <a:avLst/>
              <a:gdLst/>
              <a:ahLst/>
              <a:cxnLst>
                <a:cxn ang="0">
                  <a:pos x="wd2" y="hd2"/>
                </a:cxn>
                <a:cxn ang="5400000">
                  <a:pos x="wd2" y="hd2"/>
                </a:cxn>
                <a:cxn ang="10800000">
                  <a:pos x="wd2" y="hd2"/>
                </a:cxn>
                <a:cxn ang="16200000">
                  <a:pos x="wd2" y="hd2"/>
                </a:cxn>
              </a:cxnLst>
              <a:rect l="0" t="0" r="r" b="b"/>
              <a:pathLst>
                <a:path w="21600" h="21600" extrusionOk="0">
                  <a:moveTo>
                    <a:pt x="336" y="21010"/>
                  </a:moveTo>
                  <a:cubicBezTo>
                    <a:pt x="480" y="18992"/>
                    <a:pt x="1248" y="17000"/>
                    <a:pt x="2400" y="15081"/>
                  </a:cubicBezTo>
                  <a:cubicBezTo>
                    <a:pt x="3600" y="13162"/>
                    <a:pt x="5232" y="11317"/>
                    <a:pt x="7152" y="9545"/>
                  </a:cubicBezTo>
                  <a:cubicBezTo>
                    <a:pt x="9072" y="7774"/>
                    <a:pt x="11280" y="6101"/>
                    <a:pt x="13680" y="4502"/>
                  </a:cubicBezTo>
                  <a:cubicBezTo>
                    <a:pt x="14880" y="3715"/>
                    <a:pt x="16176" y="2928"/>
                    <a:pt x="17472" y="2190"/>
                  </a:cubicBezTo>
                  <a:cubicBezTo>
                    <a:pt x="18144" y="1821"/>
                    <a:pt x="18816" y="1427"/>
                    <a:pt x="19488" y="1082"/>
                  </a:cubicBezTo>
                  <a:cubicBezTo>
                    <a:pt x="20208" y="713"/>
                    <a:pt x="20880" y="369"/>
                    <a:pt x="21600" y="25"/>
                  </a:cubicBezTo>
                  <a:cubicBezTo>
                    <a:pt x="21600" y="0"/>
                    <a:pt x="21600" y="0"/>
                    <a:pt x="21600" y="0"/>
                  </a:cubicBezTo>
                  <a:cubicBezTo>
                    <a:pt x="20832" y="344"/>
                    <a:pt x="20160" y="689"/>
                    <a:pt x="19440" y="1058"/>
                  </a:cubicBezTo>
                  <a:cubicBezTo>
                    <a:pt x="18768" y="1402"/>
                    <a:pt x="18096" y="1771"/>
                    <a:pt x="17424" y="2165"/>
                  </a:cubicBezTo>
                  <a:cubicBezTo>
                    <a:pt x="16080" y="2903"/>
                    <a:pt x="14784" y="3666"/>
                    <a:pt x="13584" y="4453"/>
                  </a:cubicBezTo>
                  <a:cubicBezTo>
                    <a:pt x="11136" y="6052"/>
                    <a:pt x="8880" y="7725"/>
                    <a:pt x="6960" y="9496"/>
                  </a:cubicBezTo>
                  <a:cubicBezTo>
                    <a:pt x="4992" y="11243"/>
                    <a:pt x="3360" y="13113"/>
                    <a:pt x="2160" y="15031"/>
                  </a:cubicBezTo>
                  <a:cubicBezTo>
                    <a:pt x="912" y="16975"/>
                    <a:pt x="144" y="18968"/>
                    <a:pt x="0" y="21010"/>
                  </a:cubicBezTo>
                  <a:cubicBezTo>
                    <a:pt x="0" y="21059"/>
                    <a:pt x="0" y="21083"/>
                    <a:pt x="0" y="21133"/>
                  </a:cubicBezTo>
                  <a:cubicBezTo>
                    <a:pt x="96" y="21280"/>
                    <a:pt x="192" y="21452"/>
                    <a:pt x="336" y="21600"/>
                  </a:cubicBezTo>
                  <a:cubicBezTo>
                    <a:pt x="336" y="21403"/>
                    <a:pt x="336" y="21206"/>
                    <a:pt x="336" y="2101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1" name="Freeform 20"/>
            <p:cNvSpPr/>
            <p:nvPr/>
          </p:nvSpPr>
          <p:spPr>
            <a:xfrm>
              <a:off x="922549" y="6301291"/>
              <a:ext cx="162147" cy="337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101"/>
                    <a:pt x="9874" y="14499"/>
                    <a:pt x="16046" y="21600"/>
                  </a:cubicBezTo>
                  <a:cubicBezTo>
                    <a:pt x="21600" y="21600"/>
                    <a:pt x="21600" y="21600"/>
                    <a:pt x="21600" y="21600"/>
                  </a:cubicBezTo>
                  <a:cubicBezTo>
                    <a:pt x="14194" y="14499"/>
                    <a:pt x="6789" y="7101"/>
                    <a:pt x="0" y="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2" name="Freeform 21"/>
            <p:cNvSpPr/>
            <p:nvPr/>
          </p:nvSpPr>
          <p:spPr>
            <a:xfrm>
              <a:off x="769723" y="5130865"/>
              <a:ext cx="37276" cy="221786"/>
            </a:xfrm>
            <a:custGeom>
              <a:avLst/>
              <a:gdLst/>
              <a:ahLst/>
              <a:cxnLst>
                <a:cxn ang="0">
                  <a:pos x="wd2" y="hd2"/>
                </a:cxn>
                <a:cxn ang="5400000">
                  <a:pos x="wd2" y="hd2"/>
                </a:cxn>
                <a:cxn ang="10800000">
                  <a:pos x="wd2" y="hd2"/>
                </a:cxn>
                <a:cxn ang="16200000">
                  <a:pos x="wd2" y="hd2"/>
                </a:cxn>
              </a:cxnLst>
              <a:rect l="0" t="0" r="r" b="b"/>
              <a:pathLst>
                <a:path w="21600" h="21600" extrusionOk="0">
                  <a:moveTo>
                    <a:pt x="18900" y="19800"/>
                  </a:moveTo>
                  <a:cubicBezTo>
                    <a:pt x="18900" y="20700"/>
                    <a:pt x="21600" y="21150"/>
                    <a:pt x="21600" y="21600"/>
                  </a:cubicBezTo>
                  <a:cubicBezTo>
                    <a:pt x="21600" y="17100"/>
                    <a:pt x="21600" y="13050"/>
                    <a:pt x="21600" y="8550"/>
                  </a:cubicBezTo>
                  <a:cubicBezTo>
                    <a:pt x="13500" y="5850"/>
                    <a:pt x="8100" y="2700"/>
                    <a:pt x="2700" y="0"/>
                  </a:cubicBezTo>
                  <a:cubicBezTo>
                    <a:pt x="0" y="4050"/>
                    <a:pt x="0" y="7650"/>
                    <a:pt x="0" y="11700"/>
                  </a:cubicBezTo>
                  <a:cubicBezTo>
                    <a:pt x="5400" y="14400"/>
                    <a:pt x="13500" y="17100"/>
                    <a:pt x="18900" y="1980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sp>
          <p:nvSpPr>
            <p:cNvPr id="13" name="Freeform 22"/>
            <p:cNvSpPr/>
            <p:nvPr/>
          </p:nvSpPr>
          <p:spPr>
            <a:xfrm>
              <a:off x="849863" y="6016138"/>
              <a:ext cx="238559" cy="622489"/>
            </a:xfrm>
            <a:custGeom>
              <a:avLst/>
              <a:gdLst/>
              <a:ahLst/>
              <a:cxnLst>
                <a:cxn ang="0">
                  <a:pos x="wd2" y="hd2"/>
                </a:cxn>
                <a:cxn ang="5400000">
                  <a:pos x="wd2" y="hd2"/>
                </a:cxn>
                <a:cxn ang="10800000">
                  <a:pos x="wd2" y="hd2"/>
                </a:cxn>
                <a:cxn ang="16200000">
                  <a:pos x="wd2" y="hd2"/>
                </a:cxn>
              </a:cxnLst>
              <a:rect l="0" t="0" r="r" b="b"/>
              <a:pathLst>
                <a:path w="21600" h="21600" extrusionOk="0">
                  <a:moveTo>
                    <a:pt x="2908" y="2880"/>
                  </a:moveTo>
                  <a:cubicBezTo>
                    <a:pt x="2077" y="1920"/>
                    <a:pt x="831" y="960"/>
                    <a:pt x="0" y="0"/>
                  </a:cubicBezTo>
                  <a:cubicBezTo>
                    <a:pt x="1246" y="2560"/>
                    <a:pt x="2908" y="5120"/>
                    <a:pt x="4985" y="7680"/>
                  </a:cubicBezTo>
                  <a:cubicBezTo>
                    <a:pt x="5400" y="8480"/>
                    <a:pt x="5815" y="9120"/>
                    <a:pt x="6646" y="9920"/>
                  </a:cubicBezTo>
                  <a:cubicBezTo>
                    <a:pt x="11215" y="13760"/>
                    <a:pt x="16200" y="17760"/>
                    <a:pt x="21185" y="21600"/>
                  </a:cubicBezTo>
                  <a:cubicBezTo>
                    <a:pt x="21600" y="21600"/>
                    <a:pt x="21600" y="21600"/>
                    <a:pt x="21600" y="21600"/>
                  </a:cubicBezTo>
                  <a:cubicBezTo>
                    <a:pt x="17031" y="17440"/>
                    <a:pt x="13292" y="13280"/>
                    <a:pt x="9969" y="8960"/>
                  </a:cubicBezTo>
                  <a:cubicBezTo>
                    <a:pt x="7477" y="6880"/>
                    <a:pt x="5400" y="4960"/>
                    <a:pt x="2908" y="2880"/>
                  </a:cubicBezTo>
                  <a:close/>
                </a:path>
              </a:pathLst>
            </a:custGeom>
            <a:solidFill>
              <a:srgbClr val="766F54">
                <a:alpha val="20000"/>
              </a:srgbClr>
            </a:solidFill>
            <a:ln w="12700" cap="flat">
              <a:noFill/>
              <a:miter lim="400000"/>
            </a:ln>
            <a:effectLst/>
          </p:spPr>
          <p:txBody>
            <a:bodyPr wrap="square" lIns="45719" tIns="45719" rIns="45719" bIns="45719" numCol="1" anchor="t">
              <a:noAutofit/>
            </a:bodyPr>
            <a:lstStyle/>
            <a:p>
              <a:endParaRPr/>
            </a:p>
          </p:txBody>
        </p:sp>
      </p:grpSp>
      <p:grpSp>
        <p:nvGrpSpPr>
          <p:cNvPr id="27" name="Group 9"/>
          <p:cNvGrpSpPr/>
          <p:nvPr/>
        </p:nvGrpSpPr>
        <p:grpSpPr>
          <a:xfrm>
            <a:off x="27221" y="-786"/>
            <a:ext cx="2356675" cy="6854040"/>
            <a:chOff x="0" y="0"/>
            <a:chExt cx="2356673" cy="6854039"/>
          </a:xfrm>
        </p:grpSpPr>
        <p:sp>
          <p:nvSpPr>
            <p:cNvPr id="15" name="Freeform 27"/>
            <p:cNvSpPr/>
            <p:nvPr/>
          </p:nvSpPr>
          <p:spPr>
            <a:xfrm>
              <a:off x="0" y="-1"/>
              <a:ext cx="494327" cy="4401046"/>
            </a:xfrm>
            <a:custGeom>
              <a:avLst/>
              <a:gdLst/>
              <a:ahLst/>
              <a:cxnLst>
                <a:cxn ang="0">
                  <a:pos x="wd2" y="hd2"/>
                </a:cxn>
                <a:cxn ang="5400000">
                  <a:pos x="wd2" y="hd2"/>
                </a:cxn>
                <a:cxn ang="10800000">
                  <a:pos x="wd2" y="hd2"/>
                </a:cxn>
                <a:cxn ang="16200000">
                  <a:pos x="wd2" y="hd2"/>
                </a:cxn>
              </a:cxnLst>
              <a:rect l="0" t="0" r="r" b="b"/>
              <a:pathLst>
                <a:path w="21600" h="21600" extrusionOk="0">
                  <a:moveTo>
                    <a:pt x="1468" y="4930"/>
                  </a:moveTo>
                  <a:cubicBezTo>
                    <a:pt x="2307" y="6762"/>
                    <a:pt x="3565" y="8617"/>
                    <a:pt x="5452" y="10448"/>
                  </a:cubicBezTo>
                  <a:cubicBezTo>
                    <a:pt x="7130" y="12279"/>
                    <a:pt x="9227" y="14110"/>
                    <a:pt x="11953" y="15942"/>
                  </a:cubicBezTo>
                  <a:cubicBezTo>
                    <a:pt x="14470" y="17773"/>
                    <a:pt x="17616" y="19581"/>
                    <a:pt x="21181" y="21389"/>
                  </a:cubicBezTo>
                  <a:cubicBezTo>
                    <a:pt x="21390" y="21459"/>
                    <a:pt x="21600" y="21530"/>
                    <a:pt x="21600" y="21600"/>
                  </a:cubicBezTo>
                  <a:cubicBezTo>
                    <a:pt x="21390" y="21248"/>
                    <a:pt x="20971" y="20872"/>
                    <a:pt x="20761" y="20520"/>
                  </a:cubicBezTo>
                  <a:cubicBezTo>
                    <a:pt x="20761" y="20450"/>
                    <a:pt x="20761" y="20379"/>
                    <a:pt x="20761" y="20332"/>
                  </a:cubicBezTo>
                  <a:cubicBezTo>
                    <a:pt x="17825" y="18853"/>
                    <a:pt x="15309" y="17397"/>
                    <a:pt x="13212" y="15918"/>
                  </a:cubicBezTo>
                  <a:cubicBezTo>
                    <a:pt x="10485" y="14087"/>
                    <a:pt x="8179" y="12279"/>
                    <a:pt x="6291" y="10424"/>
                  </a:cubicBezTo>
                  <a:cubicBezTo>
                    <a:pt x="4404" y="8593"/>
                    <a:pt x="2936" y="6762"/>
                    <a:pt x="1887" y="4907"/>
                  </a:cubicBezTo>
                  <a:cubicBezTo>
                    <a:pt x="1468" y="3991"/>
                    <a:pt x="1049" y="3076"/>
                    <a:pt x="629" y="2160"/>
                  </a:cubicBezTo>
                  <a:cubicBezTo>
                    <a:pt x="419" y="1432"/>
                    <a:pt x="210" y="728"/>
                    <a:pt x="210" y="0"/>
                  </a:cubicBezTo>
                  <a:cubicBezTo>
                    <a:pt x="0" y="0"/>
                    <a:pt x="0" y="0"/>
                    <a:pt x="0" y="0"/>
                  </a:cubicBezTo>
                  <a:cubicBezTo>
                    <a:pt x="0" y="728"/>
                    <a:pt x="210" y="1432"/>
                    <a:pt x="210" y="2160"/>
                  </a:cubicBezTo>
                  <a:cubicBezTo>
                    <a:pt x="629" y="3076"/>
                    <a:pt x="839" y="3991"/>
                    <a:pt x="1468" y="49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6" name="Freeform 28"/>
            <p:cNvSpPr/>
            <p:nvPr/>
          </p:nvSpPr>
          <p:spPr>
            <a:xfrm>
              <a:off x="523067" y="4317258"/>
              <a:ext cx="423436" cy="1580699"/>
            </a:xfrm>
            <a:custGeom>
              <a:avLst/>
              <a:gdLst/>
              <a:ahLst/>
              <a:cxnLst>
                <a:cxn ang="0">
                  <a:pos x="wd2" y="hd2"/>
                </a:cxn>
                <a:cxn ang="5400000">
                  <a:pos x="wd2" y="hd2"/>
                </a:cxn>
                <a:cxn ang="10800000">
                  <a:pos x="wd2" y="hd2"/>
                </a:cxn>
                <a:cxn ang="16200000">
                  <a:pos x="wd2" y="hd2"/>
                </a:cxn>
              </a:cxnLst>
              <a:rect l="0" t="0" r="r" b="b"/>
              <a:pathLst>
                <a:path w="21600" h="21600" extrusionOk="0">
                  <a:moveTo>
                    <a:pt x="13009" y="14989"/>
                  </a:moveTo>
                  <a:cubicBezTo>
                    <a:pt x="15709" y="17215"/>
                    <a:pt x="18409" y="19440"/>
                    <a:pt x="21600" y="21600"/>
                  </a:cubicBezTo>
                  <a:cubicBezTo>
                    <a:pt x="21600" y="21142"/>
                    <a:pt x="21600" y="20618"/>
                    <a:pt x="21600" y="20160"/>
                  </a:cubicBezTo>
                  <a:cubicBezTo>
                    <a:pt x="21600" y="20095"/>
                    <a:pt x="21600" y="19964"/>
                    <a:pt x="21600" y="19898"/>
                  </a:cubicBezTo>
                  <a:cubicBezTo>
                    <a:pt x="19391" y="18196"/>
                    <a:pt x="17182" y="16495"/>
                    <a:pt x="15218" y="14793"/>
                  </a:cubicBezTo>
                  <a:cubicBezTo>
                    <a:pt x="9327" y="9949"/>
                    <a:pt x="4173" y="4975"/>
                    <a:pt x="0" y="0"/>
                  </a:cubicBezTo>
                  <a:cubicBezTo>
                    <a:pt x="491" y="1375"/>
                    <a:pt x="982" y="2749"/>
                    <a:pt x="1718" y="4124"/>
                  </a:cubicBezTo>
                  <a:cubicBezTo>
                    <a:pt x="5155" y="7789"/>
                    <a:pt x="8836" y="11389"/>
                    <a:pt x="13009" y="1498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7" name="Freeform 29"/>
            <p:cNvSpPr/>
            <p:nvPr/>
          </p:nvSpPr>
          <p:spPr>
            <a:xfrm>
              <a:off x="979074" y="5863468"/>
              <a:ext cx="431100" cy="990571"/>
            </a:xfrm>
            <a:custGeom>
              <a:avLst/>
              <a:gdLst/>
              <a:ahLst/>
              <a:cxnLst>
                <a:cxn ang="0">
                  <a:pos x="wd2" y="hd2"/>
                </a:cxn>
                <a:cxn ang="5400000">
                  <a:pos x="wd2" y="hd2"/>
                </a:cxn>
                <a:cxn ang="10800000">
                  <a:pos x="wd2" y="hd2"/>
                </a:cxn>
                <a:cxn ang="16200000">
                  <a:pos x="wd2" y="hd2"/>
                </a:cxn>
              </a:cxnLst>
              <a:rect l="0" t="0" r="r" b="b"/>
              <a:pathLst>
                <a:path w="21600" h="21600" extrusionOk="0">
                  <a:moveTo>
                    <a:pt x="1440" y="1565"/>
                  </a:moveTo>
                  <a:cubicBezTo>
                    <a:pt x="960" y="1043"/>
                    <a:pt x="480" y="522"/>
                    <a:pt x="0" y="0"/>
                  </a:cubicBezTo>
                  <a:cubicBezTo>
                    <a:pt x="0" y="939"/>
                    <a:pt x="0" y="1983"/>
                    <a:pt x="240" y="3026"/>
                  </a:cubicBezTo>
                  <a:cubicBezTo>
                    <a:pt x="3360" y="6470"/>
                    <a:pt x="6480" y="9913"/>
                    <a:pt x="10080" y="13252"/>
                  </a:cubicBezTo>
                  <a:cubicBezTo>
                    <a:pt x="12960" y="16070"/>
                    <a:pt x="16080" y="18887"/>
                    <a:pt x="19200" y="21600"/>
                  </a:cubicBezTo>
                  <a:cubicBezTo>
                    <a:pt x="21600" y="21600"/>
                    <a:pt x="21600" y="21600"/>
                    <a:pt x="21600" y="21600"/>
                  </a:cubicBezTo>
                  <a:cubicBezTo>
                    <a:pt x="18240" y="18783"/>
                    <a:pt x="15120" y="15861"/>
                    <a:pt x="12000" y="12835"/>
                  </a:cubicBezTo>
                  <a:cubicBezTo>
                    <a:pt x="8160" y="9183"/>
                    <a:pt x="4800" y="5322"/>
                    <a:pt x="1440" y="1565"/>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8" name="Freeform 30"/>
            <p:cNvSpPr/>
            <p:nvPr/>
          </p:nvSpPr>
          <p:spPr>
            <a:xfrm>
              <a:off x="494326" y="4365158"/>
              <a:ext cx="551808" cy="2235970"/>
            </a:xfrm>
            <a:custGeom>
              <a:avLst/>
              <a:gdLst/>
              <a:ahLst/>
              <a:cxnLst>
                <a:cxn ang="0">
                  <a:pos x="wd2" y="hd2"/>
                </a:cxn>
                <a:cxn ang="5400000">
                  <a:pos x="wd2" y="hd2"/>
                </a:cxn>
                <a:cxn ang="10800000">
                  <a:pos x="wd2" y="hd2"/>
                </a:cxn>
                <a:cxn ang="16200000">
                  <a:pos x="wd2" y="hd2"/>
                </a:cxn>
              </a:cxnLst>
              <a:rect l="0" t="0" r="r" b="b"/>
              <a:pathLst>
                <a:path w="21600" h="21600" extrusionOk="0">
                  <a:moveTo>
                    <a:pt x="18970" y="18917"/>
                  </a:moveTo>
                  <a:cubicBezTo>
                    <a:pt x="17468" y="17946"/>
                    <a:pt x="15965" y="16928"/>
                    <a:pt x="14650" y="15911"/>
                  </a:cubicBezTo>
                  <a:cubicBezTo>
                    <a:pt x="10706" y="12997"/>
                    <a:pt x="7701" y="9991"/>
                    <a:pt x="5447" y="6984"/>
                  </a:cubicBezTo>
                  <a:cubicBezTo>
                    <a:pt x="4132" y="5504"/>
                    <a:pt x="3193" y="3978"/>
                    <a:pt x="2442" y="2451"/>
                  </a:cubicBezTo>
                  <a:cubicBezTo>
                    <a:pt x="1690" y="1619"/>
                    <a:pt x="751" y="833"/>
                    <a:pt x="0" y="0"/>
                  </a:cubicBezTo>
                  <a:cubicBezTo>
                    <a:pt x="939" y="2359"/>
                    <a:pt x="2254" y="4718"/>
                    <a:pt x="3944" y="7030"/>
                  </a:cubicBezTo>
                  <a:cubicBezTo>
                    <a:pt x="6198" y="10083"/>
                    <a:pt x="9203" y="13090"/>
                    <a:pt x="12960" y="16050"/>
                  </a:cubicBezTo>
                  <a:cubicBezTo>
                    <a:pt x="14838" y="17484"/>
                    <a:pt x="16904" y="18964"/>
                    <a:pt x="19346" y="20397"/>
                  </a:cubicBezTo>
                  <a:cubicBezTo>
                    <a:pt x="20097" y="20767"/>
                    <a:pt x="20849" y="21184"/>
                    <a:pt x="21600" y="21600"/>
                  </a:cubicBezTo>
                  <a:cubicBezTo>
                    <a:pt x="21412" y="21461"/>
                    <a:pt x="21224" y="21322"/>
                    <a:pt x="21037" y="21184"/>
                  </a:cubicBezTo>
                  <a:cubicBezTo>
                    <a:pt x="20285" y="20444"/>
                    <a:pt x="19534" y="19657"/>
                    <a:pt x="18970" y="18917"/>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19" name="Freeform 31"/>
            <p:cNvSpPr/>
            <p:nvPr/>
          </p:nvSpPr>
          <p:spPr>
            <a:xfrm>
              <a:off x="444311" y="1289983"/>
              <a:ext cx="170725" cy="3027276"/>
            </a:xfrm>
            <a:custGeom>
              <a:avLst/>
              <a:gdLst/>
              <a:ahLst/>
              <a:cxnLst>
                <a:cxn ang="0">
                  <a:pos x="wd2" y="hd2"/>
                </a:cxn>
                <a:cxn ang="5400000">
                  <a:pos x="wd2" y="hd2"/>
                </a:cxn>
                <a:cxn ang="10800000">
                  <a:pos x="wd2" y="hd2"/>
                </a:cxn>
                <a:cxn ang="16200000">
                  <a:pos x="wd2" y="hd2"/>
                </a:cxn>
              </a:cxnLst>
              <a:rect l="0" t="0" r="r" b="b"/>
              <a:pathLst>
                <a:path w="21150" h="21600" extrusionOk="0">
                  <a:moveTo>
                    <a:pt x="9750" y="21600"/>
                  </a:moveTo>
                  <a:cubicBezTo>
                    <a:pt x="8550" y="21191"/>
                    <a:pt x="7950" y="20781"/>
                    <a:pt x="7350" y="20372"/>
                  </a:cubicBezTo>
                  <a:cubicBezTo>
                    <a:pt x="4350" y="18085"/>
                    <a:pt x="2550" y="15833"/>
                    <a:pt x="2550" y="13581"/>
                  </a:cubicBezTo>
                  <a:cubicBezTo>
                    <a:pt x="2550" y="11295"/>
                    <a:pt x="4350" y="9043"/>
                    <a:pt x="7350" y="6756"/>
                  </a:cubicBezTo>
                  <a:cubicBezTo>
                    <a:pt x="8550" y="5630"/>
                    <a:pt x="10350" y="4504"/>
                    <a:pt x="12750" y="3378"/>
                  </a:cubicBezTo>
                  <a:cubicBezTo>
                    <a:pt x="15150" y="2252"/>
                    <a:pt x="17550" y="1126"/>
                    <a:pt x="21150" y="0"/>
                  </a:cubicBezTo>
                  <a:cubicBezTo>
                    <a:pt x="20550" y="0"/>
                    <a:pt x="20550" y="0"/>
                    <a:pt x="20550" y="0"/>
                  </a:cubicBezTo>
                  <a:cubicBezTo>
                    <a:pt x="16950" y="1126"/>
                    <a:pt x="13950" y="2252"/>
                    <a:pt x="11550" y="3378"/>
                  </a:cubicBezTo>
                  <a:cubicBezTo>
                    <a:pt x="9150" y="4504"/>
                    <a:pt x="7350" y="5630"/>
                    <a:pt x="5550" y="6756"/>
                  </a:cubicBezTo>
                  <a:cubicBezTo>
                    <a:pt x="1950" y="9009"/>
                    <a:pt x="150" y="11295"/>
                    <a:pt x="150" y="13581"/>
                  </a:cubicBezTo>
                  <a:cubicBezTo>
                    <a:pt x="-450" y="15731"/>
                    <a:pt x="750" y="17915"/>
                    <a:pt x="3750" y="20099"/>
                  </a:cubicBezTo>
                  <a:cubicBezTo>
                    <a:pt x="5550" y="20576"/>
                    <a:pt x="7350" y="21088"/>
                    <a:pt x="9150" y="21566"/>
                  </a:cubicBezTo>
                  <a:cubicBezTo>
                    <a:pt x="9150" y="21566"/>
                    <a:pt x="9750" y="21600"/>
                    <a:pt x="9750"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0" name="Freeform 32"/>
            <p:cNvSpPr/>
            <p:nvPr/>
          </p:nvSpPr>
          <p:spPr>
            <a:xfrm>
              <a:off x="1084453" y="6572387"/>
              <a:ext cx="134120" cy="281653"/>
            </a:xfrm>
            <a:custGeom>
              <a:avLst/>
              <a:gdLst/>
              <a:ahLst/>
              <a:cxnLst>
                <a:cxn ang="0">
                  <a:pos x="wd2" y="hd2"/>
                </a:cxn>
                <a:cxn ang="5400000">
                  <a:pos x="wd2" y="hd2"/>
                </a:cxn>
                <a:cxn ang="10800000">
                  <a:pos x="wd2" y="hd2"/>
                </a:cxn>
                <a:cxn ang="16200000">
                  <a:pos x="wd2" y="hd2"/>
                </a:cxn>
              </a:cxnLst>
              <a:rect l="0" t="0" r="r" b="b"/>
              <a:pathLst>
                <a:path w="21600" h="21600" extrusionOk="0">
                  <a:moveTo>
                    <a:pt x="16971" y="21600"/>
                  </a:moveTo>
                  <a:cubicBezTo>
                    <a:pt x="21600" y="21600"/>
                    <a:pt x="21600" y="21600"/>
                    <a:pt x="21600" y="21600"/>
                  </a:cubicBezTo>
                  <a:cubicBezTo>
                    <a:pt x="13886" y="14644"/>
                    <a:pt x="6943" y="7322"/>
                    <a:pt x="0" y="0"/>
                  </a:cubicBezTo>
                  <a:cubicBezTo>
                    <a:pt x="4629" y="7322"/>
                    <a:pt x="10029" y="14644"/>
                    <a:pt x="16971" y="216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1" name="Freeform 33"/>
            <p:cNvSpPr/>
            <p:nvPr/>
          </p:nvSpPr>
          <p:spPr>
            <a:xfrm>
              <a:off x="475166" y="4108415"/>
              <a:ext cx="82390" cy="511573"/>
            </a:xfrm>
            <a:custGeom>
              <a:avLst/>
              <a:gdLst/>
              <a:ahLst/>
              <a:cxnLst>
                <a:cxn ang="0">
                  <a:pos x="wd2" y="hd2"/>
                </a:cxn>
                <a:cxn ang="5400000">
                  <a:pos x="wd2" y="hd2"/>
                </a:cxn>
                <a:cxn ang="10800000">
                  <a:pos x="wd2" y="hd2"/>
                </a:cxn>
                <a:cxn ang="16200000">
                  <a:pos x="wd2" y="hd2"/>
                </a:cxn>
              </a:cxnLst>
              <a:rect l="0" t="0" r="r" b="b"/>
              <a:pathLst>
                <a:path w="21600" h="21600" extrusionOk="0">
                  <a:moveTo>
                    <a:pt x="5082" y="10901"/>
                  </a:moveTo>
                  <a:cubicBezTo>
                    <a:pt x="10165" y="14535"/>
                    <a:pt x="16518" y="17966"/>
                    <a:pt x="21600" y="21600"/>
                  </a:cubicBezTo>
                  <a:cubicBezTo>
                    <a:pt x="17788" y="17361"/>
                    <a:pt x="15247" y="13121"/>
                    <a:pt x="12706" y="8882"/>
                  </a:cubicBezTo>
                  <a:cubicBezTo>
                    <a:pt x="12706" y="8882"/>
                    <a:pt x="11435" y="8680"/>
                    <a:pt x="11435" y="8680"/>
                  </a:cubicBezTo>
                  <a:cubicBezTo>
                    <a:pt x="7624" y="5854"/>
                    <a:pt x="3812" y="2826"/>
                    <a:pt x="0" y="0"/>
                  </a:cubicBezTo>
                  <a:cubicBezTo>
                    <a:pt x="0" y="404"/>
                    <a:pt x="0" y="1009"/>
                    <a:pt x="0" y="1615"/>
                  </a:cubicBezTo>
                  <a:cubicBezTo>
                    <a:pt x="1271" y="4643"/>
                    <a:pt x="3812" y="7873"/>
                    <a:pt x="5082" y="10901"/>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2" name="Freeform 34"/>
            <p:cNvSpPr/>
            <p:nvPr/>
          </p:nvSpPr>
          <p:spPr>
            <a:xfrm>
              <a:off x="946501" y="3146585"/>
              <a:ext cx="1410173" cy="2716884"/>
            </a:xfrm>
            <a:custGeom>
              <a:avLst/>
              <a:gdLst/>
              <a:ahLst/>
              <a:cxnLst>
                <a:cxn ang="0">
                  <a:pos x="wd2" y="hd2"/>
                </a:cxn>
                <a:cxn ang="5400000">
                  <a:pos x="wd2" y="hd2"/>
                </a:cxn>
                <a:cxn ang="10800000">
                  <a:pos x="wd2" y="hd2"/>
                </a:cxn>
                <a:cxn ang="16200000">
                  <a:pos x="wd2" y="hd2"/>
                </a:cxn>
              </a:cxnLst>
              <a:rect l="0" t="0" r="r" b="b"/>
              <a:pathLst>
                <a:path w="21600" h="21600" extrusionOk="0">
                  <a:moveTo>
                    <a:pt x="588" y="21030"/>
                  </a:moveTo>
                  <a:cubicBezTo>
                    <a:pt x="661" y="19052"/>
                    <a:pt x="1396" y="17037"/>
                    <a:pt x="2571" y="15097"/>
                  </a:cubicBezTo>
                  <a:cubicBezTo>
                    <a:pt x="3747" y="13196"/>
                    <a:pt x="5363" y="11332"/>
                    <a:pt x="7273" y="9583"/>
                  </a:cubicBezTo>
                  <a:cubicBezTo>
                    <a:pt x="9110" y="7796"/>
                    <a:pt x="11314" y="6123"/>
                    <a:pt x="13739" y="4525"/>
                  </a:cubicBezTo>
                  <a:cubicBezTo>
                    <a:pt x="14914" y="3727"/>
                    <a:pt x="16163" y="2928"/>
                    <a:pt x="17486" y="2206"/>
                  </a:cubicBezTo>
                  <a:cubicBezTo>
                    <a:pt x="18147" y="1825"/>
                    <a:pt x="18808" y="1445"/>
                    <a:pt x="19469" y="1065"/>
                  </a:cubicBezTo>
                  <a:cubicBezTo>
                    <a:pt x="20131" y="723"/>
                    <a:pt x="20865" y="342"/>
                    <a:pt x="21600" y="0"/>
                  </a:cubicBezTo>
                  <a:cubicBezTo>
                    <a:pt x="21527" y="0"/>
                    <a:pt x="21527" y="0"/>
                    <a:pt x="21527" y="0"/>
                  </a:cubicBezTo>
                  <a:cubicBezTo>
                    <a:pt x="20792" y="342"/>
                    <a:pt x="20057" y="685"/>
                    <a:pt x="19396" y="1027"/>
                  </a:cubicBezTo>
                  <a:cubicBezTo>
                    <a:pt x="18735" y="1407"/>
                    <a:pt x="18073" y="1787"/>
                    <a:pt x="17412" y="2130"/>
                  </a:cubicBezTo>
                  <a:cubicBezTo>
                    <a:pt x="16016" y="2890"/>
                    <a:pt x="14767" y="3651"/>
                    <a:pt x="13592" y="4449"/>
                  </a:cubicBezTo>
                  <a:cubicBezTo>
                    <a:pt x="11094" y="6046"/>
                    <a:pt x="8890" y="7720"/>
                    <a:pt x="6980" y="9469"/>
                  </a:cubicBezTo>
                  <a:cubicBezTo>
                    <a:pt x="4996" y="11256"/>
                    <a:pt x="3380" y="13120"/>
                    <a:pt x="2204" y="15059"/>
                  </a:cubicBezTo>
                  <a:cubicBezTo>
                    <a:pt x="955" y="16923"/>
                    <a:pt x="220" y="18900"/>
                    <a:pt x="0" y="20877"/>
                  </a:cubicBezTo>
                  <a:cubicBezTo>
                    <a:pt x="220" y="21106"/>
                    <a:pt x="367" y="21334"/>
                    <a:pt x="514" y="21600"/>
                  </a:cubicBezTo>
                  <a:cubicBezTo>
                    <a:pt x="514" y="21410"/>
                    <a:pt x="514" y="21220"/>
                    <a:pt x="588" y="2103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3" name="Freeform 35"/>
            <p:cNvSpPr/>
            <p:nvPr/>
          </p:nvSpPr>
          <p:spPr>
            <a:xfrm>
              <a:off x="1046133" y="6601126"/>
              <a:ext cx="120709" cy="2529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320" y="7336"/>
                    <a:pt x="10368" y="14672"/>
                    <a:pt x="16416" y="21600"/>
                  </a:cubicBezTo>
                  <a:cubicBezTo>
                    <a:pt x="21600" y="21600"/>
                    <a:pt x="21600" y="21600"/>
                    <a:pt x="21600" y="21600"/>
                  </a:cubicBezTo>
                  <a:cubicBezTo>
                    <a:pt x="13824" y="14672"/>
                    <a:pt x="6912" y="7336"/>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4" name="Freeform 36"/>
            <p:cNvSpPr/>
            <p:nvPr/>
          </p:nvSpPr>
          <p:spPr>
            <a:xfrm>
              <a:off x="946501" y="5897956"/>
              <a:ext cx="137953" cy="6744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4596"/>
                    <a:pt x="1490" y="9191"/>
                    <a:pt x="5214" y="13634"/>
                  </a:cubicBezTo>
                  <a:cubicBezTo>
                    <a:pt x="8193" y="15013"/>
                    <a:pt x="10428" y="16545"/>
                    <a:pt x="13407" y="17923"/>
                  </a:cubicBezTo>
                  <a:cubicBezTo>
                    <a:pt x="16386" y="19149"/>
                    <a:pt x="18621" y="20374"/>
                    <a:pt x="21600" y="21600"/>
                  </a:cubicBezTo>
                  <a:cubicBezTo>
                    <a:pt x="20855" y="21294"/>
                    <a:pt x="20855" y="20987"/>
                    <a:pt x="20110" y="20681"/>
                  </a:cubicBezTo>
                  <a:cubicBezTo>
                    <a:pt x="11917" y="15013"/>
                    <a:pt x="7448" y="9191"/>
                    <a:pt x="5959" y="3370"/>
                  </a:cubicBezTo>
                  <a:cubicBezTo>
                    <a:pt x="5214" y="2757"/>
                    <a:pt x="3724" y="2298"/>
                    <a:pt x="2979" y="1685"/>
                  </a:cubicBezTo>
                  <a:cubicBezTo>
                    <a:pt x="1490" y="1072"/>
                    <a:pt x="745" y="460"/>
                    <a:pt x="0" y="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5" name="Freeform 37"/>
            <p:cNvSpPr/>
            <p:nvPr/>
          </p:nvSpPr>
          <p:spPr>
            <a:xfrm>
              <a:off x="946501" y="5773415"/>
              <a:ext cx="38321" cy="228005"/>
            </a:xfrm>
            <a:custGeom>
              <a:avLst/>
              <a:gdLst/>
              <a:ahLst/>
              <a:cxnLst>
                <a:cxn ang="0">
                  <a:pos x="wd2" y="hd2"/>
                </a:cxn>
                <a:cxn ang="5400000">
                  <a:pos x="wd2" y="hd2"/>
                </a:cxn>
                <a:cxn ang="10800000">
                  <a:pos x="wd2" y="hd2"/>
                </a:cxn>
                <a:cxn ang="16200000">
                  <a:pos x="wd2" y="hd2"/>
                </a:cxn>
              </a:cxnLst>
              <a:rect l="0" t="0" r="r" b="b"/>
              <a:pathLst>
                <a:path w="21600" h="21600" extrusionOk="0">
                  <a:moveTo>
                    <a:pt x="0" y="11700"/>
                  </a:moveTo>
                  <a:cubicBezTo>
                    <a:pt x="2700" y="13050"/>
                    <a:pt x="5400" y="14850"/>
                    <a:pt x="10800" y="16650"/>
                  </a:cubicBezTo>
                  <a:cubicBezTo>
                    <a:pt x="13500" y="18450"/>
                    <a:pt x="18900" y="19800"/>
                    <a:pt x="21600" y="21600"/>
                  </a:cubicBezTo>
                  <a:cubicBezTo>
                    <a:pt x="18900" y="17100"/>
                    <a:pt x="18900" y="12600"/>
                    <a:pt x="18900" y="8550"/>
                  </a:cubicBezTo>
                  <a:cubicBezTo>
                    <a:pt x="13500" y="5400"/>
                    <a:pt x="8100" y="2700"/>
                    <a:pt x="0" y="0"/>
                  </a:cubicBezTo>
                  <a:cubicBezTo>
                    <a:pt x="0" y="450"/>
                    <a:pt x="0" y="1350"/>
                    <a:pt x="0" y="1800"/>
                  </a:cubicBezTo>
                  <a:cubicBezTo>
                    <a:pt x="0" y="4950"/>
                    <a:pt x="0" y="8550"/>
                    <a:pt x="0" y="11700"/>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sp>
          <p:nvSpPr>
            <p:cNvPr id="26" name="Freeform 38"/>
            <p:cNvSpPr/>
            <p:nvPr/>
          </p:nvSpPr>
          <p:spPr>
            <a:xfrm>
              <a:off x="979074" y="6323307"/>
              <a:ext cx="210760" cy="530733"/>
            </a:xfrm>
            <a:custGeom>
              <a:avLst/>
              <a:gdLst/>
              <a:ahLst/>
              <a:cxnLst>
                <a:cxn ang="0">
                  <a:pos x="wd2" y="hd2"/>
                </a:cxn>
                <a:cxn ang="5400000">
                  <a:pos x="wd2" y="hd2"/>
                </a:cxn>
                <a:cxn ang="10800000">
                  <a:pos x="wd2" y="hd2"/>
                </a:cxn>
                <a:cxn ang="16200000">
                  <a:pos x="wd2" y="hd2"/>
                </a:cxn>
              </a:cxnLst>
              <a:rect l="0" t="0" r="r" b="b"/>
              <a:pathLst>
                <a:path w="21600" h="21600" extrusionOk="0">
                  <a:moveTo>
                    <a:pt x="5400" y="5449"/>
                  </a:moveTo>
                  <a:cubicBezTo>
                    <a:pt x="3436" y="3697"/>
                    <a:pt x="1964" y="1751"/>
                    <a:pt x="0" y="0"/>
                  </a:cubicBezTo>
                  <a:cubicBezTo>
                    <a:pt x="1473" y="3114"/>
                    <a:pt x="3436" y="6422"/>
                    <a:pt x="5400" y="9535"/>
                  </a:cubicBezTo>
                  <a:cubicBezTo>
                    <a:pt x="5891" y="10119"/>
                    <a:pt x="6382" y="10703"/>
                    <a:pt x="6873" y="11286"/>
                  </a:cubicBezTo>
                  <a:cubicBezTo>
                    <a:pt x="10800" y="14789"/>
                    <a:pt x="14727" y="18292"/>
                    <a:pt x="19145" y="21600"/>
                  </a:cubicBezTo>
                  <a:cubicBezTo>
                    <a:pt x="21600" y="21600"/>
                    <a:pt x="21600" y="21600"/>
                    <a:pt x="21600" y="21600"/>
                  </a:cubicBezTo>
                  <a:cubicBezTo>
                    <a:pt x="17182" y="17903"/>
                    <a:pt x="13745" y="14011"/>
                    <a:pt x="10800" y="10119"/>
                  </a:cubicBezTo>
                  <a:cubicBezTo>
                    <a:pt x="8836" y="8562"/>
                    <a:pt x="7364" y="7005"/>
                    <a:pt x="5400" y="5449"/>
                  </a:cubicBezTo>
                  <a:close/>
                </a:path>
              </a:pathLst>
            </a:custGeom>
            <a:solidFill>
              <a:srgbClr val="766F54"/>
            </a:solidFill>
            <a:ln w="12700" cap="flat">
              <a:noFill/>
              <a:miter lim="400000"/>
            </a:ln>
            <a:effectLst/>
          </p:spPr>
          <p:txBody>
            <a:bodyPr wrap="square" lIns="45719" tIns="45719" rIns="45719" bIns="45719" numCol="1" anchor="t">
              <a:noAutofit/>
            </a:bodyPr>
            <a:lstStyle/>
            <a:p>
              <a:endParaRPr/>
            </a:p>
          </p:txBody>
        </p:sp>
      </p:grpSp>
      <p:sp>
        <p:nvSpPr>
          <p:cNvPr id="28" name="Rectangle 6"/>
          <p:cNvSpPr/>
          <p:nvPr/>
        </p:nvSpPr>
        <p:spPr>
          <a:xfrm>
            <a:off x="-1" y="0"/>
            <a:ext cx="182882" cy="6858000"/>
          </a:xfrm>
          <a:prstGeom prst="rect">
            <a:avLst/>
          </a:prstGeom>
          <a:solidFill>
            <a:srgbClr val="766F54"/>
          </a:solidFill>
          <a:ln w="12700">
            <a:miter lim="400000"/>
          </a:ln>
        </p:spPr>
        <p:txBody>
          <a:bodyPr lIns="45719" rIns="45719"/>
          <a:lstStyle/>
          <a:p>
            <a:endParaRPr/>
          </a:p>
        </p:txBody>
      </p:sp>
      <p:sp>
        <p:nvSpPr>
          <p:cNvPr id="29" name="Freeform 11"/>
          <p:cNvSpPr/>
          <p:nvPr/>
        </p:nvSpPr>
        <p:spPr>
          <a:xfrm flipV="1">
            <a:off x="-4189" y="714375"/>
            <a:ext cx="1595613" cy="507297"/>
          </a:xfrm>
          <a:custGeom>
            <a:avLst/>
            <a:gdLst/>
            <a:ahLst/>
            <a:cxnLst>
              <a:cxn ang="0">
                <a:pos x="wd2" y="hd2"/>
              </a:cxn>
              <a:cxn ang="5400000">
                <a:pos x="wd2" y="hd2"/>
              </a:cxn>
              <a:cxn ang="10800000">
                <a:pos x="wd2" y="hd2"/>
              </a:cxn>
              <a:cxn ang="16200000">
                <a:pos x="wd2" y="hd2"/>
              </a:cxn>
            </a:cxnLst>
            <a:rect l="0" t="0" r="r" b="b"/>
            <a:pathLst>
              <a:path w="21568" h="21600" extrusionOk="0">
                <a:moveTo>
                  <a:pt x="21472" y="10154"/>
                </a:moveTo>
                <a:lnTo>
                  <a:pt x="18377" y="406"/>
                </a:lnTo>
                <a:cubicBezTo>
                  <a:pt x="18356" y="337"/>
                  <a:pt x="18331" y="272"/>
                  <a:pt x="18310" y="203"/>
                </a:cubicBezTo>
                <a:cubicBezTo>
                  <a:pt x="18247" y="0"/>
                  <a:pt x="18182" y="0"/>
                  <a:pt x="18117" y="0"/>
                </a:cubicBezTo>
                <a:lnTo>
                  <a:pt x="16891" y="0"/>
                </a:lnTo>
                <a:lnTo>
                  <a:pt x="0" y="151"/>
                </a:lnTo>
                <a:cubicBezTo>
                  <a:pt x="19" y="7301"/>
                  <a:pt x="39" y="14450"/>
                  <a:pt x="58" y="21600"/>
                </a:cubicBezTo>
                <a:lnTo>
                  <a:pt x="16891" y="21527"/>
                </a:lnTo>
                <a:lnTo>
                  <a:pt x="18117" y="21527"/>
                </a:lnTo>
                <a:cubicBezTo>
                  <a:pt x="18182" y="21527"/>
                  <a:pt x="18247" y="21324"/>
                  <a:pt x="18310" y="21324"/>
                </a:cubicBezTo>
                <a:cubicBezTo>
                  <a:pt x="18310" y="21120"/>
                  <a:pt x="18377" y="21120"/>
                  <a:pt x="18377" y="21120"/>
                </a:cubicBezTo>
                <a:lnTo>
                  <a:pt x="21472" y="11372"/>
                </a:lnTo>
                <a:cubicBezTo>
                  <a:pt x="21600" y="10966"/>
                  <a:pt x="21600" y="10560"/>
                  <a:pt x="21472" y="10154"/>
                </a:cubicBezTo>
                <a:close/>
              </a:path>
            </a:pathLst>
          </a:custGeom>
          <a:solidFill>
            <a:schemeClr val="accent1"/>
          </a:solidFill>
          <a:ln w="12700">
            <a:miter lim="400000"/>
          </a:ln>
        </p:spPr>
        <p:txBody>
          <a:bodyPr lIns="45719" rIns="45719"/>
          <a:lstStyle/>
          <a:p>
            <a:endParaRPr/>
          </a:p>
        </p:txBody>
      </p:sp>
      <p:sp>
        <p:nvSpPr>
          <p:cNvPr id="30"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31"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xfrm>
            <a:off x="925905" y="772224"/>
            <a:ext cx="385675" cy="396241"/>
          </a:xfrm>
          <a:prstGeom prst="rect">
            <a:avLst/>
          </a:prstGeom>
          <a:ln w="12700">
            <a:miter lim="400000"/>
          </a:ln>
        </p:spPr>
        <p:txBody>
          <a:bodyPr wrap="none" lIns="45719" rIns="45719" anchor="ctr">
            <a:spAutoFit/>
          </a:bodyPr>
          <a:lstStyle>
            <a:lvl1pPr algn="r">
              <a:defRPr sz="2000">
                <a:solidFill>
                  <a:srgbClr val="FEFFFF"/>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solidFill>
            <a:srgbClr val="262626"/>
          </a:solidFill>
          <a:uFillTx/>
          <a:latin typeface="+mj-lt"/>
          <a:ea typeface="+mj-ea"/>
          <a:cs typeface="+mj-cs"/>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solidFill>
            <a:srgbClr val="404040"/>
          </a:solidFill>
          <a:uFillTx/>
          <a:latin typeface="+mj-lt"/>
          <a:ea typeface="+mj-ea"/>
          <a:cs typeface="+mj-cs"/>
          <a:sym typeface="Century Gothic"/>
        </a:defRPr>
      </a:lvl9pPr>
    </p:bodyStyle>
    <p:otherStyle>
      <a:lvl1pPr marL="0" marR="0" indent="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1pPr>
      <a:lvl2pPr marL="0" marR="0" indent="4572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2pPr>
      <a:lvl3pPr marL="0" marR="0" indent="9144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3pPr>
      <a:lvl4pPr marL="0" marR="0" indent="13716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4pPr>
      <a:lvl5pPr marL="0" marR="0" indent="18288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5pPr>
      <a:lvl6pPr marL="0" marR="0" indent="22860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6pPr>
      <a:lvl7pPr marL="0" marR="0" indent="27432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7pPr>
      <a:lvl8pPr marL="0" marR="0" indent="32004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8pPr>
      <a:lvl9pPr marL="0" marR="0" indent="3657600" algn="r" defTabSz="457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9.t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10.tif"/><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hyperlink" Target="https://www.euro.who.int/en/healthtopics/healthemergencies/coronaviruscovid19/technicalguidance/stayphysicallyactiveduringselfquarantin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mailto:ruthji@unex.es" TargetMode="External"/><Relationship Id="rId2" Type="http://schemas.openxmlformats.org/officeDocument/2006/relationships/hyperlink" Target="mailto:marta.leyton@urjc.es" TargetMode="External"/><Relationship Id="rId1" Type="http://schemas.openxmlformats.org/officeDocument/2006/relationships/slideLayout" Target="../slideLayouts/slideLayout1.xml"/><Relationship Id="rId6" Type="http://schemas.openxmlformats.org/officeDocument/2006/relationships/image" Target="../media/image6.tif"/><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tif"/></Relationships>
</file>

<file path=ppt/slides/_rels/slide3.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tif"/><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Título 1"/>
          <p:cNvSpPr txBox="1">
            <a:spLocks noGrp="1"/>
          </p:cNvSpPr>
          <p:nvPr>
            <p:ph type="ctrTitle"/>
          </p:nvPr>
        </p:nvSpPr>
        <p:spPr>
          <a:xfrm>
            <a:off x="1350676" y="1180504"/>
            <a:ext cx="10468303" cy="3074706"/>
          </a:xfrm>
          <a:prstGeom prst="rect">
            <a:avLst/>
          </a:prstGeom>
        </p:spPr>
        <p:txBody>
          <a:bodyPr/>
          <a:lstStyle/>
          <a:p>
            <a:pPr algn="ctr">
              <a:defRPr sz="4000" b="1"/>
            </a:pPr>
            <a:r>
              <a:t>Psychological variables and sport practice during the lockdown caused by Covid-19: </a:t>
            </a:r>
            <a:br/>
            <a:r>
              <a:t>comparative analysis </a:t>
            </a:r>
          </a:p>
        </p:txBody>
      </p:sp>
      <p:sp>
        <p:nvSpPr>
          <p:cNvPr id="399" name="Subtítulo 2"/>
          <p:cNvSpPr txBox="1">
            <a:spLocks noGrp="1"/>
          </p:cNvSpPr>
          <p:nvPr>
            <p:ph type="subTitle" sz="quarter" idx="1"/>
          </p:nvPr>
        </p:nvSpPr>
        <p:spPr>
          <a:xfrm>
            <a:off x="2425059" y="4710977"/>
            <a:ext cx="8915400" cy="1126284"/>
          </a:xfrm>
          <a:prstGeom prst="rect">
            <a:avLst/>
          </a:prstGeom>
        </p:spPr>
        <p:txBody>
          <a:bodyPr/>
          <a:lstStyle>
            <a:lvl1pPr algn="ctr">
              <a:defRPr b="1"/>
            </a:lvl1pPr>
          </a:lstStyle>
          <a:p>
            <a:r>
              <a:t>Marta Leyton Román and Ruth Jiménez Castuera</a:t>
            </a:r>
          </a:p>
        </p:txBody>
      </p:sp>
      <p:pic>
        <p:nvPicPr>
          <p:cNvPr id="400" name="Picture 2" descr="Picture 2"/>
          <p:cNvPicPr>
            <a:picLocks noChangeAspect="1"/>
          </p:cNvPicPr>
          <p:nvPr/>
        </p:nvPicPr>
        <p:blipFill>
          <a:blip r:embed="rId2"/>
          <a:stretch>
            <a:fillRect/>
          </a:stretch>
        </p:blipFill>
        <p:spPr>
          <a:xfrm>
            <a:off x="2923029" y="5343540"/>
            <a:ext cx="2572540" cy="989439"/>
          </a:xfrm>
          <a:prstGeom prst="rect">
            <a:avLst/>
          </a:prstGeom>
          <a:ln w="12700">
            <a:miter lim="400000"/>
          </a:ln>
        </p:spPr>
      </p:pic>
      <p:pic>
        <p:nvPicPr>
          <p:cNvPr id="401" name="Picture 2" descr="Picture 2"/>
          <p:cNvPicPr>
            <a:picLocks noChangeAspect="1"/>
          </p:cNvPicPr>
          <p:nvPr/>
        </p:nvPicPr>
        <p:blipFill>
          <a:blip r:embed="rId3"/>
          <a:stretch>
            <a:fillRect/>
          </a:stretch>
        </p:blipFill>
        <p:spPr>
          <a:xfrm>
            <a:off x="8566077" y="5343540"/>
            <a:ext cx="1980544" cy="1413517"/>
          </a:xfrm>
          <a:prstGeom prst="rect">
            <a:avLst/>
          </a:prstGeom>
          <a:ln w="12700">
            <a:miter lim="400000"/>
          </a:ln>
        </p:spPr>
      </p:pic>
      <p:pic>
        <p:nvPicPr>
          <p:cNvPr id="402" name="Imagen 4" descr="Imagen 4"/>
          <p:cNvPicPr>
            <a:picLocks noChangeAspect="1"/>
          </p:cNvPicPr>
          <p:nvPr/>
        </p:nvPicPr>
        <p:blipFill>
          <a:blip r:embed="rId4"/>
          <a:stretch>
            <a:fillRect/>
          </a:stretch>
        </p:blipFill>
        <p:spPr>
          <a:xfrm>
            <a:off x="3125271" y="161841"/>
            <a:ext cx="6431079" cy="1018665"/>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Título 1"/>
          <p:cNvSpPr txBox="1">
            <a:spLocks noGrp="1"/>
          </p:cNvSpPr>
          <p:nvPr>
            <p:ph type="title"/>
          </p:nvPr>
        </p:nvSpPr>
        <p:spPr>
          <a:xfrm>
            <a:off x="2273900" y="2310999"/>
            <a:ext cx="8915400" cy="1468801"/>
          </a:xfrm>
          <a:prstGeom prst="rect">
            <a:avLst/>
          </a:prstGeom>
        </p:spPr>
        <p:txBody>
          <a:bodyPr/>
          <a:lstStyle>
            <a:lvl1pPr>
              <a:defRPr b="1"/>
            </a:lvl1pPr>
          </a:lstStyle>
          <a:p>
            <a:r>
              <a:t>Results</a:t>
            </a:r>
          </a:p>
        </p:txBody>
      </p:sp>
      <p:pic>
        <p:nvPicPr>
          <p:cNvPr id="463" name="Imagen 2" descr="Imagen 2"/>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64" name="Picture 2" descr="Picture 2"/>
          <p:cNvPicPr>
            <a:picLocks noChangeAspect="1"/>
          </p:cNvPicPr>
          <p:nvPr/>
        </p:nvPicPr>
        <p:blipFill>
          <a:blip r:embed="rId3"/>
          <a:stretch>
            <a:fillRect/>
          </a:stretch>
        </p:blipFill>
        <p:spPr>
          <a:xfrm>
            <a:off x="10387789" y="95055"/>
            <a:ext cx="1804211" cy="693928"/>
          </a:xfrm>
          <a:prstGeom prst="rect">
            <a:avLst/>
          </a:prstGeom>
          <a:ln w="12700">
            <a:miter lim="400000"/>
          </a:ln>
        </p:spPr>
      </p:pic>
      <p:pic>
        <p:nvPicPr>
          <p:cNvPr id="465" name="Picture 2" descr="Picture 2"/>
          <p:cNvPicPr>
            <a:picLocks noChangeAspect="1"/>
          </p:cNvPicPr>
          <p:nvPr/>
        </p:nvPicPr>
        <p:blipFill>
          <a:blip r:embed="rId4"/>
          <a:stretch>
            <a:fillRect/>
          </a:stretch>
        </p:blipFill>
        <p:spPr>
          <a:xfrm>
            <a:off x="10842169" y="5949489"/>
            <a:ext cx="1349831" cy="901933"/>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Título 1"/>
          <p:cNvSpPr txBox="1">
            <a:spLocks noGrp="1"/>
          </p:cNvSpPr>
          <p:nvPr>
            <p:ph type="title"/>
          </p:nvPr>
        </p:nvSpPr>
        <p:spPr>
          <a:xfrm>
            <a:off x="2119958" y="624108"/>
            <a:ext cx="8911689" cy="616112"/>
          </a:xfrm>
          <a:prstGeom prst="rect">
            <a:avLst/>
          </a:prstGeom>
        </p:spPr>
        <p:txBody>
          <a:bodyPr/>
          <a:lstStyle>
            <a:lvl1pPr>
              <a:defRPr sz="3200" i="1"/>
            </a:lvl1pPr>
          </a:lstStyle>
          <a:p>
            <a:r>
              <a:t>Descriptive and Reliability Analysis</a:t>
            </a:r>
          </a:p>
        </p:txBody>
      </p:sp>
      <p:sp>
        <p:nvSpPr>
          <p:cNvPr id="468" name="Título 1"/>
          <p:cNvSpPr txBox="1"/>
          <p:nvPr/>
        </p:nvSpPr>
        <p:spPr>
          <a:xfrm>
            <a:off x="321113" y="7998"/>
            <a:ext cx="8820248" cy="616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43484">
              <a:lnSpc>
                <a:spcPct val="90000"/>
              </a:lnSpc>
              <a:defRPr sz="3395" b="1">
                <a:solidFill>
                  <a:srgbClr val="262626"/>
                </a:solidFill>
              </a:defRPr>
            </a:lvl1pPr>
          </a:lstStyle>
          <a:p>
            <a:r>
              <a:t>Results</a:t>
            </a:r>
          </a:p>
        </p:txBody>
      </p:sp>
      <p:pic>
        <p:nvPicPr>
          <p:cNvPr id="469" name="Imagen 6" descr="Imagen 6"/>
          <p:cNvPicPr>
            <a:picLocks noChangeAspect="1"/>
          </p:cNvPicPr>
          <p:nvPr/>
        </p:nvPicPr>
        <p:blipFill>
          <a:blip r:embed="rId2"/>
          <a:stretch>
            <a:fillRect/>
          </a:stretch>
        </p:blipFill>
        <p:spPr>
          <a:xfrm>
            <a:off x="2671378" y="1370066"/>
            <a:ext cx="8636001" cy="5168901"/>
          </a:xfrm>
          <a:prstGeom prst="rect">
            <a:avLst/>
          </a:prstGeom>
          <a:ln w="12700">
            <a:miter lim="400000"/>
          </a:ln>
        </p:spPr>
      </p:pic>
      <p:pic>
        <p:nvPicPr>
          <p:cNvPr id="470" name="Imagen 4" descr="Imagen 4"/>
          <p:cNvPicPr>
            <a:picLocks noChangeAspect="1"/>
          </p:cNvPicPr>
          <p:nvPr/>
        </p:nvPicPr>
        <p:blipFill>
          <a:blip r:embed="rId3"/>
          <a:stretch>
            <a:fillRect/>
          </a:stretch>
        </p:blipFill>
        <p:spPr>
          <a:xfrm>
            <a:off x="286843" y="5802283"/>
            <a:ext cx="926987" cy="901933"/>
          </a:xfrm>
          <a:prstGeom prst="rect">
            <a:avLst/>
          </a:prstGeom>
          <a:ln w="12700">
            <a:miter lim="400000"/>
          </a:ln>
        </p:spPr>
      </p:pic>
      <p:pic>
        <p:nvPicPr>
          <p:cNvPr id="471" name="Picture 2" descr="Picture 2"/>
          <p:cNvPicPr>
            <a:picLocks noChangeAspect="1"/>
          </p:cNvPicPr>
          <p:nvPr/>
        </p:nvPicPr>
        <p:blipFill>
          <a:blip r:embed="rId4"/>
          <a:stretch>
            <a:fillRect/>
          </a:stretch>
        </p:blipFill>
        <p:spPr>
          <a:xfrm>
            <a:off x="10824981" y="263206"/>
            <a:ext cx="1367018" cy="525777"/>
          </a:xfrm>
          <a:prstGeom prst="rect">
            <a:avLst/>
          </a:prstGeom>
          <a:ln w="12700">
            <a:miter lim="400000"/>
          </a:ln>
        </p:spPr>
      </p:pic>
      <p:pic>
        <p:nvPicPr>
          <p:cNvPr id="472" name="Picture 2" descr="Picture 2"/>
          <p:cNvPicPr>
            <a:picLocks noChangeAspect="1"/>
          </p:cNvPicPr>
          <p:nvPr/>
        </p:nvPicPr>
        <p:blipFill>
          <a:blip r:embed="rId5"/>
          <a:stretch>
            <a:fillRect/>
          </a:stretch>
        </p:blipFill>
        <p:spPr>
          <a:xfrm>
            <a:off x="11169257" y="6168042"/>
            <a:ext cx="1022742" cy="68337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ítulo 1"/>
          <p:cNvSpPr txBox="1">
            <a:spLocks noGrp="1"/>
          </p:cNvSpPr>
          <p:nvPr>
            <p:ph type="title"/>
          </p:nvPr>
        </p:nvSpPr>
        <p:spPr>
          <a:xfrm>
            <a:off x="2119958" y="624108"/>
            <a:ext cx="8911689" cy="616112"/>
          </a:xfrm>
          <a:prstGeom prst="rect">
            <a:avLst/>
          </a:prstGeom>
        </p:spPr>
        <p:txBody>
          <a:bodyPr/>
          <a:lstStyle>
            <a:lvl1pPr>
              <a:defRPr sz="3200" i="1"/>
            </a:lvl1pPr>
          </a:lstStyle>
          <a:p>
            <a:r>
              <a:t>Differential Analysis</a:t>
            </a:r>
          </a:p>
        </p:txBody>
      </p:sp>
      <p:sp>
        <p:nvSpPr>
          <p:cNvPr id="475" name="Título 1"/>
          <p:cNvSpPr txBox="1"/>
          <p:nvPr/>
        </p:nvSpPr>
        <p:spPr>
          <a:xfrm>
            <a:off x="321113" y="7998"/>
            <a:ext cx="8820248" cy="616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43484">
              <a:lnSpc>
                <a:spcPct val="90000"/>
              </a:lnSpc>
              <a:defRPr sz="3395" b="1">
                <a:solidFill>
                  <a:srgbClr val="262626"/>
                </a:solidFill>
              </a:defRPr>
            </a:lvl1pPr>
          </a:lstStyle>
          <a:p>
            <a:r>
              <a:t>Results</a:t>
            </a:r>
          </a:p>
        </p:txBody>
      </p:sp>
      <p:sp>
        <p:nvSpPr>
          <p:cNvPr id="476" name="Rectángulo 2"/>
          <p:cNvSpPr txBox="1"/>
          <p:nvPr/>
        </p:nvSpPr>
        <p:spPr>
          <a:xfrm>
            <a:off x="2165679" y="1336366"/>
            <a:ext cx="9707332" cy="548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indent="266700" algn="just">
              <a:defRPr sz="1500">
                <a:latin typeface="Palatino Linotype"/>
                <a:ea typeface="Palatino Linotype"/>
                <a:cs typeface="Palatino Linotype"/>
                <a:sym typeface="Palatino Linotype"/>
              </a:defRPr>
            </a:lvl1pPr>
          </a:lstStyle>
          <a:p>
            <a:r>
              <a:t>Regarding the care or not of children, there are no significant differences in any of the variables measured. In relation to the employment situation the results can be observed in Table 2:</a:t>
            </a:r>
          </a:p>
        </p:txBody>
      </p:sp>
      <p:pic>
        <p:nvPicPr>
          <p:cNvPr id="477" name="Imagen 4" descr="Imagen 4"/>
          <p:cNvPicPr>
            <a:picLocks noChangeAspect="1"/>
          </p:cNvPicPr>
          <p:nvPr/>
        </p:nvPicPr>
        <p:blipFill>
          <a:blip r:embed="rId2"/>
          <a:stretch>
            <a:fillRect/>
          </a:stretch>
        </p:blipFill>
        <p:spPr>
          <a:xfrm>
            <a:off x="2675046" y="2127031"/>
            <a:ext cx="8356601" cy="4495801"/>
          </a:xfrm>
          <a:prstGeom prst="rect">
            <a:avLst/>
          </a:prstGeom>
          <a:ln w="12700">
            <a:miter lim="400000"/>
          </a:ln>
        </p:spPr>
      </p:pic>
      <p:pic>
        <p:nvPicPr>
          <p:cNvPr id="478" name="Imagen 5" descr="Imagen 5"/>
          <p:cNvPicPr>
            <a:picLocks noChangeAspect="1"/>
          </p:cNvPicPr>
          <p:nvPr/>
        </p:nvPicPr>
        <p:blipFill>
          <a:blip r:embed="rId3"/>
          <a:stretch>
            <a:fillRect/>
          </a:stretch>
        </p:blipFill>
        <p:spPr>
          <a:xfrm>
            <a:off x="286843" y="5802283"/>
            <a:ext cx="926987" cy="901933"/>
          </a:xfrm>
          <a:prstGeom prst="rect">
            <a:avLst/>
          </a:prstGeom>
          <a:ln w="12700">
            <a:miter lim="400000"/>
          </a:ln>
        </p:spPr>
      </p:pic>
      <p:pic>
        <p:nvPicPr>
          <p:cNvPr id="479" name="Picture 2" descr="Picture 2"/>
          <p:cNvPicPr>
            <a:picLocks noChangeAspect="1"/>
          </p:cNvPicPr>
          <p:nvPr/>
        </p:nvPicPr>
        <p:blipFill>
          <a:blip r:embed="rId4"/>
          <a:stretch>
            <a:fillRect/>
          </a:stretch>
        </p:blipFill>
        <p:spPr>
          <a:xfrm>
            <a:off x="10758468" y="237623"/>
            <a:ext cx="1433532" cy="551360"/>
          </a:xfrm>
          <a:prstGeom prst="rect">
            <a:avLst/>
          </a:prstGeom>
          <a:ln w="12700">
            <a:miter lim="400000"/>
          </a:ln>
        </p:spPr>
      </p:pic>
      <p:pic>
        <p:nvPicPr>
          <p:cNvPr id="480" name="Picture 2" descr="Picture 2"/>
          <p:cNvPicPr>
            <a:picLocks noChangeAspect="1"/>
          </p:cNvPicPr>
          <p:nvPr/>
        </p:nvPicPr>
        <p:blipFill>
          <a:blip r:embed="rId5"/>
          <a:stretch>
            <a:fillRect/>
          </a:stretch>
        </p:blipFill>
        <p:spPr>
          <a:xfrm>
            <a:off x="11119495" y="6134792"/>
            <a:ext cx="1072505" cy="71662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ítulo 1"/>
          <p:cNvSpPr txBox="1">
            <a:spLocks noGrp="1"/>
          </p:cNvSpPr>
          <p:nvPr>
            <p:ph type="title"/>
          </p:nvPr>
        </p:nvSpPr>
        <p:spPr>
          <a:xfrm>
            <a:off x="1899242" y="487474"/>
            <a:ext cx="8911688" cy="1280892"/>
          </a:xfrm>
          <a:prstGeom prst="rect">
            <a:avLst/>
          </a:prstGeom>
        </p:spPr>
        <p:txBody>
          <a:bodyPr/>
          <a:lstStyle>
            <a:lvl1pPr>
              <a:defRPr b="1"/>
            </a:lvl1pPr>
          </a:lstStyle>
          <a:p>
            <a:r>
              <a:t>Discussion</a:t>
            </a:r>
          </a:p>
        </p:txBody>
      </p:sp>
      <p:sp>
        <p:nvSpPr>
          <p:cNvPr id="483" name="Marcador de contenido 2"/>
          <p:cNvSpPr txBox="1">
            <a:spLocks noGrp="1"/>
          </p:cNvSpPr>
          <p:nvPr>
            <p:ph type="body" idx="1"/>
          </p:nvPr>
        </p:nvSpPr>
        <p:spPr>
          <a:xfrm>
            <a:off x="1468819" y="1360082"/>
            <a:ext cx="10334298" cy="4300843"/>
          </a:xfrm>
          <a:prstGeom prst="rect">
            <a:avLst/>
          </a:prstGeom>
        </p:spPr>
        <p:txBody>
          <a:bodyPr/>
          <a:lstStyle/>
          <a:p>
            <a:pPr marL="305180" indent="-305180" algn="just" defTabSz="406908">
              <a:spcBef>
                <a:spcPts val="800"/>
              </a:spcBef>
              <a:defRPr sz="1602">
                <a:latin typeface="Times New Roman"/>
                <a:ea typeface="Times New Roman"/>
                <a:cs typeface="Times New Roman"/>
                <a:sym typeface="Times New Roman"/>
              </a:defRPr>
            </a:pPr>
            <a:r>
              <a:t>There are differences between the groups in the different work situations. Worker/students, who work and study at the same time, showed greater autonomous motivation, self-efficacy and current and future commitment towards the practice of physical activity. </a:t>
            </a:r>
          </a:p>
          <a:p>
            <a:pPr marL="305180" indent="-305180" algn="just" defTabSz="406908">
              <a:spcBef>
                <a:spcPts val="800"/>
              </a:spcBef>
              <a:defRPr sz="1602">
                <a:latin typeface="Times New Roman"/>
                <a:ea typeface="Times New Roman"/>
                <a:cs typeface="Times New Roman"/>
                <a:sym typeface="Times New Roman"/>
              </a:defRPr>
            </a:pPr>
            <a:r>
              <a:t>Students presented significantly more motivation towards the practice of physical activity and at the same time they were the ones who presented the highest BPN of competence. </a:t>
            </a:r>
          </a:p>
          <a:p>
            <a:pPr marL="305180" indent="-305180" algn="just" defTabSz="406908">
              <a:spcBef>
                <a:spcPts val="800"/>
              </a:spcBef>
              <a:defRPr sz="1602">
                <a:latin typeface="Times New Roman"/>
                <a:ea typeface="Times New Roman"/>
                <a:cs typeface="Times New Roman"/>
                <a:sym typeface="Times New Roman"/>
              </a:defRPr>
            </a:pPr>
            <a:r>
              <a:t>Studies, including Pieh et al., 2020; Tudela, 2020 (25-26), have determined that physical activity helps to eliminate stress caused by other aspects such as work and study, which could support the results of this current study in which  motivation, self-efficacy and commitment to practice were higher.</a:t>
            </a:r>
          </a:p>
          <a:p>
            <a:pPr marL="305180" indent="-305180" algn="just" defTabSz="406908">
              <a:spcBef>
                <a:spcPts val="800"/>
              </a:spcBef>
              <a:defRPr sz="1602">
                <a:latin typeface="Times New Roman"/>
                <a:ea typeface="Times New Roman"/>
                <a:cs typeface="Times New Roman"/>
                <a:sym typeface="Times New Roman"/>
              </a:defRPr>
            </a:pPr>
            <a:r>
              <a:t>Retired people, in general, presented the lowest values in all variables, with significant results in the current and future commitment to the practice of physical activity. Older people often practice physical activity outdoors or in specialized centers, and they are generally not so used to accessing technology to guide physical activity. These aspects generally affect the practice of physical activity (Sannicandro et al., 2020) and their commitment to it. </a:t>
            </a:r>
          </a:p>
          <a:p>
            <a:pPr marL="305180" indent="-305180" algn="just" defTabSz="406908">
              <a:spcBef>
                <a:spcPts val="800"/>
              </a:spcBef>
              <a:defRPr sz="1602">
                <a:latin typeface="Times New Roman"/>
                <a:ea typeface="Times New Roman"/>
                <a:cs typeface="Times New Roman"/>
                <a:sym typeface="Times New Roman"/>
              </a:defRPr>
            </a:pPr>
            <a:r>
              <a:t>No significant differences were found in the variables measured relating to the care or not of children. Studies such as that of Ingram et al. (2020), associated living with Children with increased alcohol consumption but not with decreased physical activity. There are no studies that analyse the influence of the care or not of Children in the practice of physical activity during confinement. </a:t>
            </a:r>
          </a:p>
        </p:txBody>
      </p:sp>
      <p:pic>
        <p:nvPicPr>
          <p:cNvPr id="484" name="Imagen 3" descr="Imagen 3"/>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85" name="Picture 2" descr="Picture 2"/>
          <p:cNvPicPr>
            <a:picLocks noChangeAspect="1"/>
          </p:cNvPicPr>
          <p:nvPr/>
        </p:nvPicPr>
        <p:blipFill>
          <a:blip r:embed="rId3"/>
          <a:stretch>
            <a:fillRect/>
          </a:stretch>
        </p:blipFill>
        <p:spPr>
          <a:xfrm>
            <a:off x="10952970" y="312431"/>
            <a:ext cx="1239031" cy="476551"/>
          </a:xfrm>
          <a:prstGeom prst="rect">
            <a:avLst/>
          </a:prstGeom>
          <a:ln w="12700">
            <a:miter lim="400000"/>
          </a:ln>
        </p:spPr>
      </p:pic>
      <p:pic>
        <p:nvPicPr>
          <p:cNvPr id="486" name="Picture 2" descr="Picture 2"/>
          <p:cNvPicPr>
            <a:picLocks noChangeAspect="1"/>
          </p:cNvPicPr>
          <p:nvPr/>
        </p:nvPicPr>
        <p:blipFill>
          <a:blip r:embed="rId4"/>
          <a:stretch>
            <a:fillRect/>
          </a:stretch>
        </p:blipFill>
        <p:spPr>
          <a:xfrm>
            <a:off x="11265011" y="6232025"/>
            <a:ext cx="926988" cy="619397"/>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Título 1"/>
          <p:cNvSpPr txBox="1">
            <a:spLocks noGrp="1"/>
          </p:cNvSpPr>
          <p:nvPr>
            <p:ph type="title"/>
          </p:nvPr>
        </p:nvSpPr>
        <p:spPr>
          <a:xfrm>
            <a:off x="1899242" y="487474"/>
            <a:ext cx="8911688" cy="1280892"/>
          </a:xfrm>
          <a:prstGeom prst="rect">
            <a:avLst/>
          </a:prstGeom>
        </p:spPr>
        <p:txBody>
          <a:bodyPr/>
          <a:lstStyle>
            <a:lvl1pPr>
              <a:defRPr b="1"/>
            </a:lvl1pPr>
          </a:lstStyle>
          <a:p>
            <a:r>
              <a:t>Discussion</a:t>
            </a:r>
          </a:p>
        </p:txBody>
      </p:sp>
      <p:sp>
        <p:nvSpPr>
          <p:cNvPr id="489" name="Marcador de contenido 2"/>
          <p:cNvSpPr txBox="1">
            <a:spLocks noGrp="1"/>
          </p:cNvSpPr>
          <p:nvPr>
            <p:ph type="body" sz="half" idx="1"/>
          </p:nvPr>
        </p:nvSpPr>
        <p:spPr>
          <a:xfrm>
            <a:off x="1468819" y="1348920"/>
            <a:ext cx="10334298" cy="2080080"/>
          </a:xfrm>
          <a:prstGeom prst="rect">
            <a:avLst/>
          </a:prstGeom>
        </p:spPr>
        <p:txBody>
          <a:bodyPr/>
          <a:lstStyle>
            <a:lvl1pPr marL="0" indent="0" algn="ctr">
              <a:buSzTx/>
              <a:buFont typeface="Wingdings 3"/>
              <a:buNone/>
              <a:defRPr>
                <a:latin typeface="Times New Roman"/>
                <a:ea typeface="Times New Roman"/>
                <a:cs typeface="Times New Roman"/>
                <a:sym typeface="Times New Roman"/>
              </a:defRPr>
            </a:lvl1pPr>
          </a:lstStyle>
          <a:p>
            <a:r>
              <a:t>Identifying the level of motivation of people and determining the influence of the context can improve interventions aimed at changing the perception of self-efficacy and commitment to physical activity practice. It would be necessary to propose physical activity programs that last over time, paying special attention to the use of strategies aimed at improving motivation towards sport practice, to ensure that people increase their perception of self-efficacy, dealing more effectively with situations of risk and uncertainty, such the one we live in, and to maintain and/or increase the commitment to sport practice.</a:t>
            </a:r>
          </a:p>
        </p:txBody>
      </p:sp>
      <p:grpSp>
        <p:nvGrpSpPr>
          <p:cNvPr id="492" name="Título 1"/>
          <p:cNvGrpSpPr/>
          <p:nvPr/>
        </p:nvGrpSpPr>
        <p:grpSpPr>
          <a:xfrm>
            <a:off x="1640156" y="4150331"/>
            <a:ext cx="3026438" cy="768511"/>
            <a:chOff x="0" y="0"/>
            <a:chExt cx="3026436" cy="768510"/>
          </a:xfrm>
        </p:grpSpPr>
        <p:sp>
          <p:nvSpPr>
            <p:cNvPr id="490" name="Rectangle"/>
            <p:cNvSpPr/>
            <p:nvPr/>
          </p:nvSpPr>
          <p:spPr>
            <a:xfrm>
              <a:off x="0" y="-1"/>
              <a:ext cx="3026437" cy="768512"/>
            </a:xfrm>
            <a:prstGeom prst="rect">
              <a:avLst/>
            </a:prstGeom>
            <a:solidFill>
              <a:srgbClr val="F0B270"/>
            </a:solidFill>
            <a:ln w="12700" cap="flat">
              <a:noFill/>
              <a:miter lim="400000"/>
            </a:ln>
            <a:effectLst/>
          </p:spPr>
          <p:txBody>
            <a:bodyPr wrap="square" lIns="45719" tIns="45719" rIns="45719" bIns="45719" numCol="1" anchor="t">
              <a:noAutofit/>
            </a:bodyPr>
            <a:lstStyle/>
            <a:p>
              <a:pPr algn="ctr">
                <a:defRPr sz="3600" b="1">
                  <a:solidFill>
                    <a:srgbClr val="262626"/>
                  </a:solidFill>
                </a:defRPr>
              </a:pPr>
              <a:endParaRPr/>
            </a:p>
          </p:txBody>
        </p:sp>
        <p:sp>
          <p:nvSpPr>
            <p:cNvPr id="491" name="Conclusion"/>
            <p:cNvSpPr txBox="1"/>
            <p:nvPr/>
          </p:nvSpPr>
          <p:spPr>
            <a:xfrm>
              <a:off x="45720" y="-1"/>
              <a:ext cx="2934998" cy="76851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rmAutofit/>
            </a:bodyPr>
            <a:lstStyle>
              <a:lvl1pPr algn="ctr">
                <a:defRPr sz="3600" b="1">
                  <a:solidFill>
                    <a:srgbClr val="262626"/>
                  </a:solidFill>
                </a:defRPr>
              </a:lvl1pPr>
            </a:lstStyle>
            <a:p>
              <a:r>
                <a:t>Conclusion</a:t>
              </a:r>
            </a:p>
          </p:txBody>
        </p:sp>
      </p:grpSp>
      <p:sp>
        <p:nvSpPr>
          <p:cNvPr id="493" name="Flecha derecha 2"/>
          <p:cNvSpPr/>
          <p:nvPr/>
        </p:nvSpPr>
        <p:spPr>
          <a:xfrm>
            <a:off x="4954313" y="4319123"/>
            <a:ext cx="1681656" cy="430925"/>
          </a:xfrm>
          <a:prstGeom prst="rightArrow">
            <a:avLst>
              <a:gd name="adj1" fmla="val 50000"/>
              <a:gd name="adj2" fmla="val 50000"/>
            </a:avLst>
          </a:prstGeom>
          <a:solidFill>
            <a:schemeClr val="accent1"/>
          </a:solidFill>
          <a:ln w="15875" cap="rnd">
            <a:solidFill>
              <a:srgbClr val="78230C"/>
            </a:solidFill>
          </a:ln>
        </p:spPr>
        <p:txBody>
          <a:bodyPr lIns="45719" rIns="45719" anchor="ctr"/>
          <a:lstStyle/>
          <a:p>
            <a:pPr algn="ctr">
              <a:defRPr>
                <a:solidFill>
                  <a:srgbClr val="FFFFFF"/>
                </a:solidFill>
              </a:defRPr>
            </a:pPr>
            <a:endParaRPr/>
          </a:p>
        </p:txBody>
      </p:sp>
      <p:sp>
        <p:nvSpPr>
          <p:cNvPr id="494" name="CuadroTexto 4"/>
          <p:cNvSpPr txBox="1"/>
          <p:nvPr/>
        </p:nvSpPr>
        <p:spPr>
          <a:xfrm>
            <a:off x="6782850" y="3555124"/>
            <a:ext cx="5136142" cy="2910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lgn="just">
              <a:buSzPct val="100000"/>
              <a:buChar char="-"/>
              <a:defRPr sz="1500">
                <a:latin typeface="Times New Roman"/>
                <a:ea typeface="Times New Roman"/>
                <a:cs typeface="Times New Roman"/>
                <a:sym typeface="Times New Roman"/>
              </a:defRPr>
            </a:pPr>
            <a:r>
              <a:t>Study and work at the same time, greater autonomous motivation, self-efficacy and current and future commitment towards the practice of physical activity. </a:t>
            </a:r>
          </a:p>
          <a:p>
            <a:pPr marL="171450" indent="-171450" algn="just">
              <a:buSzPct val="100000"/>
              <a:buChar char="-"/>
              <a:defRPr sz="1500">
                <a:latin typeface="Times New Roman"/>
                <a:ea typeface="Times New Roman"/>
                <a:cs typeface="Times New Roman"/>
                <a:sym typeface="Times New Roman"/>
              </a:defRPr>
            </a:pPr>
            <a:r>
              <a:t>Students are the ones who presented significantly more motivation towards the practice of physical activity and at the same time they were the ones who presented the highest BPN of competence.</a:t>
            </a:r>
          </a:p>
          <a:p>
            <a:pPr marL="171450" indent="-171450" algn="just">
              <a:buSzPct val="100000"/>
              <a:buChar char="-"/>
              <a:defRPr sz="1500">
                <a:latin typeface="Times New Roman"/>
                <a:ea typeface="Times New Roman"/>
                <a:cs typeface="Times New Roman"/>
                <a:sym typeface="Times New Roman"/>
              </a:defRPr>
            </a:pPr>
            <a:r>
              <a:t>Retired people, in general, presented the lowest values in all variables, being significantly in the current and future commitment to the practice of physical activity.</a:t>
            </a:r>
          </a:p>
          <a:p>
            <a:pPr marL="171450" indent="-171450" algn="just">
              <a:buSzPct val="100000"/>
              <a:buChar char="-"/>
              <a:defRPr sz="1500">
                <a:latin typeface="Times New Roman"/>
                <a:ea typeface="Times New Roman"/>
                <a:cs typeface="Times New Roman"/>
                <a:sym typeface="Times New Roman"/>
              </a:defRPr>
            </a:pPr>
            <a:r>
              <a:t>No significant differences were found in the variables measured according to the care or not of children</a:t>
            </a:r>
          </a:p>
          <a:p>
            <a:pPr algn="just">
              <a:defRPr sz="1500"/>
            </a:pPr>
            <a:r>
              <a:t> </a:t>
            </a:r>
          </a:p>
        </p:txBody>
      </p:sp>
      <p:pic>
        <p:nvPicPr>
          <p:cNvPr id="495" name="Imagen 6" descr="Imagen 6"/>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96" name="Picture 2" descr="Picture 2"/>
          <p:cNvPicPr>
            <a:picLocks noChangeAspect="1"/>
          </p:cNvPicPr>
          <p:nvPr/>
        </p:nvPicPr>
        <p:blipFill>
          <a:blip r:embed="rId3"/>
          <a:stretch>
            <a:fillRect/>
          </a:stretch>
        </p:blipFill>
        <p:spPr>
          <a:xfrm>
            <a:off x="10952970" y="312431"/>
            <a:ext cx="1239031" cy="476551"/>
          </a:xfrm>
          <a:prstGeom prst="rect">
            <a:avLst/>
          </a:prstGeom>
          <a:ln w="12700">
            <a:miter lim="400000"/>
          </a:ln>
        </p:spPr>
      </p:pic>
      <p:pic>
        <p:nvPicPr>
          <p:cNvPr id="497" name="Picture 2" descr="Picture 2"/>
          <p:cNvPicPr>
            <a:picLocks noChangeAspect="1"/>
          </p:cNvPicPr>
          <p:nvPr/>
        </p:nvPicPr>
        <p:blipFill>
          <a:blip r:embed="rId4"/>
          <a:stretch>
            <a:fillRect/>
          </a:stretch>
        </p:blipFill>
        <p:spPr>
          <a:xfrm>
            <a:off x="11265011" y="6232025"/>
            <a:ext cx="926988" cy="619397"/>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Rectángulo 3"/>
          <p:cNvSpPr txBox="1"/>
          <p:nvPr/>
        </p:nvSpPr>
        <p:spPr>
          <a:xfrm>
            <a:off x="1243302" y="1182475"/>
            <a:ext cx="10136359" cy="65472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lgn="just">
              <a:lnSpc>
                <a:spcPts val="1700"/>
              </a:lnSpc>
              <a:buSzPct val="100000"/>
              <a:buChar char="➢"/>
              <a:defRPr sz="800">
                <a:solidFill>
                  <a:srgbClr val="222222"/>
                </a:solidFill>
                <a:latin typeface="Times New Roman"/>
                <a:ea typeface="Times New Roman"/>
                <a:cs typeface="Times New Roman"/>
                <a:sym typeface="Times New Roman"/>
              </a:defRPr>
            </a:pPr>
            <a:r>
              <a:t>Ammar, A.; Brach, M.; Trabelsi, K.; Chtourou, H.; Boukhris, O.; Masmoudi, L.; Bouaziz, B.; Bentlage, E.; How, D.; Ahmed, M.; Müller, P., et al. On Behalf of the ECLB-COVID19 Consortium. Effects of COVID-19 Home Confinement on Eating Behaviour and Physical Activity: Results of the ECLB-COVID19 International Online Survey. </a:t>
            </a:r>
            <a:r>
              <a:rPr i="1"/>
              <a:t>Nutrients</a:t>
            </a:r>
            <a:r>
              <a:t>, </a:t>
            </a:r>
            <a:r>
              <a:rPr i="1"/>
              <a:t>2020</a:t>
            </a:r>
            <a:r>
              <a:t>, </a:t>
            </a:r>
            <a:r>
              <a:rPr i="1"/>
              <a:t>12,</a:t>
            </a:r>
            <a:r>
              <a:t> 1583. </a:t>
            </a:r>
            <a:r>
              <a:rPr>
                <a:solidFill>
                  <a:srgbClr val="000000"/>
                </a:solidFill>
              </a:rPr>
              <a:t>doi: 10.3390/nu12061583</a:t>
            </a:r>
          </a:p>
          <a:p>
            <a:pPr marL="342900" indent="-342900" algn="just">
              <a:lnSpc>
                <a:spcPts val="1700"/>
              </a:lnSpc>
              <a:buSzPct val="100000"/>
              <a:buChar char="➢"/>
              <a:defRPr sz="800">
                <a:latin typeface="Times New Roman"/>
                <a:ea typeface="Times New Roman"/>
                <a:cs typeface="Times New Roman"/>
                <a:sym typeface="Times New Roman"/>
              </a:defRPr>
            </a:pPr>
            <a:r>
              <a:t>Bandura, A. Guide for constructing self-efficacy scales. En F. Pajares y T. C. Urdan (Eds.), </a:t>
            </a:r>
            <a:r>
              <a:rPr i="1"/>
              <a:t>Self-efficacy Beliefs of Adolescents</a:t>
            </a:r>
            <a:r>
              <a:t>. (2006, Vol. 5, pp. 307-337) Greenwich, CT: Information Age Publishing.</a:t>
            </a:r>
          </a:p>
          <a:p>
            <a:pPr marL="342900" indent="-342900" algn="just">
              <a:lnSpc>
                <a:spcPts val="1700"/>
              </a:lnSpc>
              <a:buSzPct val="100000"/>
              <a:buChar char="➢"/>
              <a:defRPr sz="800">
                <a:latin typeface="Times New Roman"/>
                <a:ea typeface="Times New Roman"/>
                <a:cs typeface="Times New Roman"/>
                <a:sym typeface="Times New Roman"/>
              </a:defRPr>
            </a:pPr>
            <a:r>
              <a:t>Belando, N.; Ferriz-Morell, R.; Moreno-Murcia, J.A. Validación de la escala de grado de compromiso deportivo en el contexto español. </a:t>
            </a:r>
            <a:r>
              <a:rPr i="1"/>
              <a:t>Eur J Hum Mov. </a:t>
            </a:r>
            <a:r>
              <a:rPr b="1"/>
              <a:t>2012</a:t>
            </a:r>
            <a:r>
              <a:rPr i="1"/>
              <a:t>, 28</a:t>
            </a:r>
            <a:r>
              <a:t>, 111-124.</a:t>
            </a:r>
          </a:p>
          <a:p>
            <a:pPr marL="342900" indent="-342900" algn="just">
              <a:lnSpc>
                <a:spcPts val="1700"/>
              </a:lnSpc>
              <a:buSzPct val="100000"/>
              <a:buChar char="➢"/>
              <a:defRPr sz="800">
                <a:latin typeface="Times New Roman"/>
                <a:ea typeface="Times New Roman"/>
                <a:cs typeface="Times New Roman"/>
                <a:sym typeface="Times New Roman"/>
              </a:defRPr>
            </a:pPr>
            <a:r>
              <a:t>Duchatelet, D.; Donche, V. Fostering self-efficacy and self-regulation in higher education: a matter of autonomy support or academic motivation?. </a:t>
            </a:r>
            <a:r>
              <a:rPr i="1"/>
              <a:t>High Educ Res Dev. </a:t>
            </a:r>
            <a:r>
              <a:rPr b="1"/>
              <a:t>2019</a:t>
            </a:r>
            <a:r>
              <a:rPr i="1"/>
              <a:t>, 38,</a:t>
            </a:r>
            <a:r>
              <a:t> 733-747. doi: 10.1080/07294360.2019.1581143</a:t>
            </a:r>
          </a:p>
          <a:p>
            <a:pPr marL="342900" indent="-342900" algn="just">
              <a:lnSpc>
                <a:spcPts val="1700"/>
              </a:lnSpc>
              <a:buSzPct val="100000"/>
              <a:buChar char="➢"/>
              <a:defRPr sz="800">
                <a:latin typeface="Times New Roman"/>
                <a:ea typeface="Times New Roman"/>
                <a:cs typeface="Times New Roman"/>
                <a:sym typeface="Times New Roman"/>
              </a:defRPr>
            </a:pPr>
            <a:r>
              <a:t>Deci, E.L.; Ryan, R.M. The ‘‘what’’ and ‘‘why’’ of goal pursuits: Human needs and the self-determination of behavior. </a:t>
            </a:r>
            <a:r>
              <a:rPr i="1"/>
              <a:t>Psychol Inq. </a:t>
            </a:r>
            <a:r>
              <a:rPr b="1"/>
              <a:t>2000</a:t>
            </a:r>
            <a:r>
              <a:rPr i="1"/>
              <a:t>, 11,</a:t>
            </a:r>
            <a:r>
              <a:t> 227-268. doi: 10.1207/S15327965PLI1104_01</a:t>
            </a:r>
          </a:p>
          <a:p>
            <a:pPr marL="342900" indent="-342900" algn="just">
              <a:lnSpc>
                <a:spcPts val="1700"/>
              </a:lnSpc>
              <a:buSzPct val="100000"/>
              <a:buChar char="➢"/>
              <a:defRPr sz="800">
                <a:latin typeface="Times New Roman"/>
                <a:ea typeface="Times New Roman"/>
                <a:cs typeface="Times New Roman"/>
                <a:sym typeface="Times New Roman"/>
              </a:defRPr>
            </a:pPr>
            <a:r>
              <a:t>Diego-García, M.; Zubiaur-González, M. Análisis de la percepción de autoeficacia en pilotos de parapente. </a:t>
            </a:r>
            <a:r>
              <a:rPr i="1"/>
              <a:t>Rev Psicol Deporte</a:t>
            </a:r>
            <a:r>
              <a:t>. </a:t>
            </a:r>
            <a:r>
              <a:rPr b="1"/>
              <a:t>2019,</a:t>
            </a:r>
            <a:r>
              <a:t> </a:t>
            </a:r>
            <a:r>
              <a:rPr i="1"/>
              <a:t>28,</a:t>
            </a:r>
            <a:r>
              <a:t> 41-48.</a:t>
            </a:r>
          </a:p>
          <a:p>
            <a:pPr marL="342900" indent="-342900" algn="just">
              <a:lnSpc>
                <a:spcPts val="1700"/>
              </a:lnSpc>
              <a:buSzPct val="100000"/>
              <a:buChar char="➢"/>
              <a:defRPr sz="800">
                <a:latin typeface="Times New Roman"/>
                <a:ea typeface="Times New Roman"/>
                <a:cs typeface="Times New Roman"/>
                <a:sym typeface="Times New Roman"/>
              </a:defRPr>
            </a:pPr>
            <a:r>
              <a:t>Ingram, J.; Maciejewski, G.; Hand, C.J. Changes in diet, sleep, and physical activity are associated with differences in negative mood during COVID-19 lockdown. </a:t>
            </a:r>
            <a:r>
              <a:rPr i="1"/>
              <a:t>Frontiers in Psychol</a:t>
            </a:r>
            <a:r>
              <a:t>, </a:t>
            </a:r>
            <a:r>
              <a:rPr b="1"/>
              <a:t>2020</a:t>
            </a:r>
            <a:r>
              <a:t>, </a:t>
            </a:r>
            <a:r>
              <a:rPr i="1"/>
              <a:t>11</a:t>
            </a:r>
            <a:r>
              <a:t>, 2328. doi: 10.3389/fpsyg.2020.588604</a:t>
            </a:r>
          </a:p>
          <a:p>
            <a:pPr marL="342900" indent="-342900" algn="just">
              <a:lnSpc>
                <a:spcPts val="1700"/>
              </a:lnSpc>
              <a:buSzPct val="100000"/>
              <a:buChar char="➢"/>
              <a:defRPr sz="800">
                <a:latin typeface="Times New Roman"/>
                <a:ea typeface="Times New Roman"/>
                <a:cs typeface="Times New Roman"/>
                <a:sym typeface="Times New Roman"/>
              </a:defRPr>
            </a:pPr>
            <a:r>
              <a:t>Lonsdale, C.; Hodge, K.; Rose, E.A. The Behavioral Regulation in Sport Questionnaire (BRSQ): Instrument development and initial validity evidence. </a:t>
            </a:r>
            <a:r>
              <a:rPr i="1"/>
              <a:t>J Sport Exerc Psychol</a:t>
            </a:r>
            <a:r>
              <a:t>. </a:t>
            </a:r>
            <a:r>
              <a:rPr b="1"/>
              <a:t>2008,</a:t>
            </a:r>
            <a:r>
              <a:t> </a:t>
            </a:r>
            <a:r>
              <a:rPr i="1"/>
              <a:t>30</a:t>
            </a:r>
            <a:r>
              <a:t>(3), 323-355.</a:t>
            </a:r>
          </a:p>
          <a:p>
            <a:pPr marL="342900" indent="-342900" algn="just">
              <a:lnSpc>
                <a:spcPts val="1700"/>
              </a:lnSpc>
              <a:buSzPct val="100000"/>
              <a:buChar char="➢"/>
              <a:defRPr sz="800">
                <a:latin typeface="Times New Roman"/>
                <a:ea typeface="Times New Roman"/>
                <a:cs typeface="Times New Roman"/>
                <a:sym typeface="Times New Roman"/>
              </a:defRPr>
            </a:pPr>
            <a:r>
              <a:t>Montero, I.; León, O.G. A guide for naming research studies in Psychology. </a:t>
            </a:r>
            <a:r>
              <a:rPr i="1"/>
              <a:t>Int J Clin Health Psychol</a:t>
            </a:r>
            <a:r>
              <a:t>. </a:t>
            </a:r>
            <a:r>
              <a:rPr b="1"/>
              <a:t>2007</a:t>
            </a:r>
            <a:r>
              <a:rPr i="1"/>
              <a:t>, 7,</a:t>
            </a:r>
            <a:r>
              <a:t> 847-862.</a:t>
            </a:r>
          </a:p>
          <a:p>
            <a:pPr marL="342900" indent="-342900" algn="just">
              <a:lnSpc>
                <a:spcPts val="1700"/>
              </a:lnSpc>
              <a:buSzPct val="100000"/>
              <a:buChar char="➢"/>
              <a:defRPr sz="800">
                <a:latin typeface="Times New Roman"/>
                <a:ea typeface="Times New Roman"/>
                <a:cs typeface="Times New Roman"/>
                <a:sym typeface="Times New Roman"/>
              </a:defRPr>
            </a:pPr>
            <a:r>
              <a:t>Moreno-Murcia, J.A.; Marzo, J.C.; Martínez-Galindo, C.; Conte, L. Validación de la Escala de “Satisfacción de las Necesidades Psicológicas Básicas” y del Cuestionario de la “Regulación Conductual en el Deporte” al contexto español. </a:t>
            </a:r>
            <a:r>
              <a:rPr i="1"/>
              <a:t>RICYDE. Rev Int Cien Deporte.</a:t>
            </a:r>
            <a:r>
              <a:t> </a:t>
            </a:r>
            <a:r>
              <a:rPr b="1"/>
              <a:t>2011,</a:t>
            </a:r>
            <a:r>
              <a:t> </a:t>
            </a:r>
            <a:r>
              <a:rPr i="1"/>
              <a:t>26,</a:t>
            </a:r>
            <a:r>
              <a:t> 355-369.</a:t>
            </a:r>
          </a:p>
          <a:p>
            <a:pPr marL="342900" indent="-342900" algn="just">
              <a:lnSpc>
                <a:spcPts val="1700"/>
              </a:lnSpc>
              <a:buSzPct val="100000"/>
              <a:buChar char="➢"/>
              <a:defRPr sz="800">
                <a:latin typeface="Times New Roman"/>
                <a:ea typeface="Times New Roman"/>
                <a:cs typeface="Times New Roman"/>
                <a:sym typeface="Times New Roman"/>
              </a:defRPr>
            </a:pPr>
            <a:r>
              <a:t>Orlick, T. (</a:t>
            </a:r>
            <a:r>
              <a:rPr i="1"/>
              <a:t>Entrenamiento mental: Cómo vencer en el deporte y en la vida</a:t>
            </a:r>
            <a:r>
              <a:t>. Barcelona: Paidotribo, 2004.</a:t>
            </a:r>
          </a:p>
          <a:p>
            <a:pPr marL="342900" indent="-342900" algn="just">
              <a:lnSpc>
                <a:spcPts val="1700"/>
              </a:lnSpc>
              <a:buSzPct val="100000"/>
              <a:buChar char="➢"/>
              <a:defRPr sz="800">
                <a:latin typeface="Times New Roman"/>
                <a:ea typeface="Times New Roman"/>
                <a:cs typeface="Times New Roman"/>
                <a:sym typeface="Times New Roman"/>
              </a:defRPr>
            </a:pPr>
            <a:r>
              <a:t>Pieh, C.; Budimir, S.; Probst, T. The effect of age, gender, income, work, and physical activity on mental health during coronavirus disease (COVID-19) lockdown in Austria. </a:t>
            </a:r>
            <a:r>
              <a:rPr i="1"/>
              <a:t>J Psychos Res</a:t>
            </a:r>
            <a:r>
              <a:t>. </a:t>
            </a:r>
            <a:r>
              <a:rPr b="1"/>
              <a:t>2020</a:t>
            </a:r>
            <a:r>
              <a:t>, </a:t>
            </a:r>
            <a:r>
              <a:rPr i="1"/>
              <a:t>136</a:t>
            </a:r>
            <a:r>
              <a:t>, 110186. Doi: 10.1016/j.jpsychores.2020.110186</a:t>
            </a:r>
          </a:p>
          <a:p>
            <a:pPr marL="342900" indent="-342900" algn="just">
              <a:lnSpc>
                <a:spcPts val="1700"/>
              </a:lnSpc>
              <a:buSzPct val="100000"/>
              <a:buChar char="➢"/>
              <a:defRPr sz="800">
                <a:latin typeface="Times New Roman"/>
                <a:ea typeface="Times New Roman"/>
                <a:cs typeface="Times New Roman"/>
                <a:sym typeface="Times New Roman"/>
              </a:defRPr>
            </a:pPr>
            <a:r>
              <a:t>Podlog, L.; Gustafsson, H.; Skoog, T.; Westine. M.; Wernere, S.; Alricssonf, M. (Need satisfaction, motivation, and engagement among high-performance youth athletes: A multiple mediation analysis. </a:t>
            </a:r>
            <a:r>
              <a:rPr i="1"/>
              <a:t>Int. J Sport Exerc Psychol. </a:t>
            </a:r>
            <a:r>
              <a:rPr b="1"/>
              <a:t>2015,</a:t>
            </a:r>
            <a:r>
              <a:t> </a:t>
            </a:r>
            <a:r>
              <a:rPr i="1"/>
              <a:t>13,</a:t>
            </a:r>
            <a:r>
              <a:t> 1-19. doi: 10.1080/1612197X.2014.999346</a:t>
            </a:r>
          </a:p>
          <a:p>
            <a:pPr marL="342900" indent="-342900" algn="just">
              <a:lnSpc>
                <a:spcPts val="1700"/>
              </a:lnSpc>
              <a:buSzPct val="100000"/>
              <a:buChar char="➢"/>
              <a:defRPr sz="800">
                <a:latin typeface="Times New Roman"/>
                <a:ea typeface="Times New Roman"/>
                <a:cs typeface="Times New Roman"/>
                <a:sym typeface="Times New Roman"/>
              </a:defRPr>
            </a:pPr>
            <a:r>
              <a:t>Sannicandro, I.; Cofano, G.; Rosa, A.R.; Raiola, G. Sedentary conditions during the lockdown and movement opportunities for the Italian elderly. </a:t>
            </a:r>
            <a:r>
              <a:rPr i="1"/>
              <a:t>MOJ Sports Med</a:t>
            </a:r>
            <a:r>
              <a:t>, </a:t>
            </a:r>
            <a:r>
              <a:rPr b="1"/>
              <a:t>2020</a:t>
            </a:r>
            <a:r>
              <a:t>, </a:t>
            </a:r>
            <a:r>
              <a:rPr i="1"/>
              <a:t>4</a:t>
            </a:r>
            <a:r>
              <a:t>(3), 87-90.</a:t>
            </a:r>
          </a:p>
          <a:p>
            <a:pPr marL="342900" indent="-342900" algn="just">
              <a:lnSpc>
                <a:spcPts val="1700"/>
              </a:lnSpc>
              <a:buSzPct val="100000"/>
              <a:buChar char="➢"/>
              <a:defRPr sz="800">
                <a:solidFill>
                  <a:srgbClr val="222222"/>
                </a:solidFill>
                <a:latin typeface="Times New Roman"/>
                <a:ea typeface="Times New Roman"/>
                <a:cs typeface="Times New Roman"/>
                <a:sym typeface="Times New Roman"/>
              </a:defRPr>
            </a:pPr>
            <a:r>
              <a:t>Tison, G.H.; Avram, R.; Kuhar, P.; Abreau, S.; Marcus, G.M.; Pletcher, M.J.; Olgin, J.E. Worldwide effect of COVID-19 on physical activity: A descriptive study. </a:t>
            </a:r>
            <a:r>
              <a:rPr i="1"/>
              <a:t>Ann Intern Med</a:t>
            </a:r>
            <a:r>
              <a:t>. </a:t>
            </a:r>
            <a:r>
              <a:rPr b="1"/>
              <a:t>2020</a:t>
            </a:r>
            <a:r>
              <a:t>, </a:t>
            </a:r>
            <a:r>
              <a:rPr i="1"/>
              <a:t>3</a:t>
            </a:r>
            <a:r>
              <a:t>. </a:t>
            </a:r>
            <a:r>
              <a:rPr spc="60">
                <a:solidFill>
                  <a:srgbClr val="000000"/>
                </a:solidFill>
              </a:rPr>
              <a:t>doi: 10.7326/M20-2665</a:t>
            </a:r>
          </a:p>
          <a:p>
            <a:pPr marL="342900" indent="-342900" algn="just">
              <a:lnSpc>
                <a:spcPts val="1700"/>
              </a:lnSpc>
              <a:buSzPct val="100000"/>
              <a:buChar char="➢"/>
              <a:defRPr sz="800">
                <a:latin typeface="Times New Roman"/>
                <a:ea typeface="Times New Roman"/>
                <a:cs typeface="Times New Roman"/>
                <a:sym typeface="Times New Roman"/>
              </a:defRPr>
            </a:pPr>
            <a:r>
              <a:t>Tudela, A. Perceived Stress during confinement between people who practice physical exercise and those who do not. </a:t>
            </a:r>
            <a:r>
              <a:rPr i="1"/>
              <a:t>Rev Transmisión Conoc Educ Salud</a:t>
            </a:r>
            <a:r>
              <a:t>, </a:t>
            </a:r>
            <a:r>
              <a:rPr b="1"/>
              <a:t>2020,</a:t>
            </a:r>
            <a:r>
              <a:t> </a:t>
            </a:r>
            <a:r>
              <a:rPr i="1"/>
              <a:t>12</a:t>
            </a:r>
            <a:r>
              <a:t>(4), 481-494.</a:t>
            </a:r>
          </a:p>
          <a:p>
            <a:pPr marL="342900" indent="-342900" algn="just">
              <a:lnSpc>
                <a:spcPts val="1700"/>
              </a:lnSpc>
              <a:buSzPct val="100000"/>
              <a:buChar char="➢"/>
              <a:defRPr sz="800">
                <a:latin typeface="Times New Roman"/>
                <a:ea typeface="Times New Roman"/>
                <a:cs typeface="Times New Roman"/>
                <a:sym typeface="Times New Roman"/>
              </a:defRPr>
            </a:pPr>
            <a:r>
              <a:t>Wilson, P.M.; Rogers, W.T.; Rodgers, W.M.; Wild, T.C. The Psychological Need Satisfaction in Exercise Scale. </a:t>
            </a:r>
            <a:r>
              <a:rPr i="1"/>
              <a:t>J Sport Exerc Psychol. </a:t>
            </a:r>
            <a:r>
              <a:rPr b="1"/>
              <a:t>2006</a:t>
            </a:r>
            <a:r>
              <a:rPr i="1"/>
              <a:t>,</a:t>
            </a:r>
            <a:r>
              <a:t> </a:t>
            </a:r>
            <a:r>
              <a:rPr i="1"/>
              <a:t>28</a:t>
            </a:r>
            <a:r>
              <a:t>, 231-251. doi: 10.1123/jsep.28.3.231</a:t>
            </a:r>
          </a:p>
          <a:p>
            <a:pPr marL="342900" indent="-342900" algn="just">
              <a:lnSpc>
                <a:spcPts val="1700"/>
              </a:lnSpc>
              <a:buSzPct val="100000"/>
              <a:buChar char="➢"/>
              <a:defRPr sz="800">
                <a:latin typeface="Times New Roman"/>
                <a:ea typeface="Times New Roman"/>
                <a:cs typeface="Times New Roman"/>
                <a:sym typeface="Times New Roman"/>
              </a:defRPr>
            </a:pPr>
            <a:r>
              <a:t>World  Health  Organization  (WHO).  Stay  physically  active during self-quarantine [Internet]. Dinamarca: WHO; </a:t>
            </a:r>
            <a:r>
              <a:rPr b="1"/>
              <a:t>2019</a:t>
            </a:r>
            <a:r>
              <a:t>. Available online: </a:t>
            </a:r>
            <a:r>
              <a:rPr u="sng">
                <a:solidFill>
                  <a:srgbClr val="FB4A18"/>
                </a:solidFill>
                <a:uFill>
                  <a:solidFill>
                    <a:srgbClr val="FB4A18"/>
                  </a:solidFill>
                </a:uFill>
                <a:hlinkClick r:id="rId2"/>
              </a:rPr>
              <a:t>https://www.euro.who.int/en/healthtopics/healthemergencies/coronaviruscovid19/technicalguidance/stayphysicallyactiveduringselfquarantine</a:t>
            </a:r>
          </a:p>
          <a:p>
            <a:pPr marL="342900" indent="-342900" algn="just">
              <a:lnSpc>
                <a:spcPts val="1700"/>
              </a:lnSpc>
              <a:buSzPct val="100000"/>
              <a:buChar char="➢"/>
              <a:defRPr sz="800">
                <a:latin typeface="Times New Roman"/>
                <a:ea typeface="Times New Roman"/>
                <a:cs typeface="Times New Roman"/>
                <a:sym typeface="Times New Roman"/>
              </a:defRPr>
            </a:pPr>
            <a:endParaRPr u="sng">
              <a:solidFill>
                <a:srgbClr val="FB4A18"/>
              </a:solidFill>
              <a:uFill>
                <a:solidFill>
                  <a:srgbClr val="FB4A18"/>
                </a:solidFill>
              </a:uFill>
              <a:hlinkClick r:id="rId2"/>
            </a:endParaRPr>
          </a:p>
          <a:p>
            <a:pPr marL="342900" indent="-342900" algn="just">
              <a:lnSpc>
                <a:spcPts val="1700"/>
              </a:lnSpc>
              <a:buSzPct val="100000"/>
              <a:buChar char="➢"/>
              <a:defRPr sz="800">
                <a:latin typeface="Times New Roman"/>
                <a:ea typeface="Times New Roman"/>
                <a:cs typeface="Times New Roman"/>
                <a:sym typeface="Times New Roman"/>
              </a:defRPr>
            </a:pPr>
            <a:endParaRPr u="sng">
              <a:solidFill>
                <a:srgbClr val="FB4A18"/>
              </a:solidFill>
              <a:uFill>
                <a:solidFill>
                  <a:srgbClr val="FB4A18"/>
                </a:solidFill>
              </a:uFill>
              <a:hlinkClick r:id="rId2"/>
            </a:endParaRPr>
          </a:p>
          <a:p>
            <a:pPr marL="342900" indent="-342900" algn="just">
              <a:lnSpc>
                <a:spcPts val="1700"/>
              </a:lnSpc>
              <a:buSzPct val="100000"/>
              <a:buChar char="➢"/>
              <a:defRPr sz="800">
                <a:latin typeface="Times New Roman"/>
                <a:ea typeface="Times New Roman"/>
                <a:cs typeface="Times New Roman"/>
                <a:sym typeface="Times New Roman"/>
              </a:defRPr>
            </a:pPr>
            <a:endParaRPr u="sng">
              <a:solidFill>
                <a:srgbClr val="FB4A18"/>
              </a:solidFill>
              <a:uFill>
                <a:solidFill>
                  <a:srgbClr val="FB4A18"/>
                </a:solidFill>
              </a:uFill>
              <a:hlinkClick r:id="rId2"/>
            </a:endParaRPr>
          </a:p>
          <a:p>
            <a:pPr marL="342900" indent="-342900" algn="just">
              <a:lnSpc>
                <a:spcPts val="1700"/>
              </a:lnSpc>
              <a:buSzPct val="100000"/>
              <a:buChar char="➢"/>
              <a:defRPr sz="800">
                <a:latin typeface="Times New Roman"/>
                <a:ea typeface="Times New Roman"/>
                <a:cs typeface="Times New Roman"/>
                <a:sym typeface="Times New Roman"/>
              </a:defRPr>
            </a:pPr>
            <a:endParaRPr u="sng">
              <a:solidFill>
                <a:srgbClr val="FB4A18"/>
              </a:solidFill>
              <a:uFill>
                <a:solidFill>
                  <a:srgbClr val="FB4A18"/>
                </a:solidFill>
              </a:uFill>
              <a:hlinkClick r:id="rId2"/>
            </a:endParaRPr>
          </a:p>
          <a:p>
            <a:pPr marL="342900" indent="-342900" algn="just">
              <a:lnSpc>
                <a:spcPts val="1700"/>
              </a:lnSpc>
              <a:buSzPct val="100000"/>
              <a:buChar char="➢"/>
              <a:defRPr sz="800">
                <a:latin typeface="Times New Roman"/>
                <a:ea typeface="Times New Roman"/>
                <a:cs typeface="Times New Roman"/>
                <a:sym typeface="Times New Roman"/>
              </a:defRPr>
            </a:pPr>
            <a:endParaRPr u="sng">
              <a:solidFill>
                <a:srgbClr val="FB4A18"/>
              </a:solidFill>
              <a:uFill>
                <a:solidFill>
                  <a:srgbClr val="FB4A18"/>
                </a:solidFill>
              </a:uFill>
              <a:hlinkClick r:id="rId2"/>
            </a:endParaRPr>
          </a:p>
          <a:p>
            <a:pPr marL="342900" indent="-342900" algn="just">
              <a:lnSpc>
                <a:spcPts val="1700"/>
              </a:lnSpc>
              <a:buSzPct val="100000"/>
              <a:buChar char="➢"/>
              <a:defRPr sz="800">
                <a:latin typeface="Times New Roman"/>
                <a:ea typeface="Times New Roman"/>
                <a:cs typeface="Times New Roman"/>
                <a:sym typeface="Times New Roman"/>
              </a:defRPr>
            </a:pPr>
            <a:endParaRPr u="sng">
              <a:solidFill>
                <a:srgbClr val="FB4A18"/>
              </a:solidFill>
              <a:uFill>
                <a:solidFill>
                  <a:srgbClr val="FB4A18"/>
                </a:solidFill>
              </a:uFill>
              <a:hlinkClick r:id="rId2"/>
            </a:endParaRPr>
          </a:p>
        </p:txBody>
      </p:sp>
      <p:sp>
        <p:nvSpPr>
          <p:cNvPr id="500" name="Título 1"/>
          <p:cNvSpPr txBox="1">
            <a:spLocks noGrp="1"/>
          </p:cNvSpPr>
          <p:nvPr>
            <p:ph type="title"/>
          </p:nvPr>
        </p:nvSpPr>
        <p:spPr>
          <a:xfrm>
            <a:off x="1640156" y="455944"/>
            <a:ext cx="10057859" cy="726532"/>
          </a:xfrm>
          <a:prstGeom prst="rect">
            <a:avLst/>
          </a:prstGeom>
        </p:spPr>
        <p:txBody>
          <a:bodyPr/>
          <a:lstStyle>
            <a:lvl1pPr>
              <a:defRPr b="1"/>
            </a:lvl1pPr>
          </a:lstStyle>
          <a:p>
            <a:r>
              <a:t>References</a:t>
            </a:r>
          </a:p>
        </p:txBody>
      </p:sp>
      <p:pic>
        <p:nvPicPr>
          <p:cNvPr id="501" name="Imagen 5" descr="Imagen 5"/>
          <p:cNvPicPr>
            <a:picLocks noChangeAspect="1"/>
          </p:cNvPicPr>
          <p:nvPr/>
        </p:nvPicPr>
        <p:blipFill>
          <a:blip r:embed="rId3"/>
          <a:stretch>
            <a:fillRect/>
          </a:stretch>
        </p:blipFill>
        <p:spPr>
          <a:xfrm>
            <a:off x="286843" y="5802283"/>
            <a:ext cx="926987" cy="901933"/>
          </a:xfrm>
          <a:prstGeom prst="rect">
            <a:avLst/>
          </a:prstGeom>
          <a:ln w="12700">
            <a:miter lim="400000"/>
          </a:ln>
        </p:spPr>
      </p:pic>
      <p:pic>
        <p:nvPicPr>
          <p:cNvPr id="502" name="Picture 2" descr="Picture 2"/>
          <p:cNvPicPr>
            <a:picLocks noChangeAspect="1"/>
          </p:cNvPicPr>
          <p:nvPr/>
        </p:nvPicPr>
        <p:blipFill>
          <a:blip r:embed="rId4"/>
          <a:stretch>
            <a:fillRect/>
          </a:stretch>
        </p:blipFill>
        <p:spPr>
          <a:xfrm>
            <a:off x="10738656" y="230004"/>
            <a:ext cx="1453344" cy="558979"/>
          </a:xfrm>
          <a:prstGeom prst="rect">
            <a:avLst/>
          </a:prstGeom>
          <a:ln w="12700">
            <a:miter lim="400000"/>
          </a:ln>
        </p:spPr>
      </p:pic>
      <p:pic>
        <p:nvPicPr>
          <p:cNvPr id="503" name="Picture 2" descr="Picture 2"/>
          <p:cNvPicPr>
            <a:picLocks noChangeAspect="1"/>
          </p:cNvPicPr>
          <p:nvPr/>
        </p:nvPicPr>
        <p:blipFill>
          <a:blip r:embed="rId5"/>
          <a:stretch>
            <a:fillRect/>
          </a:stretch>
        </p:blipFill>
        <p:spPr>
          <a:xfrm>
            <a:off x="11104671" y="6124888"/>
            <a:ext cx="1087328" cy="72653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ítulo 1"/>
          <p:cNvSpPr txBox="1">
            <a:spLocks noGrp="1"/>
          </p:cNvSpPr>
          <p:nvPr>
            <p:ph type="ctrTitle"/>
          </p:nvPr>
        </p:nvSpPr>
        <p:spPr>
          <a:xfrm>
            <a:off x="1460938" y="336194"/>
            <a:ext cx="10468303" cy="1889561"/>
          </a:xfrm>
          <a:prstGeom prst="rect">
            <a:avLst/>
          </a:prstGeom>
        </p:spPr>
        <p:txBody>
          <a:bodyPr/>
          <a:lstStyle/>
          <a:p>
            <a:pPr algn="ctr">
              <a:defRPr sz="3500"/>
            </a:pPr>
            <a:r>
              <a:t>Psychological variables and sport practice during the lockdown caused by Covid-19: </a:t>
            </a:r>
            <a:br/>
            <a:r>
              <a:t>comparative analysis </a:t>
            </a:r>
          </a:p>
        </p:txBody>
      </p:sp>
      <p:sp>
        <p:nvSpPr>
          <p:cNvPr id="506" name="Subtítulo 2"/>
          <p:cNvSpPr txBox="1">
            <a:spLocks noGrp="1"/>
          </p:cNvSpPr>
          <p:nvPr>
            <p:ph type="subTitle" sz="quarter" idx="1"/>
          </p:nvPr>
        </p:nvSpPr>
        <p:spPr>
          <a:xfrm>
            <a:off x="2719490" y="2544691"/>
            <a:ext cx="8915401" cy="1631758"/>
          </a:xfrm>
          <a:prstGeom prst="rect">
            <a:avLst/>
          </a:prstGeom>
        </p:spPr>
        <p:txBody>
          <a:bodyPr>
            <a:noAutofit/>
          </a:bodyPr>
          <a:lstStyle/>
          <a:p>
            <a:pPr algn="ctr" defTabSz="269747">
              <a:spcBef>
                <a:spcPts val="500"/>
              </a:spcBef>
              <a:defRPr sz="884" b="1">
                <a:latin typeface="Times New Roman"/>
                <a:ea typeface="Times New Roman"/>
                <a:cs typeface="Times New Roman"/>
                <a:sym typeface="Times New Roman"/>
              </a:defRPr>
            </a:pPr>
            <a:r>
              <a:rPr sz="1500" dirty="0"/>
              <a:t>Marta Leyton Román </a:t>
            </a:r>
          </a:p>
          <a:p>
            <a:pPr algn="ctr" defTabSz="269747">
              <a:spcBef>
                <a:spcPts val="500"/>
              </a:spcBef>
              <a:defRPr sz="884" b="1">
                <a:latin typeface="Times New Roman"/>
                <a:ea typeface="Times New Roman"/>
                <a:cs typeface="Times New Roman"/>
                <a:sym typeface="Times New Roman"/>
              </a:defRPr>
            </a:pPr>
            <a:r>
              <a:rPr sz="1500" u="sng" dirty="0">
                <a:solidFill>
                  <a:srgbClr val="FB4A18"/>
                </a:solidFill>
                <a:uFill>
                  <a:solidFill>
                    <a:srgbClr val="FB4A18"/>
                  </a:solidFill>
                </a:uFill>
                <a:hlinkClick r:id="rId2"/>
              </a:rPr>
              <a:t>marta.leyton@urjc.es</a:t>
            </a:r>
            <a:r>
              <a:rPr sz="1500" dirty="0"/>
              <a:t> </a:t>
            </a:r>
          </a:p>
          <a:p>
            <a:pPr algn="ctr" defTabSz="269747">
              <a:spcBef>
                <a:spcPts val="500"/>
              </a:spcBef>
              <a:defRPr sz="884">
                <a:latin typeface="Times New Roman"/>
                <a:ea typeface="Times New Roman"/>
                <a:cs typeface="Times New Roman"/>
                <a:sym typeface="Times New Roman"/>
              </a:defRPr>
            </a:pPr>
            <a:r>
              <a:rPr sz="1500" dirty="0"/>
              <a:t>Sports Studies Center. Rey Juan Carlos University. Madrid. Spain </a:t>
            </a:r>
            <a:endParaRPr sz="1500" b="1" dirty="0"/>
          </a:p>
          <a:p>
            <a:pPr algn="ctr" defTabSz="269747">
              <a:spcBef>
                <a:spcPts val="500"/>
              </a:spcBef>
              <a:defRPr sz="884" b="1">
                <a:latin typeface="Times New Roman"/>
                <a:ea typeface="Times New Roman"/>
                <a:cs typeface="Times New Roman"/>
                <a:sym typeface="Times New Roman"/>
              </a:defRPr>
            </a:pPr>
            <a:r>
              <a:rPr sz="1500" dirty="0"/>
              <a:t>  </a:t>
            </a:r>
          </a:p>
          <a:p>
            <a:pPr algn="ctr" defTabSz="269747">
              <a:spcBef>
                <a:spcPts val="500"/>
              </a:spcBef>
              <a:defRPr sz="884" b="1">
                <a:latin typeface="Times New Roman"/>
                <a:ea typeface="Times New Roman"/>
                <a:cs typeface="Times New Roman"/>
                <a:sym typeface="Times New Roman"/>
              </a:defRPr>
            </a:pPr>
            <a:endParaRPr sz="1500" dirty="0"/>
          </a:p>
          <a:p>
            <a:pPr algn="ctr" defTabSz="269747">
              <a:spcBef>
                <a:spcPts val="500"/>
              </a:spcBef>
              <a:defRPr sz="884" b="1">
                <a:latin typeface="Times New Roman"/>
                <a:ea typeface="Times New Roman"/>
                <a:cs typeface="Times New Roman"/>
                <a:sym typeface="Times New Roman"/>
              </a:defRPr>
            </a:pPr>
            <a:r>
              <a:rPr sz="1500" dirty="0"/>
              <a:t>Ruth Jiménez </a:t>
            </a:r>
            <a:r>
              <a:rPr sz="1500" dirty="0" err="1"/>
              <a:t>Castuera</a:t>
            </a:r>
            <a:endParaRPr sz="1500" dirty="0"/>
          </a:p>
          <a:p>
            <a:pPr algn="ctr" defTabSz="269747">
              <a:spcBef>
                <a:spcPts val="500"/>
              </a:spcBef>
              <a:defRPr sz="884" b="1">
                <a:latin typeface="Times New Roman"/>
                <a:ea typeface="Times New Roman"/>
                <a:cs typeface="Times New Roman"/>
                <a:sym typeface="Times New Roman"/>
              </a:defRPr>
            </a:pPr>
            <a:r>
              <a:rPr sz="1500" dirty="0"/>
              <a:t> </a:t>
            </a:r>
            <a:r>
              <a:rPr sz="1500" u="sng" dirty="0">
                <a:solidFill>
                  <a:srgbClr val="FB4A18"/>
                </a:solidFill>
                <a:uFill>
                  <a:solidFill>
                    <a:srgbClr val="FB4A18"/>
                  </a:solidFill>
                </a:uFill>
                <a:hlinkClick r:id="rId3"/>
              </a:rPr>
              <a:t>ruthji@unex.es</a:t>
            </a:r>
          </a:p>
          <a:p>
            <a:pPr algn="ctr" defTabSz="269747">
              <a:spcBef>
                <a:spcPts val="500"/>
              </a:spcBef>
              <a:defRPr sz="884">
                <a:latin typeface="Times New Roman"/>
                <a:ea typeface="Times New Roman"/>
                <a:cs typeface="Times New Roman"/>
                <a:sym typeface="Times New Roman"/>
              </a:defRPr>
            </a:pPr>
            <a:r>
              <a:rPr sz="1500" dirty="0"/>
              <a:t>Didactic and Behavioral Analysis in Sport Research Group. Faculty of Sports Science. University of Extremadura. </a:t>
            </a:r>
            <a:r>
              <a:rPr sz="1500" dirty="0" err="1"/>
              <a:t>Cáceres</a:t>
            </a:r>
            <a:r>
              <a:rPr sz="1500" dirty="0"/>
              <a:t>. Extremadura. Spain </a:t>
            </a:r>
          </a:p>
        </p:txBody>
      </p:sp>
      <p:pic>
        <p:nvPicPr>
          <p:cNvPr id="507" name="Picture 2" descr="Picture 2"/>
          <p:cNvPicPr>
            <a:picLocks noChangeAspect="1"/>
          </p:cNvPicPr>
          <p:nvPr/>
        </p:nvPicPr>
        <p:blipFill>
          <a:blip r:embed="rId4"/>
          <a:stretch>
            <a:fillRect/>
          </a:stretch>
        </p:blipFill>
        <p:spPr>
          <a:xfrm>
            <a:off x="4204676" y="2403078"/>
            <a:ext cx="1436729" cy="552589"/>
          </a:xfrm>
          <a:prstGeom prst="rect">
            <a:avLst/>
          </a:prstGeom>
          <a:ln w="12700">
            <a:miter lim="400000"/>
          </a:ln>
        </p:spPr>
      </p:pic>
      <p:pic>
        <p:nvPicPr>
          <p:cNvPr id="508" name="Picture 2" descr="Picture 2"/>
          <p:cNvPicPr>
            <a:picLocks noChangeAspect="1"/>
          </p:cNvPicPr>
          <p:nvPr/>
        </p:nvPicPr>
        <p:blipFill>
          <a:blip r:embed="rId5"/>
          <a:stretch>
            <a:fillRect/>
          </a:stretch>
        </p:blipFill>
        <p:spPr>
          <a:xfrm>
            <a:off x="3533126" y="3642140"/>
            <a:ext cx="1195521" cy="853245"/>
          </a:xfrm>
          <a:prstGeom prst="rect">
            <a:avLst/>
          </a:prstGeom>
          <a:ln w="12700">
            <a:miter lim="400000"/>
          </a:ln>
        </p:spPr>
      </p:pic>
      <p:pic>
        <p:nvPicPr>
          <p:cNvPr id="509" name="Imagen 5" descr="Imagen 5"/>
          <p:cNvPicPr>
            <a:picLocks noChangeAspect="1"/>
          </p:cNvPicPr>
          <p:nvPr/>
        </p:nvPicPr>
        <p:blipFill>
          <a:blip r:embed="rId6"/>
          <a:stretch>
            <a:fillRect/>
          </a:stretch>
        </p:blipFill>
        <p:spPr>
          <a:xfrm>
            <a:off x="286843" y="5802283"/>
            <a:ext cx="926987" cy="90193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ítulo 1"/>
          <p:cNvSpPr txBox="1">
            <a:spLocks noGrp="1"/>
          </p:cNvSpPr>
          <p:nvPr>
            <p:ph type="title"/>
          </p:nvPr>
        </p:nvSpPr>
        <p:spPr>
          <a:xfrm>
            <a:off x="1899242" y="487474"/>
            <a:ext cx="8911688" cy="1280892"/>
          </a:xfrm>
          <a:prstGeom prst="rect">
            <a:avLst/>
          </a:prstGeom>
        </p:spPr>
        <p:txBody>
          <a:bodyPr/>
          <a:lstStyle>
            <a:lvl1pPr>
              <a:defRPr b="1"/>
            </a:lvl1pPr>
          </a:lstStyle>
          <a:p>
            <a:r>
              <a:t>Introduction</a:t>
            </a:r>
          </a:p>
        </p:txBody>
      </p:sp>
      <p:pic>
        <p:nvPicPr>
          <p:cNvPr id="405" name="Picture 2" descr="Picture 2"/>
          <p:cNvPicPr>
            <a:picLocks noChangeAspect="1"/>
          </p:cNvPicPr>
          <p:nvPr/>
        </p:nvPicPr>
        <p:blipFill>
          <a:blip r:embed="rId2"/>
          <a:srcRect r="3" b="6"/>
          <a:stretch>
            <a:fillRect/>
          </a:stretch>
        </p:blipFill>
        <p:spPr>
          <a:xfrm>
            <a:off x="1213744" y="1690839"/>
            <a:ext cx="3879454" cy="2160588"/>
          </a:xfrm>
          <a:custGeom>
            <a:avLst/>
            <a:gdLst/>
            <a:ahLst/>
            <a:cxnLst>
              <a:cxn ang="0">
                <a:pos x="wd2" y="hd2"/>
              </a:cxn>
              <a:cxn ang="5400000">
                <a:pos x="wd2" y="hd2"/>
              </a:cxn>
              <a:cxn ang="10800000">
                <a:pos x="wd2" y="hd2"/>
              </a:cxn>
              <a:cxn ang="16200000">
                <a:pos x="wd2" y="hd2"/>
              </a:cxn>
            </a:cxnLst>
            <a:rect l="0" t="0" r="r" b="b"/>
            <a:pathLst>
              <a:path w="21600" h="21600" extrusionOk="0">
                <a:moveTo>
                  <a:pt x="2004" y="0"/>
                </a:moveTo>
                <a:cubicBezTo>
                  <a:pt x="897" y="0"/>
                  <a:pt x="0" y="1610"/>
                  <a:pt x="0" y="3599"/>
                </a:cubicBezTo>
                <a:lnTo>
                  <a:pt x="0" y="18001"/>
                </a:lnTo>
                <a:cubicBezTo>
                  <a:pt x="0" y="19990"/>
                  <a:pt x="897" y="21600"/>
                  <a:pt x="2004" y="21600"/>
                </a:cubicBezTo>
                <a:lnTo>
                  <a:pt x="19596" y="21600"/>
                </a:lnTo>
                <a:cubicBezTo>
                  <a:pt x="20703" y="21600"/>
                  <a:pt x="21600" y="19990"/>
                  <a:pt x="21600" y="18001"/>
                </a:cubicBezTo>
                <a:lnTo>
                  <a:pt x="21600" y="3599"/>
                </a:lnTo>
                <a:cubicBezTo>
                  <a:pt x="21600" y="1610"/>
                  <a:pt x="20703" y="0"/>
                  <a:pt x="19596" y="0"/>
                </a:cubicBezTo>
                <a:lnTo>
                  <a:pt x="2004" y="0"/>
                </a:lnTo>
                <a:close/>
              </a:path>
            </a:pathLst>
          </a:custGeom>
          <a:ln w="12700">
            <a:miter lim="400000"/>
          </a:ln>
          <a:effectLst>
            <a:outerShdw blurRad="76200" dist="38100" dir="7800000" rotWithShape="0">
              <a:srgbClr val="000000">
                <a:alpha val="40000"/>
              </a:srgbClr>
            </a:outerShdw>
          </a:effectLst>
        </p:spPr>
      </p:pic>
      <p:pic>
        <p:nvPicPr>
          <p:cNvPr id="406" name="Picture 4" descr="Picture 4"/>
          <p:cNvPicPr>
            <a:picLocks noChangeAspect="1"/>
          </p:cNvPicPr>
          <p:nvPr/>
        </p:nvPicPr>
        <p:blipFill>
          <a:blip r:embed="rId3"/>
          <a:stretch>
            <a:fillRect/>
          </a:stretch>
        </p:blipFill>
        <p:spPr>
          <a:xfrm>
            <a:off x="5425333" y="4209798"/>
            <a:ext cx="3239405" cy="2160728"/>
          </a:xfrm>
          <a:prstGeom prst="rect">
            <a:avLst/>
          </a:prstGeom>
          <a:ln w="12700">
            <a:miter lim="400000"/>
          </a:ln>
          <a:effectLst>
            <a:outerShdw blurRad="50800" dist="38100" dir="5400000" rotWithShape="0">
              <a:srgbClr val="000000">
                <a:alpha val="40000"/>
              </a:srgbClr>
            </a:outerShdw>
          </a:effectLst>
        </p:spPr>
      </p:pic>
      <p:sp>
        <p:nvSpPr>
          <p:cNvPr id="407" name="Flecha curva 5"/>
          <p:cNvSpPr/>
          <p:nvPr/>
        </p:nvSpPr>
        <p:spPr>
          <a:xfrm rot="5400000">
            <a:off x="5831373" y="1836329"/>
            <a:ext cx="1745673" cy="230550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00"/>
                </a:lnTo>
                <a:cubicBezTo>
                  <a:pt x="0" y="5248"/>
                  <a:pt x="4231" y="2044"/>
                  <a:pt x="9450" y="2044"/>
                </a:cubicBezTo>
                <a:lnTo>
                  <a:pt x="16200" y="2044"/>
                </a:lnTo>
                <a:lnTo>
                  <a:pt x="16200" y="0"/>
                </a:lnTo>
                <a:lnTo>
                  <a:pt x="21600" y="4089"/>
                </a:lnTo>
                <a:lnTo>
                  <a:pt x="16200" y="8178"/>
                </a:lnTo>
                <a:lnTo>
                  <a:pt x="16200" y="6133"/>
                </a:lnTo>
                <a:lnTo>
                  <a:pt x="9450" y="6133"/>
                </a:lnTo>
                <a:cubicBezTo>
                  <a:pt x="7213" y="6133"/>
                  <a:pt x="5400" y="7506"/>
                  <a:pt x="5400" y="9200"/>
                </a:cubicBezTo>
                <a:lnTo>
                  <a:pt x="5400" y="21600"/>
                </a:lnTo>
                <a:close/>
              </a:path>
            </a:pathLst>
          </a:custGeom>
          <a:gradFill>
            <a:gsLst>
              <a:gs pos="0">
                <a:schemeClr val="accent1">
                  <a:hueOff val="-351121"/>
                  <a:satOff val="-34857"/>
                  <a:lumOff val="11454"/>
                </a:schemeClr>
              </a:gs>
              <a:gs pos="100000">
                <a:schemeClr val="accent1">
                  <a:lumOff val="-2434"/>
                </a:schemeClr>
              </a:gs>
            </a:gsLst>
            <a:lin ang="5400000"/>
          </a:gradFill>
          <a:ln cap="rnd">
            <a:solidFill>
              <a:srgbClr val="9D2E0F"/>
            </a:solidFill>
          </a:ln>
          <a:effectLst>
            <a:outerShdw blurRad="38100" dist="25400" dir="5400000" rotWithShape="0">
              <a:srgbClr val="000000">
                <a:alpha val="25000"/>
              </a:srgbClr>
            </a:outerShdw>
          </a:effectLst>
        </p:spPr>
        <p:txBody>
          <a:bodyPr lIns="45719" rIns="45719" anchor="ctr"/>
          <a:lstStyle/>
          <a:p>
            <a:pPr algn="ctr"/>
            <a:endParaRPr/>
          </a:p>
        </p:txBody>
      </p:sp>
      <p:sp>
        <p:nvSpPr>
          <p:cNvPr id="408" name="Rectángulo 6"/>
          <p:cNvSpPr txBox="1"/>
          <p:nvPr/>
        </p:nvSpPr>
        <p:spPr>
          <a:xfrm>
            <a:off x="8108541" y="962083"/>
            <a:ext cx="4037739" cy="2237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a:latin typeface="Times New Roman"/>
                <a:ea typeface="Times New Roman"/>
                <a:cs typeface="Times New Roman"/>
                <a:sym typeface="Times New Roman"/>
              </a:defRPr>
            </a:pPr>
            <a:r>
              <a:t>The global pandemic caused by the Covid-19 (WHO, 2019), has led to a change in routines, especially during the lockdown. This change in routines has affected ways of working and/or studying, which have been brought online in most cases, requiring a significant adaptation for most people in a short space of time.</a:t>
            </a:r>
            <a:r>
              <a:rPr>
                <a:latin typeface="+mj-lt"/>
                <a:ea typeface="+mj-ea"/>
                <a:cs typeface="+mj-cs"/>
                <a:sym typeface="Century Gothic"/>
              </a:rPr>
              <a:t> </a:t>
            </a:r>
          </a:p>
        </p:txBody>
      </p:sp>
      <p:pic>
        <p:nvPicPr>
          <p:cNvPr id="409" name="Imagen 2" descr="Imagen 2"/>
          <p:cNvPicPr>
            <a:picLocks noChangeAspect="1"/>
          </p:cNvPicPr>
          <p:nvPr/>
        </p:nvPicPr>
        <p:blipFill>
          <a:blip r:embed="rId4"/>
          <a:stretch>
            <a:fillRect/>
          </a:stretch>
        </p:blipFill>
        <p:spPr>
          <a:xfrm>
            <a:off x="286843" y="5802283"/>
            <a:ext cx="926987" cy="901933"/>
          </a:xfrm>
          <a:prstGeom prst="rect">
            <a:avLst/>
          </a:prstGeom>
          <a:ln w="12700">
            <a:miter lim="400000"/>
          </a:ln>
        </p:spPr>
      </p:pic>
      <p:pic>
        <p:nvPicPr>
          <p:cNvPr id="410" name="Picture 2" descr="Picture 2"/>
          <p:cNvPicPr>
            <a:picLocks noChangeAspect="1"/>
          </p:cNvPicPr>
          <p:nvPr/>
        </p:nvPicPr>
        <p:blipFill>
          <a:blip r:embed="rId5"/>
          <a:stretch>
            <a:fillRect/>
          </a:stretch>
        </p:blipFill>
        <p:spPr>
          <a:xfrm>
            <a:off x="10387789" y="95055"/>
            <a:ext cx="1804211" cy="693928"/>
          </a:xfrm>
          <a:prstGeom prst="rect">
            <a:avLst/>
          </a:prstGeom>
          <a:ln w="12700">
            <a:miter lim="400000"/>
          </a:ln>
        </p:spPr>
      </p:pic>
      <p:pic>
        <p:nvPicPr>
          <p:cNvPr id="411" name="Picture 2" descr="Picture 2"/>
          <p:cNvPicPr>
            <a:picLocks noChangeAspect="1"/>
          </p:cNvPicPr>
          <p:nvPr/>
        </p:nvPicPr>
        <p:blipFill>
          <a:blip r:embed="rId6"/>
          <a:stretch>
            <a:fillRect/>
          </a:stretch>
        </p:blipFill>
        <p:spPr>
          <a:xfrm>
            <a:off x="10842169" y="5949489"/>
            <a:ext cx="1349831" cy="901933"/>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8000"/>
                                  </p:stCondLst>
                                  <p:iterate>
                                    <p:tmAbs val="0"/>
                                  </p:iterate>
                                  <p:childTnLst>
                                    <p:set>
                                      <p:cBhvr>
                                        <p:cTn id="6" fill="hold"/>
                                        <p:tgtEl>
                                          <p:spTgt spid="407"/>
                                        </p:tgtEl>
                                        <p:attrNameLst>
                                          <p:attrName>style.visibility</p:attrName>
                                        </p:attrNameLst>
                                      </p:cBhvr>
                                      <p:to>
                                        <p:strVal val="visible"/>
                                      </p:to>
                                    </p:set>
                                  </p:childTnLst>
                                </p:cTn>
                              </p:par>
                            </p:childTnLst>
                          </p:cTn>
                        </p:par>
                        <p:par>
                          <p:cTn id="7" fill="hold">
                            <p:stCondLst>
                              <p:cond delay="8000"/>
                            </p:stCondLst>
                            <p:childTnLst>
                              <p:par>
                                <p:cTn id="8" presetID="10" presetClass="entr" fill="hold" grpId="2" nodeType="afterEffect">
                                  <p:stCondLst>
                                    <p:cond delay="0"/>
                                  </p:stCondLst>
                                  <p:iterate>
                                    <p:tmAbs val="0"/>
                                  </p:iterate>
                                  <p:childTnLst>
                                    <p:set>
                                      <p:cBhvr>
                                        <p:cTn id="9" fill="hold"/>
                                        <p:tgtEl>
                                          <p:spTgt spid="406"/>
                                        </p:tgtEl>
                                        <p:attrNameLst>
                                          <p:attrName>style.visibility</p:attrName>
                                        </p:attrNameLst>
                                      </p:cBhvr>
                                      <p:to>
                                        <p:strVal val="visible"/>
                                      </p:to>
                                    </p:set>
                                    <p:animEffect transition="in" filter="fade">
                                      <p:cBhvr>
                                        <p:cTn id="10" dur="2000"/>
                                        <p:tgtEl>
                                          <p:spTgt spid="4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2" animBg="1" advAuto="0"/>
      <p:bldP spid="407"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ítulo 1"/>
          <p:cNvSpPr txBox="1">
            <a:spLocks noGrp="1"/>
          </p:cNvSpPr>
          <p:nvPr>
            <p:ph type="title"/>
          </p:nvPr>
        </p:nvSpPr>
        <p:spPr>
          <a:xfrm>
            <a:off x="1899242" y="487474"/>
            <a:ext cx="8911688" cy="1280892"/>
          </a:xfrm>
          <a:prstGeom prst="rect">
            <a:avLst/>
          </a:prstGeom>
        </p:spPr>
        <p:txBody>
          <a:bodyPr/>
          <a:lstStyle>
            <a:lvl1pPr>
              <a:defRPr b="1"/>
            </a:lvl1pPr>
          </a:lstStyle>
          <a:p>
            <a:r>
              <a:t>Introduction</a:t>
            </a:r>
          </a:p>
        </p:txBody>
      </p:sp>
      <p:pic>
        <p:nvPicPr>
          <p:cNvPr id="414" name="Picture 2" descr="Picture 2"/>
          <p:cNvPicPr>
            <a:picLocks noChangeAspect="1"/>
          </p:cNvPicPr>
          <p:nvPr/>
        </p:nvPicPr>
        <p:blipFill>
          <a:blip r:embed="rId2"/>
          <a:stretch>
            <a:fillRect/>
          </a:stretch>
        </p:blipFill>
        <p:spPr>
          <a:xfrm>
            <a:off x="7220607" y="235303"/>
            <a:ext cx="4669222" cy="3066123"/>
          </a:xfrm>
          <a:prstGeom prst="rect">
            <a:avLst/>
          </a:prstGeom>
          <a:ln w="12700">
            <a:miter lim="400000"/>
          </a:ln>
        </p:spPr>
      </p:pic>
      <p:sp>
        <p:nvSpPr>
          <p:cNvPr id="415" name="Rectángulo 2"/>
          <p:cNvSpPr txBox="1"/>
          <p:nvPr/>
        </p:nvSpPr>
        <p:spPr>
          <a:xfrm>
            <a:off x="747284" y="1553607"/>
            <a:ext cx="6269947" cy="1834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266700" algn="just">
              <a:spcBef>
                <a:spcPts val="1200"/>
              </a:spcBef>
              <a:defRPr>
                <a:latin typeface="Times New Roman"/>
                <a:ea typeface="Times New Roman"/>
                <a:cs typeface="Times New Roman"/>
                <a:sym typeface="Times New Roman"/>
              </a:defRPr>
            </a:pPr>
            <a:r>
              <a:t>Lockdown has affected the practice of physical activity, decreasing or eliminating it in most cases (Ammar et al., 2020; Tison et al., 2020). There are many psychological variables that affect this practice. </a:t>
            </a:r>
          </a:p>
          <a:p>
            <a:pPr indent="266700" algn="just">
              <a:spcBef>
                <a:spcPts val="1200"/>
              </a:spcBef>
              <a:defRPr b="1">
                <a:latin typeface="Times New Roman"/>
                <a:ea typeface="Times New Roman"/>
                <a:cs typeface="Times New Roman"/>
                <a:sym typeface="Times New Roman"/>
              </a:defRPr>
            </a:pPr>
            <a:r>
              <a:t>Essential variables and determinants for continuity or not with the physical activity practice:</a:t>
            </a:r>
          </a:p>
        </p:txBody>
      </p:sp>
      <p:sp>
        <p:nvSpPr>
          <p:cNvPr id="416" name="Rectángulo 7"/>
          <p:cNvSpPr/>
          <p:nvPr/>
        </p:nvSpPr>
        <p:spPr>
          <a:xfrm>
            <a:off x="241737" y="4401141"/>
            <a:ext cx="2606568" cy="565949"/>
          </a:xfrm>
          <a:prstGeom prst="rect">
            <a:avLst/>
          </a:prstGeom>
          <a:solidFill>
            <a:srgbClr val="E3EAC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Times New Roman"/>
                <a:ea typeface="Times New Roman"/>
                <a:cs typeface="Times New Roman"/>
                <a:sym typeface="Times New Roman"/>
              </a:defRPr>
            </a:pPr>
            <a:r>
              <a:t>Motivation</a:t>
            </a:r>
          </a:p>
          <a:p>
            <a:pPr algn="ctr">
              <a:defRPr sz="1500">
                <a:latin typeface="Times New Roman"/>
                <a:ea typeface="Times New Roman"/>
                <a:cs typeface="Times New Roman"/>
                <a:sym typeface="Times New Roman"/>
              </a:defRPr>
            </a:pPr>
            <a:r>
              <a:t>(Duchatelet &amp; Donche, 2019) </a:t>
            </a:r>
          </a:p>
        </p:txBody>
      </p:sp>
      <p:sp>
        <p:nvSpPr>
          <p:cNvPr id="417" name="Rectángulo 8"/>
          <p:cNvSpPr/>
          <p:nvPr/>
        </p:nvSpPr>
        <p:spPr>
          <a:xfrm>
            <a:off x="2956243" y="4335717"/>
            <a:ext cx="2606568" cy="1386841"/>
          </a:xfrm>
          <a:prstGeom prst="rect">
            <a:avLst/>
          </a:prstGeom>
          <a:solidFill>
            <a:srgbClr val="EDE6DB"/>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a:latin typeface="Times New Roman"/>
                <a:ea typeface="Times New Roman"/>
                <a:cs typeface="Times New Roman"/>
                <a:sym typeface="Times New Roman"/>
              </a:defRPr>
            </a:pPr>
            <a:r>
              <a:t>Basic Psychological Needs of autonomy, competence and relatedness</a:t>
            </a:r>
          </a:p>
          <a:p>
            <a:pPr algn="ctr">
              <a:defRPr sz="1500">
                <a:latin typeface="Times New Roman"/>
                <a:ea typeface="Times New Roman"/>
                <a:cs typeface="Times New Roman"/>
                <a:sym typeface="Times New Roman"/>
              </a:defRPr>
            </a:pPr>
            <a:r>
              <a:t>(Deci &amp; Ryan, 2000) </a:t>
            </a:r>
          </a:p>
        </p:txBody>
      </p:sp>
      <p:sp>
        <p:nvSpPr>
          <p:cNvPr id="418" name="Rectángulo 9"/>
          <p:cNvSpPr/>
          <p:nvPr/>
        </p:nvSpPr>
        <p:spPr>
          <a:xfrm>
            <a:off x="5628132" y="4631973"/>
            <a:ext cx="2600770" cy="831030"/>
          </a:xfrm>
          <a:prstGeom prst="rect">
            <a:avLst/>
          </a:prstGeom>
          <a:solidFill>
            <a:srgbClr val="E1EEE9"/>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Times New Roman"/>
                <a:ea typeface="Times New Roman"/>
                <a:cs typeface="Times New Roman"/>
                <a:sym typeface="Times New Roman"/>
              </a:defRPr>
            </a:pPr>
            <a:r>
              <a:t>Perception of Self-Efficacy</a:t>
            </a:r>
          </a:p>
          <a:p>
            <a:pPr algn="ctr">
              <a:defRPr sz="1500">
                <a:latin typeface="Times New Roman"/>
                <a:ea typeface="Times New Roman"/>
                <a:cs typeface="Times New Roman"/>
                <a:sym typeface="Times New Roman"/>
              </a:defRPr>
            </a:pPr>
            <a:r>
              <a:t>(Diego-García et al., 2019) </a:t>
            </a:r>
          </a:p>
          <a:p>
            <a:pPr>
              <a:defRPr>
                <a:latin typeface="Times New Roman"/>
                <a:ea typeface="Times New Roman"/>
                <a:cs typeface="Times New Roman"/>
                <a:sym typeface="Times New Roman"/>
              </a:defRPr>
            </a:pPr>
            <a:r>
              <a:t> </a:t>
            </a:r>
          </a:p>
        </p:txBody>
      </p:sp>
      <p:sp>
        <p:nvSpPr>
          <p:cNvPr id="419" name="Rectángulo 10"/>
          <p:cNvSpPr/>
          <p:nvPr/>
        </p:nvSpPr>
        <p:spPr>
          <a:xfrm>
            <a:off x="8507531" y="4631973"/>
            <a:ext cx="3069021" cy="831030"/>
          </a:xfrm>
          <a:prstGeom prst="rect">
            <a:avLst/>
          </a:prstGeom>
          <a:solidFill>
            <a:srgbClr val="FAE5C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a:latin typeface="Times New Roman"/>
                <a:ea typeface="Times New Roman"/>
                <a:cs typeface="Times New Roman"/>
                <a:sym typeface="Times New Roman"/>
              </a:defRPr>
            </a:pPr>
            <a:r>
              <a:t>Commitment with sport practice</a:t>
            </a:r>
          </a:p>
          <a:p>
            <a:pPr algn="ctr">
              <a:defRPr sz="1500">
                <a:latin typeface="Times New Roman"/>
                <a:ea typeface="Times New Roman"/>
                <a:cs typeface="Times New Roman"/>
                <a:sym typeface="Times New Roman"/>
              </a:defRPr>
            </a:pPr>
            <a:r>
              <a:t>(Podlog et al., 2015) </a:t>
            </a:r>
          </a:p>
          <a:p>
            <a:pPr>
              <a:defRPr>
                <a:latin typeface="Times New Roman"/>
                <a:ea typeface="Times New Roman"/>
                <a:cs typeface="Times New Roman"/>
                <a:sym typeface="Times New Roman"/>
              </a:defRPr>
            </a:pPr>
            <a:r>
              <a:t> </a:t>
            </a:r>
          </a:p>
        </p:txBody>
      </p:sp>
      <p:sp>
        <p:nvSpPr>
          <p:cNvPr id="420" name="Abrir llave 11"/>
          <p:cNvSpPr/>
          <p:nvPr/>
        </p:nvSpPr>
        <p:spPr>
          <a:xfrm rot="5400000">
            <a:off x="5894945" y="-487197"/>
            <a:ext cx="391597" cy="923859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0800"/>
                </a:lnTo>
                <a:lnTo>
                  <a:pt x="0" y="0"/>
                </a:lnTo>
              </a:path>
            </a:pathLst>
          </a:custGeom>
          <a:ln cap="rnd">
            <a:solidFill>
              <a:srgbClr val="9D2E0F"/>
            </a:solidFill>
          </a:ln>
        </p:spPr>
        <p:txBody>
          <a:bodyPr lIns="45719" rIns="45719" anchor="ctr"/>
          <a:lstStyle/>
          <a:p>
            <a:pPr algn="ctr"/>
            <a:endParaRPr/>
          </a:p>
        </p:txBody>
      </p:sp>
      <p:pic>
        <p:nvPicPr>
          <p:cNvPr id="421" name="Imagen 12" descr="Imagen 12"/>
          <p:cNvPicPr>
            <a:picLocks noChangeAspect="1"/>
          </p:cNvPicPr>
          <p:nvPr/>
        </p:nvPicPr>
        <p:blipFill>
          <a:blip r:embed="rId3"/>
          <a:stretch>
            <a:fillRect/>
          </a:stretch>
        </p:blipFill>
        <p:spPr>
          <a:xfrm>
            <a:off x="286843" y="5802283"/>
            <a:ext cx="926987" cy="90193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Título 1"/>
          <p:cNvSpPr txBox="1">
            <a:spLocks noGrp="1"/>
          </p:cNvSpPr>
          <p:nvPr>
            <p:ph type="title"/>
          </p:nvPr>
        </p:nvSpPr>
        <p:spPr>
          <a:xfrm>
            <a:off x="2077917" y="508495"/>
            <a:ext cx="8911688" cy="1280892"/>
          </a:xfrm>
          <a:prstGeom prst="rect">
            <a:avLst/>
          </a:prstGeom>
        </p:spPr>
        <p:txBody>
          <a:bodyPr/>
          <a:lstStyle>
            <a:lvl1pPr>
              <a:defRPr b="1"/>
            </a:lvl1pPr>
          </a:lstStyle>
          <a:p>
            <a:r>
              <a:t>Objective</a:t>
            </a:r>
          </a:p>
        </p:txBody>
      </p:sp>
      <p:sp>
        <p:nvSpPr>
          <p:cNvPr id="424" name="Marcador de contenido 2"/>
          <p:cNvSpPr txBox="1">
            <a:spLocks noGrp="1"/>
          </p:cNvSpPr>
          <p:nvPr>
            <p:ph type="body" idx="1"/>
          </p:nvPr>
        </p:nvSpPr>
        <p:spPr>
          <a:xfrm>
            <a:off x="2472253" y="2024660"/>
            <a:ext cx="8915401" cy="3777623"/>
          </a:xfrm>
          <a:prstGeom prst="rect">
            <a:avLst/>
          </a:prstGeom>
        </p:spPr>
        <p:txBody>
          <a:bodyPr/>
          <a:lstStyle>
            <a:lvl1pPr marL="342900" indent="-342900" algn="just">
              <a:defRPr sz="2500">
                <a:latin typeface="Times New Roman"/>
                <a:ea typeface="Times New Roman"/>
                <a:cs typeface="Times New Roman"/>
                <a:sym typeface="Times New Roman"/>
              </a:defRPr>
            </a:lvl1pPr>
          </a:lstStyle>
          <a:p>
            <a:r>
              <a:rPr dirty="0"/>
              <a:t>To determine if there were differences between students; workers; worker/students and retired people, in relation to these variables, as well as to determine if there were differences depending on the care or not of children, in order to establish strategies to increase the practice of physical activity.</a:t>
            </a:r>
          </a:p>
        </p:txBody>
      </p:sp>
      <p:pic>
        <p:nvPicPr>
          <p:cNvPr id="425" name="Imagen 3" descr="Imagen 3"/>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26" name="Picture 2" descr="Picture 2"/>
          <p:cNvPicPr>
            <a:picLocks noChangeAspect="1"/>
          </p:cNvPicPr>
          <p:nvPr/>
        </p:nvPicPr>
        <p:blipFill>
          <a:blip r:embed="rId3"/>
          <a:stretch>
            <a:fillRect/>
          </a:stretch>
        </p:blipFill>
        <p:spPr>
          <a:xfrm>
            <a:off x="10387789" y="95055"/>
            <a:ext cx="1804211" cy="693928"/>
          </a:xfrm>
          <a:prstGeom prst="rect">
            <a:avLst/>
          </a:prstGeom>
          <a:ln w="12700">
            <a:miter lim="400000"/>
          </a:ln>
        </p:spPr>
      </p:pic>
      <p:pic>
        <p:nvPicPr>
          <p:cNvPr id="427" name="Picture 2" descr="Picture 2"/>
          <p:cNvPicPr>
            <a:picLocks noChangeAspect="1"/>
          </p:cNvPicPr>
          <p:nvPr/>
        </p:nvPicPr>
        <p:blipFill>
          <a:blip r:embed="rId4"/>
          <a:stretch>
            <a:fillRect/>
          </a:stretch>
        </p:blipFill>
        <p:spPr>
          <a:xfrm>
            <a:off x="10842169" y="5949489"/>
            <a:ext cx="1349831" cy="901933"/>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ítulo 1"/>
          <p:cNvSpPr txBox="1">
            <a:spLocks noGrp="1"/>
          </p:cNvSpPr>
          <p:nvPr>
            <p:ph type="title"/>
          </p:nvPr>
        </p:nvSpPr>
        <p:spPr>
          <a:xfrm>
            <a:off x="2273900" y="2310999"/>
            <a:ext cx="8915400" cy="1468801"/>
          </a:xfrm>
          <a:prstGeom prst="rect">
            <a:avLst/>
          </a:prstGeom>
        </p:spPr>
        <p:txBody>
          <a:bodyPr/>
          <a:lstStyle>
            <a:lvl1pPr>
              <a:defRPr b="1"/>
            </a:lvl1pPr>
          </a:lstStyle>
          <a:p>
            <a:r>
              <a:t>Material and Methods</a:t>
            </a:r>
          </a:p>
        </p:txBody>
      </p:sp>
      <p:pic>
        <p:nvPicPr>
          <p:cNvPr id="430" name="Imagen 2" descr="Imagen 2"/>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31" name="Picture 2" descr="Picture 2"/>
          <p:cNvPicPr>
            <a:picLocks noChangeAspect="1"/>
          </p:cNvPicPr>
          <p:nvPr/>
        </p:nvPicPr>
        <p:blipFill>
          <a:blip r:embed="rId3"/>
          <a:stretch>
            <a:fillRect/>
          </a:stretch>
        </p:blipFill>
        <p:spPr>
          <a:xfrm>
            <a:off x="10387789" y="95055"/>
            <a:ext cx="1804211" cy="693928"/>
          </a:xfrm>
          <a:prstGeom prst="rect">
            <a:avLst/>
          </a:prstGeom>
          <a:ln w="12700">
            <a:miter lim="400000"/>
          </a:ln>
        </p:spPr>
      </p:pic>
      <p:pic>
        <p:nvPicPr>
          <p:cNvPr id="432" name="Picture 2" descr="Picture 2"/>
          <p:cNvPicPr>
            <a:picLocks noChangeAspect="1"/>
          </p:cNvPicPr>
          <p:nvPr/>
        </p:nvPicPr>
        <p:blipFill>
          <a:blip r:embed="rId4"/>
          <a:stretch>
            <a:fillRect/>
          </a:stretch>
        </p:blipFill>
        <p:spPr>
          <a:xfrm>
            <a:off x="10842169" y="5949489"/>
            <a:ext cx="1349831" cy="901933"/>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ítulo 1"/>
          <p:cNvSpPr txBox="1">
            <a:spLocks noGrp="1"/>
          </p:cNvSpPr>
          <p:nvPr>
            <p:ph type="title"/>
          </p:nvPr>
        </p:nvSpPr>
        <p:spPr>
          <a:xfrm>
            <a:off x="2382717" y="1055880"/>
            <a:ext cx="8911688" cy="616112"/>
          </a:xfrm>
          <a:prstGeom prst="rect">
            <a:avLst/>
          </a:prstGeom>
        </p:spPr>
        <p:txBody>
          <a:bodyPr/>
          <a:lstStyle>
            <a:lvl1pPr>
              <a:defRPr sz="3200" i="1"/>
            </a:lvl1pPr>
          </a:lstStyle>
          <a:p>
            <a:r>
              <a:t>Participants</a:t>
            </a:r>
          </a:p>
        </p:txBody>
      </p:sp>
      <p:sp>
        <p:nvSpPr>
          <p:cNvPr id="435" name="Marcador de contenido 2"/>
          <p:cNvSpPr txBox="1">
            <a:spLocks noGrp="1"/>
          </p:cNvSpPr>
          <p:nvPr>
            <p:ph type="body" idx="1"/>
          </p:nvPr>
        </p:nvSpPr>
        <p:spPr>
          <a:xfrm>
            <a:off x="2585498" y="1954924"/>
            <a:ext cx="8915401" cy="3777623"/>
          </a:xfrm>
          <a:prstGeom prst="rect">
            <a:avLst/>
          </a:prstGeom>
        </p:spPr>
        <p:txBody>
          <a:bodyPr/>
          <a:lstStyle/>
          <a:p>
            <a:pPr algn="just">
              <a:defRPr sz="2000">
                <a:latin typeface="Times New Roman"/>
                <a:ea typeface="Times New Roman"/>
                <a:cs typeface="Times New Roman"/>
                <a:sym typeface="Times New Roman"/>
              </a:defRPr>
            </a:pPr>
            <a:r>
              <a:t>The study sample was comprised of 179 Spanish subjects (90 men and 89 women) between the ages of 18 and 65 years old (M = 28.64; SD = 10.28), who practiced regular physical activity. The selection criteria was that they performed physical activity at least 3 times a week and 150 minutes of moderate/vigorous physical activity, before lockdown. The exclusion criteria were not answering most of the questions and unusual response patterns, although no participants were excluded. Intentional sampling was used for sample selection (Montero &amp; León, 2007).</a:t>
            </a:r>
          </a:p>
        </p:txBody>
      </p:sp>
      <p:sp>
        <p:nvSpPr>
          <p:cNvPr id="436" name="Título 1"/>
          <p:cNvSpPr txBox="1"/>
          <p:nvPr/>
        </p:nvSpPr>
        <p:spPr>
          <a:xfrm>
            <a:off x="321113" y="7998"/>
            <a:ext cx="8820248" cy="616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43484">
              <a:lnSpc>
                <a:spcPct val="90000"/>
              </a:lnSpc>
              <a:defRPr sz="3395" b="1">
                <a:solidFill>
                  <a:srgbClr val="262626"/>
                </a:solidFill>
              </a:defRPr>
            </a:lvl1pPr>
          </a:lstStyle>
          <a:p>
            <a:r>
              <a:t>Material and Methods</a:t>
            </a:r>
          </a:p>
        </p:txBody>
      </p:sp>
      <p:pic>
        <p:nvPicPr>
          <p:cNvPr id="437" name="Imagen 4" descr="Imagen 4"/>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38" name="Picture 2" descr="Picture 2"/>
          <p:cNvPicPr>
            <a:picLocks noChangeAspect="1"/>
          </p:cNvPicPr>
          <p:nvPr/>
        </p:nvPicPr>
        <p:blipFill>
          <a:blip r:embed="rId3"/>
          <a:stretch>
            <a:fillRect/>
          </a:stretch>
        </p:blipFill>
        <p:spPr>
          <a:xfrm>
            <a:off x="10387789" y="95055"/>
            <a:ext cx="1804211" cy="693928"/>
          </a:xfrm>
          <a:prstGeom prst="rect">
            <a:avLst/>
          </a:prstGeom>
          <a:ln w="12700">
            <a:miter lim="400000"/>
          </a:ln>
        </p:spPr>
      </p:pic>
      <p:pic>
        <p:nvPicPr>
          <p:cNvPr id="439" name="Picture 2" descr="Picture 2"/>
          <p:cNvPicPr>
            <a:picLocks noChangeAspect="1"/>
          </p:cNvPicPr>
          <p:nvPr/>
        </p:nvPicPr>
        <p:blipFill>
          <a:blip r:embed="rId4"/>
          <a:stretch>
            <a:fillRect/>
          </a:stretch>
        </p:blipFill>
        <p:spPr>
          <a:xfrm>
            <a:off x="10842169" y="5949489"/>
            <a:ext cx="1349831" cy="90193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Título 1"/>
          <p:cNvSpPr txBox="1">
            <a:spLocks noGrp="1"/>
          </p:cNvSpPr>
          <p:nvPr>
            <p:ph type="title"/>
          </p:nvPr>
        </p:nvSpPr>
        <p:spPr>
          <a:xfrm>
            <a:off x="2204042" y="688017"/>
            <a:ext cx="8911688" cy="616112"/>
          </a:xfrm>
          <a:prstGeom prst="rect">
            <a:avLst/>
          </a:prstGeom>
        </p:spPr>
        <p:txBody>
          <a:bodyPr/>
          <a:lstStyle>
            <a:lvl1pPr>
              <a:defRPr sz="3200" i="1"/>
            </a:lvl1pPr>
          </a:lstStyle>
          <a:p>
            <a:r>
              <a:t>Instruments</a:t>
            </a:r>
          </a:p>
        </p:txBody>
      </p:sp>
      <p:sp>
        <p:nvSpPr>
          <p:cNvPr id="442" name="Marcador de contenido 2"/>
          <p:cNvSpPr txBox="1">
            <a:spLocks noGrp="1"/>
          </p:cNvSpPr>
          <p:nvPr>
            <p:ph type="body" idx="1"/>
          </p:nvPr>
        </p:nvSpPr>
        <p:spPr>
          <a:xfrm>
            <a:off x="2056896" y="1597572"/>
            <a:ext cx="9672650" cy="4477816"/>
          </a:xfrm>
          <a:prstGeom prst="rect">
            <a:avLst/>
          </a:prstGeom>
        </p:spPr>
        <p:txBody>
          <a:bodyPr/>
          <a:lstStyle/>
          <a:p>
            <a:pPr algn="just">
              <a:defRPr sz="2000" u="sng">
                <a:latin typeface="Times New Roman"/>
                <a:ea typeface="Times New Roman"/>
                <a:cs typeface="Times New Roman"/>
                <a:sym typeface="Times New Roman"/>
              </a:defRPr>
            </a:pPr>
            <a:r>
              <a:t>Motivation level</a:t>
            </a:r>
            <a:r>
              <a:rPr u="none"/>
              <a:t>: The Behavioral Regulation in Sport Questionnaire (BRSQ) by Lonsdale et al. (2008) was used, validated into Spanish by Moreno-Murcia et al. (2011). </a:t>
            </a:r>
          </a:p>
          <a:p>
            <a:pPr algn="just">
              <a:defRPr sz="2000" u="sng">
                <a:latin typeface="Times New Roman"/>
                <a:ea typeface="Times New Roman"/>
                <a:cs typeface="Times New Roman"/>
                <a:sym typeface="Times New Roman"/>
              </a:defRPr>
            </a:pPr>
            <a:r>
              <a:t>Satisfaction of basic psychological needs</a:t>
            </a:r>
            <a:r>
              <a:rPr u="none"/>
              <a:t>: The Psychological Need Satisfaction in Exercise Scale (PNSE) was used, by Wilson et al. (2006)., validated into Spanish by Moreno-Murcia et al. (2011). </a:t>
            </a:r>
          </a:p>
          <a:p>
            <a:pPr algn="just">
              <a:defRPr sz="2000" u="sng">
                <a:latin typeface="Times New Roman"/>
                <a:ea typeface="Times New Roman"/>
                <a:cs typeface="Times New Roman"/>
                <a:sym typeface="Times New Roman"/>
              </a:defRPr>
            </a:pPr>
            <a:r>
              <a:t>Self-efficacy</a:t>
            </a:r>
            <a:r>
              <a:rPr u="none"/>
              <a:t>: The Bandura Self-efficacy Scale was used (2006). </a:t>
            </a:r>
          </a:p>
          <a:p>
            <a:pPr algn="just">
              <a:defRPr sz="2000" u="sng">
                <a:latin typeface="Times New Roman"/>
                <a:ea typeface="Times New Roman"/>
                <a:cs typeface="Times New Roman"/>
                <a:sym typeface="Times New Roman"/>
              </a:defRPr>
            </a:pPr>
            <a:r>
              <a:t>Commitment to sports practice</a:t>
            </a:r>
            <a:r>
              <a:rPr u="none"/>
              <a:t>: The Orlick Sports Commitment Grade Scale (2004) was used, validated into Spanish by Belando et al. (2012). </a:t>
            </a:r>
          </a:p>
          <a:p>
            <a:pPr algn="just">
              <a:defRPr sz="2000">
                <a:latin typeface="Times New Roman"/>
                <a:ea typeface="Times New Roman"/>
                <a:cs typeface="Times New Roman"/>
                <a:sym typeface="Times New Roman"/>
              </a:defRPr>
            </a:pPr>
            <a:endParaRPr u="none"/>
          </a:p>
          <a:p>
            <a:pPr marL="0" indent="0" algn="just">
              <a:buSzTx/>
              <a:buFont typeface="Wingdings 3"/>
              <a:buNone/>
              <a:defRPr sz="2000">
                <a:latin typeface="Times New Roman"/>
                <a:ea typeface="Times New Roman"/>
                <a:cs typeface="Times New Roman"/>
                <a:sym typeface="Times New Roman"/>
              </a:defRPr>
            </a:pPr>
            <a:r>
              <a:t>In all of the questionnaires, answers were provided for all of the items based on a Likert Scale of 5 points, ranging from 1, which means complete disagreement, to 5, completely agree. </a:t>
            </a:r>
          </a:p>
        </p:txBody>
      </p:sp>
      <p:sp>
        <p:nvSpPr>
          <p:cNvPr id="443" name="Título 1"/>
          <p:cNvSpPr txBox="1"/>
          <p:nvPr/>
        </p:nvSpPr>
        <p:spPr>
          <a:xfrm>
            <a:off x="321113" y="7998"/>
            <a:ext cx="8820248" cy="616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43484">
              <a:lnSpc>
                <a:spcPct val="90000"/>
              </a:lnSpc>
              <a:defRPr sz="3395" b="1">
                <a:solidFill>
                  <a:srgbClr val="262626"/>
                </a:solidFill>
              </a:defRPr>
            </a:lvl1pPr>
          </a:lstStyle>
          <a:p>
            <a:r>
              <a:t>Material and Methods</a:t>
            </a:r>
          </a:p>
        </p:txBody>
      </p:sp>
      <p:pic>
        <p:nvPicPr>
          <p:cNvPr id="444" name="Imagen 4" descr="Imagen 4"/>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45" name="Picture 2" descr="Picture 2"/>
          <p:cNvPicPr>
            <a:picLocks noChangeAspect="1"/>
          </p:cNvPicPr>
          <p:nvPr/>
        </p:nvPicPr>
        <p:blipFill>
          <a:blip r:embed="rId3"/>
          <a:stretch>
            <a:fillRect/>
          </a:stretch>
        </p:blipFill>
        <p:spPr>
          <a:xfrm>
            <a:off x="10387789" y="95055"/>
            <a:ext cx="1804211" cy="693928"/>
          </a:xfrm>
          <a:prstGeom prst="rect">
            <a:avLst/>
          </a:prstGeom>
          <a:ln w="12700">
            <a:miter lim="400000"/>
          </a:ln>
        </p:spPr>
      </p:pic>
      <p:pic>
        <p:nvPicPr>
          <p:cNvPr id="446" name="Picture 2" descr="Picture 2"/>
          <p:cNvPicPr>
            <a:picLocks noChangeAspect="1"/>
          </p:cNvPicPr>
          <p:nvPr/>
        </p:nvPicPr>
        <p:blipFill>
          <a:blip r:embed="rId4"/>
          <a:stretch>
            <a:fillRect/>
          </a:stretch>
        </p:blipFill>
        <p:spPr>
          <a:xfrm>
            <a:off x="10842169" y="5949489"/>
            <a:ext cx="1349831" cy="901933"/>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Título 1"/>
          <p:cNvSpPr txBox="1">
            <a:spLocks noGrp="1"/>
          </p:cNvSpPr>
          <p:nvPr>
            <p:ph type="title"/>
          </p:nvPr>
        </p:nvSpPr>
        <p:spPr>
          <a:xfrm>
            <a:off x="2382717" y="1055880"/>
            <a:ext cx="8911688" cy="616112"/>
          </a:xfrm>
          <a:prstGeom prst="rect">
            <a:avLst/>
          </a:prstGeom>
        </p:spPr>
        <p:txBody>
          <a:bodyPr/>
          <a:lstStyle>
            <a:lvl1pPr>
              <a:defRPr sz="3200" i="1"/>
            </a:lvl1pPr>
          </a:lstStyle>
          <a:p>
            <a:r>
              <a:t>Procedure</a:t>
            </a:r>
          </a:p>
        </p:txBody>
      </p:sp>
      <p:sp>
        <p:nvSpPr>
          <p:cNvPr id="449" name="Marcador de contenido 2"/>
          <p:cNvSpPr txBox="1">
            <a:spLocks noGrp="1"/>
          </p:cNvSpPr>
          <p:nvPr>
            <p:ph type="body" idx="1"/>
          </p:nvPr>
        </p:nvSpPr>
        <p:spPr>
          <a:xfrm>
            <a:off x="2585498" y="1954924"/>
            <a:ext cx="8915401" cy="3777623"/>
          </a:xfrm>
          <a:prstGeom prst="rect">
            <a:avLst/>
          </a:prstGeom>
        </p:spPr>
        <p:txBody>
          <a:bodyPr/>
          <a:lstStyle/>
          <a:p>
            <a:pPr marL="342900" indent="-342900" algn="just">
              <a:defRPr sz="2500">
                <a:latin typeface="Times New Roman"/>
                <a:ea typeface="Times New Roman"/>
                <a:cs typeface="Times New Roman"/>
                <a:sym typeface="Times New Roman"/>
              </a:defRPr>
            </a:pPr>
            <a:r>
              <a:t>The Google Form platform was used, so that the questionnaire could be accessed online. The questionnaire was disseminated through different channels (WhatsApp, Facebook, twitter and email). The duration of the application of the questionnaire was approximately 15 minutes.</a:t>
            </a:r>
          </a:p>
        </p:txBody>
      </p:sp>
      <p:sp>
        <p:nvSpPr>
          <p:cNvPr id="450" name="Título 1"/>
          <p:cNvSpPr txBox="1"/>
          <p:nvPr/>
        </p:nvSpPr>
        <p:spPr>
          <a:xfrm>
            <a:off x="321113" y="7998"/>
            <a:ext cx="8820248" cy="616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43484">
              <a:lnSpc>
                <a:spcPct val="90000"/>
              </a:lnSpc>
              <a:defRPr sz="3395" b="1">
                <a:solidFill>
                  <a:srgbClr val="262626"/>
                </a:solidFill>
              </a:defRPr>
            </a:lvl1pPr>
          </a:lstStyle>
          <a:p>
            <a:r>
              <a:t>Material and Methods</a:t>
            </a:r>
          </a:p>
        </p:txBody>
      </p:sp>
      <p:pic>
        <p:nvPicPr>
          <p:cNvPr id="451" name="Imagen 4" descr="Imagen 4"/>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52" name="Picture 2" descr="Picture 2"/>
          <p:cNvPicPr>
            <a:picLocks noChangeAspect="1"/>
          </p:cNvPicPr>
          <p:nvPr/>
        </p:nvPicPr>
        <p:blipFill>
          <a:blip r:embed="rId3"/>
          <a:stretch>
            <a:fillRect/>
          </a:stretch>
        </p:blipFill>
        <p:spPr>
          <a:xfrm>
            <a:off x="10387789" y="95055"/>
            <a:ext cx="1804211" cy="693928"/>
          </a:xfrm>
          <a:prstGeom prst="rect">
            <a:avLst/>
          </a:prstGeom>
          <a:ln w="12700">
            <a:miter lim="400000"/>
          </a:ln>
        </p:spPr>
      </p:pic>
      <p:pic>
        <p:nvPicPr>
          <p:cNvPr id="453" name="Picture 2" descr="Picture 2"/>
          <p:cNvPicPr>
            <a:picLocks noChangeAspect="1"/>
          </p:cNvPicPr>
          <p:nvPr/>
        </p:nvPicPr>
        <p:blipFill>
          <a:blip r:embed="rId4"/>
          <a:stretch>
            <a:fillRect/>
          </a:stretch>
        </p:blipFill>
        <p:spPr>
          <a:xfrm>
            <a:off x="10842169" y="5949489"/>
            <a:ext cx="1349831" cy="901933"/>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Título 1"/>
          <p:cNvSpPr txBox="1">
            <a:spLocks noGrp="1"/>
          </p:cNvSpPr>
          <p:nvPr>
            <p:ph type="title"/>
          </p:nvPr>
        </p:nvSpPr>
        <p:spPr>
          <a:xfrm>
            <a:off x="2183021" y="673405"/>
            <a:ext cx="8911689" cy="616112"/>
          </a:xfrm>
          <a:prstGeom prst="rect">
            <a:avLst/>
          </a:prstGeom>
        </p:spPr>
        <p:txBody>
          <a:bodyPr/>
          <a:lstStyle>
            <a:lvl1pPr>
              <a:defRPr sz="3200" i="1"/>
            </a:lvl1pPr>
          </a:lstStyle>
          <a:p>
            <a:r>
              <a:t>Data Analysis</a:t>
            </a:r>
          </a:p>
        </p:txBody>
      </p:sp>
      <p:sp>
        <p:nvSpPr>
          <p:cNvPr id="456" name="Marcador de contenido 2"/>
          <p:cNvSpPr txBox="1">
            <a:spLocks noGrp="1"/>
          </p:cNvSpPr>
          <p:nvPr>
            <p:ph type="body" idx="1"/>
          </p:nvPr>
        </p:nvSpPr>
        <p:spPr>
          <a:xfrm>
            <a:off x="1355833" y="1540188"/>
            <a:ext cx="10331671" cy="3777624"/>
          </a:xfrm>
          <a:prstGeom prst="rect">
            <a:avLst/>
          </a:prstGeom>
        </p:spPr>
        <p:txBody>
          <a:bodyPr/>
          <a:lstStyle/>
          <a:p>
            <a:pPr marL="301752" indent="-301752" algn="just" defTabSz="402336">
              <a:spcBef>
                <a:spcPts val="800"/>
              </a:spcBef>
              <a:defRPr sz="1760">
                <a:latin typeface="Times New Roman"/>
                <a:ea typeface="Times New Roman"/>
                <a:cs typeface="Times New Roman"/>
                <a:sym typeface="Times New Roman"/>
              </a:defRPr>
            </a:pPr>
            <a:r>
              <a:t>After performing the Kolmogorov-Smirnov normality and variance homogeneity test by means of the Levene test, it should be noted that the results obtained from both tests show a normal distribution of the data, and therefore, parametric statistics were applied. </a:t>
            </a:r>
          </a:p>
          <a:p>
            <a:pPr marL="301752" indent="-301752" algn="just" defTabSz="402336">
              <a:spcBef>
                <a:spcPts val="800"/>
              </a:spcBef>
              <a:defRPr sz="1760">
                <a:latin typeface="Times New Roman"/>
                <a:ea typeface="Times New Roman"/>
                <a:cs typeface="Times New Roman"/>
                <a:sym typeface="Times New Roman"/>
              </a:defRPr>
            </a:pPr>
            <a:r>
              <a:t>A descriptive analysis was carried out of all the measured variables. For the tests of univariate normality, the indicators of skewness and kurtosis of variables were initially used. Values of up to 2 for skewness and 7 for kurtosis are considered normal; values between 2 and 3 for skewness and between 7 and 21 for kurtosis are considered moderately normal; and values above 7 in skewness and 21 in kurtosis are considered non-normal.</a:t>
            </a:r>
          </a:p>
          <a:p>
            <a:pPr marL="301752" indent="-301752" algn="just" defTabSz="402336">
              <a:spcBef>
                <a:spcPts val="800"/>
              </a:spcBef>
              <a:defRPr sz="1760">
                <a:latin typeface="Times New Roman"/>
                <a:ea typeface="Times New Roman"/>
                <a:cs typeface="Times New Roman"/>
                <a:sym typeface="Times New Roman"/>
              </a:defRPr>
            </a:pPr>
            <a:r>
              <a:t>For the analysis of reliability, two indices were used, Cronbach's Alpha (α) (equal to or greater than .70) and the Omega Coefficient (ω), which also serves to check the internal consistency of the variables used in the research and, which, according to some authors have shown evidence of greater accuracy. </a:t>
            </a:r>
          </a:p>
          <a:p>
            <a:pPr marL="301752" indent="-301752" algn="just" defTabSz="402336">
              <a:spcBef>
                <a:spcPts val="800"/>
              </a:spcBef>
              <a:defRPr sz="1760">
                <a:latin typeface="Times New Roman"/>
                <a:ea typeface="Times New Roman"/>
                <a:cs typeface="Times New Roman"/>
                <a:sym typeface="Times New Roman"/>
              </a:defRPr>
            </a:pPr>
            <a:r>
              <a:t>An ANOVA Post-Hoc analysis was carried our based on the employment situation and the care or not of children. For the analysis of the data obtained, the SPSS 23.0 statistical program was used.</a:t>
            </a:r>
          </a:p>
        </p:txBody>
      </p:sp>
      <p:sp>
        <p:nvSpPr>
          <p:cNvPr id="457" name="Título 1"/>
          <p:cNvSpPr txBox="1"/>
          <p:nvPr/>
        </p:nvSpPr>
        <p:spPr>
          <a:xfrm>
            <a:off x="321113" y="7998"/>
            <a:ext cx="8820248" cy="616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lvl1pPr defTabSz="443484">
              <a:lnSpc>
                <a:spcPct val="90000"/>
              </a:lnSpc>
              <a:defRPr sz="3395" b="1">
                <a:solidFill>
                  <a:srgbClr val="262626"/>
                </a:solidFill>
              </a:defRPr>
            </a:lvl1pPr>
          </a:lstStyle>
          <a:p>
            <a:r>
              <a:t>Material and Methods</a:t>
            </a:r>
          </a:p>
        </p:txBody>
      </p:sp>
      <p:pic>
        <p:nvPicPr>
          <p:cNvPr id="458" name="Imagen 4" descr="Imagen 4"/>
          <p:cNvPicPr>
            <a:picLocks noChangeAspect="1"/>
          </p:cNvPicPr>
          <p:nvPr/>
        </p:nvPicPr>
        <p:blipFill>
          <a:blip r:embed="rId2"/>
          <a:stretch>
            <a:fillRect/>
          </a:stretch>
        </p:blipFill>
        <p:spPr>
          <a:xfrm>
            <a:off x="286843" y="5802283"/>
            <a:ext cx="926987" cy="901933"/>
          </a:xfrm>
          <a:prstGeom prst="rect">
            <a:avLst/>
          </a:prstGeom>
          <a:ln w="12700">
            <a:miter lim="400000"/>
          </a:ln>
        </p:spPr>
      </p:pic>
      <p:pic>
        <p:nvPicPr>
          <p:cNvPr id="459" name="Picture 2" descr="Picture 2"/>
          <p:cNvPicPr>
            <a:picLocks noChangeAspect="1"/>
          </p:cNvPicPr>
          <p:nvPr/>
        </p:nvPicPr>
        <p:blipFill>
          <a:blip r:embed="rId3"/>
          <a:stretch>
            <a:fillRect/>
          </a:stretch>
        </p:blipFill>
        <p:spPr>
          <a:xfrm>
            <a:off x="11206828" y="40137"/>
            <a:ext cx="985173" cy="378912"/>
          </a:xfrm>
          <a:prstGeom prst="rect">
            <a:avLst/>
          </a:prstGeom>
          <a:ln w="12700">
            <a:miter lim="400000"/>
          </a:ln>
        </p:spPr>
      </p:pic>
      <p:pic>
        <p:nvPicPr>
          <p:cNvPr id="460" name="Picture 2" descr="Picture 2"/>
          <p:cNvPicPr>
            <a:picLocks noChangeAspect="1"/>
          </p:cNvPicPr>
          <p:nvPr/>
        </p:nvPicPr>
        <p:blipFill>
          <a:blip r:embed="rId4"/>
          <a:stretch>
            <a:fillRect/>
          </a:stretch>
        </p:blipFill>
        <p:spPr>
          <a:xfrm>
            <a:off x="11454938" y="6358928"/>
            <a:ext cx="737062" cy="492493"/>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Espiral">
  <a:themeElements>
    <a:clrScheme name="Espiral">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Espiral">
      <a:majorFont>
        <a:latin typeface="Century Gothic"/>
        <a:ea typeface="Century Gothic"/>
        <a:cs typeface="Century Gothic"/>
      </a:majorFont>
      <a:minorFont>
        <a:latin typeface="Helvetica"/>
        <a:ea typeface="Helvetica"/>
        <a:cs typeface="Helvetica"/>
      </a:minorFont>
    </a:fontScheme>
    <a:fmtScheme name="Espi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25000"/>
              </a:srgbClr>
            </a:outerShdw>
          </a:effectLst>
        </a:effectStyle>
        <a:effectStyle>
          <a:effectLst>
            <a:outerShdw blurRad="38100" dist="25400" dir="5400000" rotWithShape="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outerShdw blurRad="38100" dist="25400" dir="5400000" rotWithShape="0">
            <a:srgbClr val="000000">
              <a:alpha val="2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spiral">
  <a:themeElements>
    <a:clrScheme name="Espiral">
      <a:dk1>
        <a:srgbClr val="000000"/>
      </a:dk1>
      <a:lt1>
        <a:srgbClr val="FFFFFF"/>
      </a:lt1>
      <a:dk2>
        <a:srgbClr val="A7A7A7"/>
      </a:dk2>
      <a:lt2>
        <a:srgbClr val="535353"/>
      </a:lt2>
      <a:accent1>
        <a:srgbClr val="A53010"/>
      </a:accent1>
      <a:accent2>
        <a:srgbClr val="DE7E18"/>
      </a:accent2>
      <a:accent3>
        <a:srgbClr val="9F8351"/>
      </a:accent3>
      <a:accent4>
        <a:srgbClr val="728653"/>
      </a:accent4>
      <a:accent5>
        <a:srgbClr val="92AA4C"/>
      </a:accent5>
      <a:accent6>
        <a:srgbClr val="6AAC91"/>
      </a:accent6>
      <a:hlink>
        <a:srgbClr val="0000FF"/>
      </a:hlink>
      <a:folHlink>
        <a:srgbClr val="FF00FF"/>
      </a:folHlink>
    </a:clrScheme>
    <a:fontScheme name="Espiral">
      <a:majorFont>
        <a:latin typeface="Century Gothic"/>
        <a:ea typeface="Century Gothic"/>
        <a:cs typeface="Century Gothic"/>
      </a:majorFont>
      <a:minorFont>
        <a:latin typeface="Helvetica"/>
        <a:ea typeface="Helvetica"/>
        <a:cs typeface="Helvetica"/>
      </a:minorFont>
    </a:fontScheme>
    <a:fmtScheme name="Espir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25000"/>
              </a:srgbClr>
            </a:outerShdw>
          </a:effectLst>
        </a:effectStyle>
        <a:effectStyle>
          <a:effectLst>
            <a:outerShdw blurRad="38100" dist="25400" dir="5400000" rotWithShape="0">
              <a:srgbClr val="000000">
                <a:alpha val="2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rnd">
          <a:solidFill>
            <a:schemeClr val="accent1"/>
          </a:solidFill>
          <a:prstDash val="solid"/>
          <a:round/>
        </a:ln>
        <a:effectLst>
          <a:outerShdw blurRad="38100" dist="25400" dir="5400000" rotWithShape="0">
            <a:srgbClr val="000000">
              <a:alpha val="2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2218</Words>
  <Application>Microsoft Macintosh PowerPoint</Application>
  <PresentationFormat>Panorámica</PresentationFormat>
  <Paragraphs>92</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Century Gothic</vt:lpstr>
      <vt:lpstr>Palatino Linotype</vt:lpstr>
      <vt:lpstr>Times New Roman</vt:lpstr>
      <vt:lpstr>Wingdings 3</vt:lpstr>
      <vt:lpstr>Espiral</vt:lpstr>
      <vt:lpstr>Psychological variables and sport practice during the lockdown caused by Covid-19:  comparative analysis </vt:lpstr>
      <vt:lpstr>Introduction</vt:lpstr>
      <vt:lpstr>Introduction</vt:lpstr>
      <vt:lpstr>Objective</vt:lpstr>
      <vt:lpstr>Material and Methods</vt:lpstr>
      <vt:lpstr>Participants</vt:lpstr>
      <vt:lpstr>Instruments</vt:lpstr>
      <vt:lpstr>Procedure</vt:lpstr>
      <vt:lpstr>Data Analysis</vt:lpstr>
      <vt:lpstr>Results</vt:lpstr>
      <vt:lpstr>Descriptive and Reliability Analysis</vt:lpstr>
      <vt:lpstr>Differential Analysis</vt:lpstr>
      <vt:lpstr>Discussion</vt:lpstr>
      <vt:lpstr>Discussion</vt:lpstr>
      <vt:lpstr>References</vt:lpstr>
      <vt:lpstr>Psychological variables and sport practice during the lockdown caused by Covid-19:  comparative analysis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variables and sport practice during the lockdown caused by Covid-19:  comparative analysis </dc:title>
  <cp:lastModifiedBy>Anónimo</cp:lastModifiedBy>
  <cp:revision>1</cp:revision>
  <dcterms:modified xsi:type="dcterms:W3CDTF">2020-12-19T12:59:31Z</dcterms:modified>
</cp:coreProperties>
</file>