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5" r:id="rId1"/>
  </p:sldMasterIdLst>
  <p:notesMasterIdLst>
    <p:notesMasterId r:id="rId11"/>
  </p:notesMasterIdLst>
  <p:handoutMasterIdLst>
    <p:handoutMasterId r:id="rId12"/>
  </p:handoutMasterIdLst>
  <p:sldIdLst>
    <p:sldId id="261" r:id="rId2"/>
    <p:sldId id="260" r:id="rId3"/>
    <p:sldId id="262" r:id="rId4"/>
    <p:sldId id="263" r:id="rId5"/>
    <p:sldId id="268" r:id="rId6"/>
    <p:sldId id="267" r:id="rId7"/>
    <p:sldId id="264" r:id="rId8"/>
    <p:sldId id="265" r:id="rId9"/>
    <p:sldId id="266" r:id="rId1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5" userDrawn="1">
          <p15:clr>
            <a:srgbClr val="A4A3A4"/>
          </p15:clr>
        </p15:guide>
        <p15:guide id="2" pos="5205"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ugene, Adriana" initials="EA" lastIdx="2" clrIdx="0">
    <p:extLst>
      <p:ext uri="{19B8F6BF-5375-455C-9EA6-DF929625EA0E}">
        <p15:presenceInfo xmlns:p15="http://schemas.microsoft.com/office/powerpoint/2012/main" userId="S-1-5-21-1177238915-1035525444-1606980848-337842" providerId="AD"/>
      </p:ext>
    </p:extLst>
  </p:cmAuthor>
  <p:cmAuthor id="2" name="Alpert, Naomi" initials="AN" lastIdx="10" clrIdx="1">
    <p:extLst>
      <p:ext uri="{19B8F6BF-5375-455C-9EA6-DF929625EA0E}">
        <p15:presenceInfo xmlns:p15="http://schemas.microsoft.com/office/powerpoint/2012/main" userId="S-1-5-21-1177238915-1035525444-1606980848-2027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2D2"/>
    <a:srgbClr val="BDBDBD"/>
    <a:srgbClr val="A7A7A7"/>
    <a:srgbClr val="8ED8F8"/>
    <a:srgbClr val="BCBAD6"/>
    <a:srgbClr val="D80B8C"/>
    <a:srgbClr val="E384B6"/>
    <a:srgbClr val="808080"/>
    <a:srgbClr val="65609B"/>
    <a:srgbClr val="B5D8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43" autoAdjust="0"/>
    <p:restoredTop sz="94674"/>
  </p:normalViewPr>
  <p:slideViewPr>
    <p:cSldViewPr snapToGrid="0" snapToObjects="1">
      <p:cViewPr varScale="1">
        <p:scale>
          <a:sx n="114" d="100"/>
          <a:sy n="114" d="100"/>
        </p:scale>
        <p:origin x="234" y="96"/>
      </p:cViewPr>
      <p:guideLst>
        <p:guide orient="horz" pos="2495"/>
        <p:guide pos="5205"/>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3" d="100"/>
          <a:sy n="103" d="100"/>
        </p:scale>
        <p:origin x="3560"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1" i="0" u="none" strike="noStrike" kern="1200" spc="0" baseline="0">
                <a:solidFill>
                  <a:schemeClr val="tx1"/>
                </a:solidFill>
                <a:latin typeface="Arial" panose="020B0604020202020204" pitchFamily="34" charset="0"/>
                <a:ea typeface="+mn-ea"/>
                <a:cs typeface="+mn-cs"/>
              </a:defRPr>
            </a:pPr>
            <a:r>
              <a:rPr lang="en-US" sz="1400" b="1" kern="1200" dirty="0">
                <a:solidFill>
                  <a:schemeClr val="accent1"/>
                </a:solidFill>
                <a:latin typeface="Times New Roman"/>
                <a:ea typeface="+mj-ea"/>
                <a:cs typeface="Times New Roman"/>
              </a:rPr>
              <a:t>Daily numbers of COVID-19 Schools Inquiries in </a:t>
            </a:r>
            <a:r>
              <a:rPr lang="en-US" sz="1400" b="1" i="0" u="none" strike="noStrike" kern="1200" spc="0" baseline="0" dirty="0">
                <a:solidFill>
                  <a:schemeClr val="accent1"/>
                </a:solidFill>
                <a:latin typeface="Times New Roman"/>
                <a:ea typeface="+mj-ea"/>
                <a:cs typeface="Times New Roman"/>
              </a:rPr>
              <a:t>relation to News Announcements </a:t>
            </a:r>
          </a:p>
        </c:rich>
      </c:tx>
      <c:layout>
        <c:manualLayout>
          <c:xMode val="edge"/>
          <c:yMode val="edge"/>
          <c:x val="6.0678798624565912E-2"/>
          <c:y val="0"/>
        </c:manualLayout>
      </c:layout>
      <c:overlay val="0"/>
      <c:spPr>
        <a:noFill/>
        <a:ln>
          <a:noFill/>
        </a:ln>
        <a:effectLst/>
      </c:spPr>
      <c:txPr>
        <a:bodyPr rot="0" spcFirstLastPara="1" vertOverflow="ellipsis" vert="horz" wrap="square" anchor="ctr" anchorCtr="1"/>
        <a:lstStyle/>
        <a:p>
          <a:pPr>
            <a:defRPr sz="960" b="1" i="0" u="none" strike="noStrike" kern="1200" spc="0" baseline="0">
              <a:solidFill>
                <a:schemeClr val="tx1"/>
              </a:solidFill>
              <a:latin typeface="Arial" panose="020B0604020202020204" pitchFamily="34" charset="0"/>
              <a:ea typeface="+mn-ea"/>
              <a:cs typeface="+mn-cs"/>
            </a:defRPr>
          </a:pPr>
          <a:endParaRPr lang="en-US"/>
        </a:p>
      </c:txPr>
    </c:title>
    <c:autoTitleDeleted val="0"/>
    <c:plotArea>
      <c:layout>
        <c:manualLayout>
          <c:layoutTarget val="inner"/>
          <c:xMode val="edge"/>
          <c:yMode val="edge"/>
          <c:x val="9.4133438185783749E-2"/>
          <c:y val="0.10671796915437927"/>
          <c:w val="0.83685342934674378"/>
          <c:h val="0.82409329608215953"/>
        </c:manualLayout>
      </c:layout>
      <c:barChart>
        <c:barDir val="bar"/>
        <c:grouping val="clustered"/>
        <c:varyColors val="0"/>
        <c:ser>
          <c:idx val="0"/>
          <c:order val="0"/>
          <c:tx>
            <c:strRef>
              <c:f>'COVIDcalls (2)'!$B$1</c:f>
              <c:strCache>
                <c:ptCount val="1"/>
                <c:pt idx="0">
                  <c:v>COVID and Schools Inquries per day</c:v>
                </c:pt>
              </c:strCache>
            </c:strRef>
          </c:tx>
          <c:spPr>
            <a:solidFill>
              <a:schemeClr val="bg2">
                <a:lumMod val="50000"/>
              </a:schemeClr>
            </a:solidFill>
            <a:ln>
              <a:solidFill>
                <a:sysClr val="windowText" lastClr="000000"/>
              </a:solidFill>
            </a:ln>
            <a:effectLst/>
          </c:spPr>
          <c:invertIfNegative val="0"/>
          <c:dLbls>
            <c:dLbl>
              <c:idx val="0"/>
              <c:layout/>
              <c:tx>
                <c:rich>
                  <a:bodyPr/>
                  <a:lstStyle/>
                  <a:p>
                    <a:fld id="{C20BEB74-B453-4755-9FB9-CE276D377DB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showDataLabelsRange val="1"/>
                </c:ext>
                <c:ext xmlns:c16="http://schemas.microsoft.com/office/drawing/2014/chart" uri="{C3380CC4-5D6E-409C-BE32-E72D297353CC}">
                  <c16:uniqueId val="{00000000-66B2-42FC-A42B-C4DC0E372535}"/>
                </c:ext>
              </c:extLst>
            </c:dLbl>
            <c:dLbl>
              <c:idx val="1"/>
              <c:layout>
                <c:manualLayout>
                  <c:x val="5.5366393197286292E-8"/>
                  <c:y val="-1.0600948209893424E-2"/>
                </c:manualLayout>
              </c:layout>
              <c:tx>
                <c:rich>
                  <a:bodyPr/>
                  <a:lstStyle/>
                  <a:p>
                    <a:fld id="{66E06986-7918-40CC-AAE4-C23B187B5AF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44143377013373569"/>
                      <c:h val="9.7348311671347387E-2"/>
                    </c:manualLayout>
                  </c15:layout>
                  <c15:dlblFieldTable/>
                  <c15:showDataLabelsRange val="1"/>
                </c:ext>
                <c:ext xmlns:c16="http://schemas.microsoft.com/office/drawing/2014/chart" uri="{C3380CC4-5D6E-409C-BE32-E72D297353CC}">
                  <c16:uniqueId val="{00000001-66B2-42FC-A42B-C4DC0E372535}"/>
                </c:ext>
              </c:extLst>
            </c:dLbl>
            <c:dLbl>
              <c:idx val="2"/>
              <c:layout/>
              <c:tx>
                <c:rich>
                  <a:bodyPr/>
                  <a:lstStyle/>
                  <a:p>
                    <a:fld id="{32118CA1-EAF4-4589-85D6-7E7AD8C612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2-66B2-42FC-A42B-C4DC0E372535}"/>
                </c:ext>
              </c:extLst>
            </c:dLbl>
            <c:dLbl>
              <c:idx val="3"/>
              <c:layout/>
              <c:tx>
                <c:rich>
                  <a:bodyPr/>
                  <a:lstStyle/>
                  <a:p>
                    <a:fld id="{C1BABDF0-09FF-4BC2-809C-03B19E187F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3-66B2-42FC-A42B-C4DC0E372535}"/>
                </c:ext>
              </c:extLst>
            </c:dLbl>
            <c:dLbl>
              <c:idx val="4"/>
              <c:layout/>
              <c:tx>
                <c:rich>
                  <a:bodyPr/>
                  <a:lstStyle/>
                  <a:p>
                    <a:fld id="{5ABB49EA-6A61-4F8B-9E52-62CC9758ABD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4-66B2-42FC-A42B-C4DC0E372535}"/>
                </c:ext>
              </c:extLst>
            </c:dLbl>
            <c:dLbl>
              <c:idx val="5"/>
              <c:layout/>
              <c:tx>
                <c:rich>
                  <a:bodyPr/>
                  <a:lstStyle/>
                  <a:p>
                    <a:fld id="{7E360890-70BB-47EE-AAF9-C0BFB4F5ED4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5-66B2-42FC-A42B-C4DC0E372535}"/>
                </c:ext>
              </c:extLst>
            </c:dLbl>
            <c:dLbl>
              <c:idx val="6"/>
              <c:layout/>
              <c:tx>
                <c:rich>
                  <a:bodyPr/>
                  <a:lstStyle/>
                  <a:p>
                    <a:fld id="{DC031EAA-EB1F-4FE8-879D-E74F731F281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6-66B2-42FC-A42B-C4DC0E372535}"/>
                </c:ext>
              </c:extLst>
            </c:dLbl>
            <c:dLbl>
              <c:idx val="7"/>
              <c:layout/>
              <c:tx>
                <c:rich>
                  <a:bodyPr/>
                  <a:lstStyle/>
                  <a:p>
                    <a:fld id="{A8D99D2A-28FA-4B96-A54A-3D323716BFF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7-66B2-42FC-A42B-C4DC0E372535}"/>
                </c:ext>
              </c:extLst>
            </c:dLbl>
            <c:dLbl>
              <c:idx val="8"/>
              <c:layout/>
              <c:tx>
                <c:rich>
                  <a:bodyPr/>
                  <a:lstStyle/>
                  <a:p>
                    <a:fld id="{A06EFA09-96A8-4B7E-88B0-F005ACC7477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8-66B2-42FC-A42B-C4DC0E372535}"/>
                </c:ext>
              </c:extLst>
            </c:dLbl>
            <c:dLbl>
              <c:idx val="9"/>
              <c:layout/>
              <c:tx>
                <c:rich>
                  <a:bodyPr/>
                  <a:lstStyle/>
                  <a:p>
                    <a:fld id="{24A4810E-D9CF-4AFF-8DCC-4A44B4EE3B0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9-66B2-42FC-A42B-C4DC0E372535}"/>
                </c:ext>
              </c:extLst>
            </c:dLbl>
            <c:dLbl>
              <c:idx val="10"/>
              <c:layout/>
              <c:tx>
                <c:rich>
                  <a:bodyPr/>
                  <a:lstStyle/>
                  <a:p>
                    <a:fld id="{5928B43A-ED66-4CA4-8AAB-B9F2C78EFA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A-66B2-42FC-A42B-C4DC0E372535}"/>
                </c:ext>
              </c:extLst>
            </c:dLbl>
            <c:dLbl>
              <c:idx val="11"/>
              <c:layout/>
              <c:tx>
                <c:rich>
                  <a:bodyPr/>
                  <a:lstStyle/>
                  <a:p>
                    <a:fld id="{50858A63-C288-4497-946A-8774A9299A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B-66B2-42FC-A42B-C4DC0E372535}"/>
                </c:ext>
              </c:extLst>
            </c:dLbl>
            <c:dLbl>
              <c:idx val="12"/>
              <c:layout/>
              <c:tx>
                <c:rich>
                  <a:bodyPr/>
                  <a:lstStyle/>
                  <a:p>
                    <a:fld id="{5F7B3831-8853-4D0B-B100-3FAF37475F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C-66B2-42FC-A42B-C4DC0E372535}"/>
                </c:ext>
              </c:extLst>
            </c:dLbl>
            <c:dLbl>
              <c:idx val="13"/>
              <c:layout/>
              <c:tx>
                <c:rich>
                  <a:bodyPr/>
                  <a:lstStyle/>
                  <a:p>
                    <a:fld id="{7E2A3808-4000-4A36-A418-F3363675F9D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D-66B2-42FC-A42B-C4DC0E372535}"/>
                </c:ext>
              </c:extLst>
            </c:dLbl>
            <c:dLbl>
              <c:idx val="14"/>
              <c:layout/>
              <c:tx>
                <c:rich>
                  <a:bodyPr/>
                  <a:lstStyle/>
                  <a:p>
                    <a:fld id="{2070290E-D752-46D4-B219-D2065B9545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E-66B2-42FC-A42B-C4DC0E372535}"/>
                </c:ext>
              </c:extLst>
            </c:dLbl>
            <c:dLbl>
              <c:idx val="15"/>
              <c:layout/>
              <c:tx>
                <c:rich>
                  <a:bodyPr/>
                  <a:lstStyle/>
                  <a:p>
                    <a:fld id="{1805C313-1893-4540-B9BB-7C4A525CE04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0F-66B2-42FC-A42B-C4DC0E372535}"/>
                </c:ext>
              </c:extLst>
            </c:dLbl>
            <c:dLbl>
              <c:idx val="16"/>
              <c:layout/>
              <c:tx>
                <c:rich>
                  <a:bodyPr/>
                  <a:lstStyle/>
                  <a:p>
                    <a:fld id="{0F26F98E-9118-4745-A89B-5DDA7CD1BF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0-66B2-42FC-A42B-C4DC0E372535}"/>
                </c:ext>
              </c:extLst>
            </c:dLbl>
            <c:dLbl>
              <c:idx val="17"/>
              <c:layout/>
              <c:tx>
                <c:rich>
                  <a:bodyPr/>
                  <a:lstStyle/>
                  <a:p>
                    <a:fld id="{07A5CAF6-428B-4B30-B5BF-7C3886967D8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1-66B2-42FC-A42B-C4DC0E372535}"/>
                </c:ext>
              </c:extLst>
            </c:dLbl>
            <c:dLbl>
              <c:idx val="18"/>
              <c:layout/>
              <c:tx>
                <c:rich>
                  <a:bodyPr/>
                  <a:lstStyle/>
                  <a:p>
                    <a:fld id="{B7283972-1287-4EC9-96E5-9D76CB8587E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2-66B2-42FC-A42B-C4DC0E372535}"/>
                </c:ext>
              </c:extLst>
            </c:dLbl>
            <c:dLbl>
              <c:idx val="19"/>
              <c:layout/>
              <c:tx>
                <c:rich>
                  <a:bodyPr/>
                  <a:lstStyle/>
                  <a:p>
                    <a:fld id="{33003BC0-D115-4D45-9448-E0E737E6316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3-66B2-42FC-A42B-C4DC0E372535}"/>
                </c:ext>
              </c:extLst>
            </c:dLbl>
            <c:dLbl>
              <c:idx val="20"/>
              <c:layout/>
              <c:tx>
                <c:rich>
                  <a:bodyPr/>
                  <a:lstStyle/>
                  <a:p>
                    <a:fld id="{D8C45F29-4393-4986-99D3-4FD0A54F532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4-66B2-42FC-A42B-C4DC0E372535}"/>
                </c:ext>
              </c:extLst>
            </c:dLbl>
            <c:dLbl>
              <c:idx val="21"/>
              <c:layout/>
              <c:tx>
                <c:rich>
                  <a:bodyPr/>
                  <a:lstStyle/>
                  <a:p>
                    <a:fld id="{D4D36035-279B-4C60-B512-3EE30A28BA5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5-66B2-42FC-A42B-C4DC0E372535}"/>
                </c:ext>
              </c:extLst>
            </c:dLbl>
            <c:dLbl>
              <c:idx val="22"/>
              <c:layout/>
              <c:tx>
                <c:rich>
                  <a:bodyPr/>
                  <a:lstStyle/>
                  <a:p>
                    <a:fld id="{F36108F4-917F-4989-BF94-6DD2F7060AE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6-66B2-42FC-A42B-C4DC0E372535}"/>
                </c:ext>
              </c:extLst>
            </c:dLbl>
            <c:dLbl>
              <c:idx val="23"/>
              <c:layout/>
              <c:tx>
                <c:rich>
                  <a:bodyPr/>
                  <a:lstStyle/>
                  <a:p>
                    <a:fld id="{7878FD35-372C-4608-B39E-1212147C1B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7-66B2-42FC-A42B-C4DC0E372535}"/>
                </c:ext>
              </c:extLst>
            </c:dLbl>
            <c:dLbl>
              <c:idx val="24"/>
              <c:layout/>
              <c:tx>
                <c:rich>
                  <a:bodyPr/>
                  <a:lstStyle/>
                  <a:p>
                    <a:fld id="{103291CE-4216-4755-80AD-07381C0E7D6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8-66B2-42FC-A42B-C4DC0E372535}"/>
                </c:ext>
              </c:extLst>
            </c:dLbl>
            <c:dLbl>
              <c:idx val="25"/>
              <c:layout/>
              <c:tx>
                <c:rich>
                  <a:bodyPr/>
                  <a:lstStyle/>
                  <a:p>
                    <a:fld id="{D4AE3B7C-EAC8-489D-A2F1-B9277DBC571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9-66B2-42FC-A42B-C4DC0E372535}"/>
                </c:ext>
              </c:extLst>
            </c:dLbl>
            <c:dLbl>
              <c:idx val="26"/>
              <c:layout/>
              <c:tx>
                <c:rich>
                  <a:bodyPr/>
                  <a:lstStyle/>
                  <a:p>
                    <a:fld id="{60EAB0E9-3C57-4A43-8D93-F43D586BC0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A-66B2-42FC-A42B-C4DC0E372535}"/>
                </c:ext>
              </c:extLst>
            </c:dLbl>
            <c:dLbl>
              <c:idx val="27"/>
              <c:layout/>
              <c:tx>
                <c:rich>
                  <a:bodyPr/>
                  <a:lstStyle/>
                  <a:p>
                    <a:fld id="{EA56F73F-1377-4C35-9B5C-A76487891EB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B-66B2-42FC-A42B-C4DC0E372535}"/>
                </c:ext>
              </c:extLst>
            </c:dLbl>
            <c:dLbl>
              <c:idx val="28"/>
              <c:layout/>
              <c:tx>
                <c:rich>
                  <a:bodyPr/>
                  <a:lstStyle/>
                  <a:p>
                    <a:fld id="{D36B8267-6BD3-458C-9D14-CA891497DA5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C-66B2-42FC-A42B-C4DC0E372535}"/>
                </c:ext>
              </c:extLst>
            </c:dLbl>
            <c:dLbl>
              <c:idx val="29"/>
              <c:layout/>
              <c:tx>
                <c:rich>
                  <a:bodyPr/>
                  <a:lstStyle/>
                  <a:p>
                    <a:fld id="{4086D938-0B22-49FD-B42C-B2D1CC1888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D-66B2-42FC-A42B-C4DC0E372535}"/>
                </c:ext>
              </c:extLst>
            </c:dLbl>
            <c:dLbl>
              <c:idx val="30"/>
              <c:layout/>
              <c:tx>
                <c:rich>
                  <a:bodyPr/>
                  <a:lstStyle/>
                  <a:p>
                    <a:fld id="{2E00CA5D-7A2A-4954-9419-042BF3573A7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E-66B2-42FC-A42B-C4DC0E372535}"/>
                </c:ext>
              </c:extLst>
            </c:dLbl>
            <c:dLbl>
              <c:idx val="31"/>
              <c:layout/>
              <c:tx>
                <c:rich>
                  <a:bodyPr/>
                  <a:lstStyle/>
                  <a:p>
                    <a:fld id="{87F6FF66-C4A6-46EC-8DE4-E2E593F1B03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1F-66B2-42FC-A42B-C4DC0E372535}"/>
                </c:ext>
              </c:extLst>
            </c:dLbl>
            <c:dLbl>
              <c:idx val="32"/>
              <c:layout/>
              <c:tx>
                <c:rich>
                  <a:bodyPr/>
                  <a:lstStyle/>
                  <a:p>
                    <a:fld id="{02C999FE-F6C1-4005-927B-2153C88B947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0-66B2-42FC-A42B-C4DC0E372535}"/>
                </c:ext>
              </c:extLst>
            </c:dLbl>
            <c:dLbl>
              <c:idx val="33"/>
              <c:layout/>
              <c:tx>
                <c:rich>
                  <a:bodyPr/>
                  <a:lstStyle/>
                  <a:p>
                    <a:fld id="{76B0A8F4-1E4F-4BDF-A32C-6891A2D7CA0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1-66B2-42FC-A42B-C4DC0E372535}"/>
                </c:ext>
              </c:extLst>
            </c:dLbl>
            <c:dLbl>
              <c:idx val="34"/>
              <c:layout>
                <c:manualLayout>
                  <c:x val="-3.3633630452471641E-2"/>
                  <c:y val="9.1611585115744594E-8"/>
                </c:manualLayout>
              </c:layout>
              <c:tx>
                <c:rich>
                  <a:bodyPr/>
                  <a:lstStyle/>
                  <a:p>
                    <a:fld id="{81E610E1-13BA-4087-8101-748B27F05B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59807332303692151"/>
                      <c:h val="6.6631109613972034E-2"/>
                    </c:manualLayout>
                  </c15:layout>
                  <c15:dlblFieldTable/>
                  <c15:showDataLabelsRange val="1"/>
                </c:ext>
                <c:ext xmlns:c16="http://schemas.microsoft.com/office/drawing/2014/chart" uri="{C3380CC4-5D6E-409C-BE32-E72D297353CC}">
                  <c16:uniqueId val="{00000022-66B2-42FC-A42B-C4DC0E372535}"/>
                </c:ext>
              </c:extLst>
            </c:dLbl>
            <c:dLbl>
              <c:idx val="35"/>
              <c:layout/>
              <c:tx>
                <c:rich>
                  <a:bodyPr/>
                  <a:lstStyle/>
                  <a:p>
                    <a:fld id="{B8964034-8517-4B30-B842-5713E98451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3-66B2-42FC-A42B-C4DC0E372535}"/>
                </c:ext>
              </c:extLst>
            </c:dLbl>
            <c:dLbl>
              <c:idx val="36"/>
              <c:layout>
                <c:manualLayout>
                  <c:x val="1.4063174604897113E-2"/>
                  <c:y val="-2.6502631377404357E-3"/>
                </c:manualLayout>
              </c:layout>
              <c:tx>
                <c:rich>
                  <a:bodyPr/>
                  <a:lstStyle/>
                  <a:p>
                    <a:fld id="{CB7F56A7-AFBE-4E9A-818A-F4A8E157F57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40074804426520988"/>
                      <c:h val="5.668912851626793E-2"/>
                    </c:manualLayout>
                  </c15:layout>
                  <c15:dlblFieldTable/>
                  <c15:showDataLabelsRange val="1"/>
                </c:ext>
                <c:ext xmlns:c16="http://schemas.microsoft.com/office/drawing/2014/chart" uri="{C3380CC4-5D6E-409C-BE32-E72D297353CC}">
                  <c16:uniqueId val="{00000024-66B2-42FC-A42B-C4DC0E372535}"/>
                </c:ext>
              </c:extLst>
            </c:dLbl>
            <c:dLbl>
              <c:idx val="37"/>
              <c:layout/>
              <c:tx>
                <c:rich>
                  <a:bodyPr/>
                  <a:lstStyle/>
                  <a:p>
                    <a:fld id="{4A0120F9-E282-4134-935A-A295DD5EE1C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5-66B2-42FC-A42B-C4DC0E372535}"/>
                </c:ext>
              </c:extLst>
            </c:dLbl>
            <c:dLbl>
              <c:idx val="38"/>
              <c:layout>
                <c:manualLayout>
                  <c:x val="-3.6035559713834178E-3"/>
                  <c:y val="-2.3269342641071243E-3"/>
                </c:manualLayout>
              </c:layout>
              <c:tx>
                <c:rich>
                  <a:bodyPr/>
                  <a:lstStyle/>
                  <a:p>
                    <a:fld id="{DEF8E811-FB62-4092-AC75-F3ECF2591793}"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54939324684748547"/>
                      <c:h val="8.0891380724006354E-2"/>
                    </c:manualLayout>
                  </c15:layout>
                  <c15:dlblFieldTable/>
                  <c15:showDataLabelsRange val="1"/>
                </c:ext>
                <c:ext xmlns:c16="http://schemas.microsoft.com/office/drawing/2014/chart" uri="{C3380CC4-5D6E-409C-BE32-E72D297353CC}">
                  <c16:uniqueId val="{00000026-66B2-42FC-A42B-C4DC0E372535}"/>
                </c:ext>
              </c:extLst>
            </c:dLbl>
            <c:dLbl>
              <c:idx val="39"/>
              <c:layout/>
              <c:tx>
                <c:rich>
                  <a:bodyPr/>
                  <a:lstStyle/>
                  <a:p>
                    <a:fld id="{FFD44F20-ECAD-4537-8B08-4895B3B151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7-66B2-42FC-A42B-C4DC0E372535}"/>
                </c:ext>
              </c:extLst>
            </c:dLbl>
            <c:dLbl>
              <c:idx val="40"/>
              <c:layout/>
              <c:tx>
                <c:rich>
                  <a:bodyPr/>
                  <a:lstStyle/>
                  <a:p>
                    <a:fld id="{F8E9469E-D4C3-4455-AC9A-699ECD16D91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8-66B2-42FC-A42B-C4DC0E372535}"/>
                </c:ext>
              </c:extLst>
            </c:dLbl>
            <c:dLbl>
              <c:idx val="41"/>
              <c:layout/>
              <c:tx>
                <c:rich>
                  <a:bodyPr/>
                  <a:lstStyle/>
                  <a:p>
                    <a:fld id="{11477661-BEDD-407C-ACCC-A2F868C29FF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9-66B2-42FC-A42B-C4DC0E372535}"/>
                </c:ext>
              </c:extLst>
            </c:dLbl>
            <c:dLbl>
              <c:idx val="42"/>
              <c:layout/>
              <c:tx>
                <c:rich>
                  <a:bodyPr/>
                  <a:lstStyle/>
                  <a:p>
                    <a:fld id="{9BD46CA3-8D6A-41B2-8B2A-502E921A626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A-66B2-42FC-A42B-C4DC0E372535}"/>
                </c:ext>
              </c:extLst>
            </c:dLbl>
            <c:dLbl>
              <c:idx val="43"/>
              <c:layout/>
              <c:tx>
                <c:rich>
                  <a:bodyPr/>
                  <a:lstStyle/>
                  <a:p>
                    <a:fld id="{FD6B4A9B-710F-4017-99F9-F499E2E084D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B-66B2-42FC-A42B-C4DC0E372535}"/>
                </c:ext>
              </c:extLst>
            </c:dLbl>
            <c:dLbl>
              <c:idx val="44"/>
              <c:layout>
                <c:manualLayout>
                  <c:x val="4.9289608587275042E-8"/>
                  <c:y val="1.8615565724441428E-2"/>
                </c:manualLayout>
              </c:layout>
              <c:tx>
                <c:rich>
                  <a:bodyPr/>
                  <a:lstStyle/>
                  <a:p>
                    <a:fld id="{2E3D21D5-DD17-4B3F-9D0F-5680558DAC9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38945849055896975"/>
                      <c:h val="7.6870365026361215E-2"/>
                    </c:manualLayout>
                  </c15:layout>
                  <c15:dlblFieldTable/>
                  <c15:showDataLabelsRange val="1"/>
                </c:ext>
                <c:ext xmlns:c16="http://schemas.microsoft.com/office/drawing/2014/chart" uri="{C3380CC4-5D6E-409C-BE32-E72D297353CC}">
                  <c16:uniqueId val="{0000002C-66B2-42FC-A42B-C4DC0E372535}"/>
                </c:ext>
              </c:extLst>
            </c:dLbl>
            <c:dLbl>
              <c:idx val="45"/>
              <c:layout/>
              <c:tx>
                <c:rich>
                  <a:bodyPr/>
                  <a:lstStyle/>
                  <a:p>
                    <a:fld id="{110FAC2D-0B33-44D3-8C8C-69870953C0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D-66B2-42FC-A42B-C4DC0E372535}"/>
                </c:ext>
              </c:extLst>
            </c:dLbl>
            <c:dLbl>
              <c:idx val="46"/>
              <c:layout>
                <c:manualLayout>
                  <c:x val="9.1867241576529257E-3"/>
                  <c:y val="-3.2349383146037636E-2"/>
                </c:manualLayout>
              </c:layout>
              <c:tx>
                <c:rich>
                  <a:bodyPr/>
                  <a:lstStyle/>
                  <a:p>
                    <a:fld id="{9E897A71-D662-499F-9247-AEE10584830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3950864277576534"/>
                      <c:h val="0.1017859596098365"/>
                    </c:manualLayout>
                  </c15:layout>
                  <c15:dlblFieldTable/>
                  <c15:showDataLabelsRange val="1"/>
                </c:ext>
                <c:ext xmlns:c16="http://schemas.microsoft.com/office/drawing/2014/chart" uri="{C3380CC4-5D6E-409C-BE32-E72D297353CC}">
                  <c16:uniqueId val="{0000002E-66B2-42FC-A42B-C4DC0E372535}"/>
                </c:ext>
              </c:extLst>
            </c:dLbl>
            <c:dLbl>
              <c:idx val="47"/>
              <c:layout/>
              <c:tx>
                <c:rich>
                  <a:bodyPr/>
                  <a:lstStyle/>
                  <a:p>
                    <a:fld id="{99573A8D-8CED-47C8-B189-056267A529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2F-66B2-42FC-A42B-C4DC0E372535}"/>
                </c:ext>
              </c:extLst>
            </c:dLbl>
            <c:dLbl>
              <c:idx val="48"/>
              <c:layout/>
              <c:tx>
                <c:rich>
                  <a:bodyPr/>
                  <a:lstStyle/>
                  <a:p>
                    <a:fld id="{72D866CC-1DF2-4AAB-8F0C-9D433898C57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0-66B2-42FC-A42B-C4DC0E372535}"/>
                </c:ext>
              </c:extLst>
            </c:dLbl>
            <c:dLbl>
              <c:idx val="49"/>
              <c:layout/>
              <c:tx>
                <c:rich>
                  <a:bodyPr/>
                  <a:lstStyle/>
                  <a:p>
                    <a:fld id="{475F09FF-9D09-48E1-A7AD-C2C81938F4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1-66B2-42FC-A42B-C4DC0E372535}"/>
                </c:ext>
              </c:extLst>
            </c:dLbl>
            <c:dLbl>
              <c:idx val="50"/>
              <c:layout/>
              <c:tx>
                <c:rich>
                  <a:bodyPr/>
                  <a:lstStyle/>
                  <a:p>
                    <a:fld id="{262144DB-052F-4ABA-BF1F-AC34299478A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2-66B2-42FC-A42B-C4DC0E372535}"/>
                </c:ext>
              </c:extLst>
            </c:dLbl>
            <c:dLbl>
              <c:idx val="51"/>
              <c:layout/>
              <c:tx>
                <c:rich>
                  <a:bodyPr/>
                  <a:lstStyle/>
                  <a:p>
                    <a:fld id="{665F6E6F-ADB2-4595-B2CF-4755E43E18A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3-66B2-42FC-A42B-C4DC0E372535}"/>
                </c:ext>
              </c:extLst>
            </c:dLbl>
            <c:dLbl>
              <c:idx val="52"/>
              <c:layout/>
              <c:tx>
                <c:rich>
                  <a:bodyPr/>
                  <a:lstStyle/>
                  <a:p>
                    <a:fld id="{365C6FFC-444A-44EC-BEA6-96E96A41905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4-66B2-42FC-A42B-C4DC0E372535}"/>
                </c:ext>
              </c:extLst>
            </c:dLbl>
            <c:dLbl>
              <c:idx val="53"/>
              <c:layout/>
              <c:tx>
                <c:rich>
                  <a:bodyPr/>
                  <a:lstStyle/>
                  <a:p>
                    <a:fld id="{E8C7ADB3-29DD-42AA-A708-DEC315511C2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5-66B2-42FC-A42B-C4DC0E372535}"/>
                </c:ext>
              </c:extLst>
            </c:dLbl>
            <c:dLbl>
              <c:idx val="54"/>
              <c:layout/>
              <c:tx>
                <c:rich>
                  <a:bodyPr/>
                  <a:lstStyle/>
                  <a:p>
                    <a:fld id="{C555BE1A-FA33-4E80-9A99-48D4FB620C3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6-66B2-42FC-A42B-C4DC0E372535}"/>
                </c:ext>
              </c:extLst>
            </c:dLbl>
            <c:dLbl>
              <c:idx val="55"/>
              <c:layout/>
              <c:tx>
                <c:rich>
                  <a:bodyPr/>
                  <a:lstStyle/>
                  <a:p>
                    <a:fld id="{DB79C0CF-7BFB-4B49-B90E-4CFA1948DF1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7-66B2-42FC-A42B-C4DC0E372535}"/>
                </c:ext>
              </c:extLst>
            </c:dLbl>
            <c:dLbl>
              <c:idx val="56"/>
              <c:layout/>
              <c:tx>
                <c:rich>
                  <a:bodyPr/>
                  <a:lstStyle/>
                  <a:p>
                    <a:fld id="{FE83EC7C-00C4-4C98-A9D0-C508AF1BCFA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8-66B2-42FC-A42B-C4DC0E372535}"/>
                </c:ext>
              </c:extLst>
            </c:dLbl>
            <c:dLbl>
              <c:idx val="57"/>
              <c:layout/>
              <c:tx>
                <c:rich>
                  <a:bodyPr/>
                  <a:lstStyle/>
                  <a:p>
                    <a:fld id="{94A702F6-30EE-4AC1-8EFD-F8C02E41175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9-66B2-42FC-A42B-C4DC0E372535}"/>
                </c:ext>
              </c:extLst>
            </c:dLbl>
            <c:dLbl>
              <c:idx val="58"/>
              <c:layout>
                <c:manualLayout>
                  <c:x val="0.13999146393512582"/>
                  <c:y val="0"/>
                </c:manualLayout>
              </c:layout>
              <c:tx>
                <c:rich>
                  <a:bodyPr/>
                  <a:lstStyle/>
                  <a:p>
                    <a:fld id="{4B9CBEAF-F0A0-44C9-AFCB-1375921019B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44394366197183094"/>
                      <c:h val="0.10291012613760107"/>
                    </c:manualLayout>
                  </c15:layout>
                  <c15:dlblFieldTable/>
                  <c15:showDataLabelsRange val="1"/>
                </c:ext>
                <c:ext xmlns:c16="http://schemas.microsoft.com/office/drawing/2014/chart" uri="{C3380CC4-5D6E-409C-BE32-E72D297353CC}">
                  <c16:uniqueId val="{0000003A-66B2-42FC-A42B-C4DC0E372535}"/>
                </c:ext>
              </c:extLst>
            </c:dLbl>
            <c:dLbl>
              <c:idx val="59"/>
              <c:layout/>
              <c:tx>
                <c:rich>
                  <a:bodyPr/>
                  <a:lstStyle/>
                  <a:p>
                    <a:fld id="{E51C45A1-DAC2-43DA-A2FE-71D0359B8A4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B-66B2-42FC-A42B-C4DC0E372535}"/>
                </c:ext>
              </c:extLst>
            </c:dLbl>
            <c:dLbl>
              <c:idx val="60"/>
              <c:layout/>
              <c:tx>
                <c:rich>
                  <a:bodyPr/>
                  <a:lstStyle/>
                  <a:p>
                    <a:fld id="{739CEC84-F368-468E-88A7-35EE893859D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C-66B2-42FC-A42B-C4DC0E372535}"/>
                </c:ext>
              </c:extLst>
            </c:dLbl>
            <c:dLbl>
              <c:idx val="61"/>
              <c:layout/>
              <c:tx>
                <c:rich>
                  <a:bodyPr/>
                  <a:lstStyle/>
                  <a:p>
                    <a:fld id="{E31E9C9E-E2C6-4C44-8D48-C1835C6CD74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D-66B2-42FC-A42B-C4DC0E372535}"/>
                </c:ext>
              </c:extLst>
            </c:dLbl>
            <c:dLbl>
              <c:idx val="62"/>
              <c:layout/>
              <c:tx>
                <c:rich>
                  <a:bodyPr/>
                  <a:lstStyle/>
                  <a:p>
                    <a:fld id="{C324EA45-19F4-455F-B421-B02465EA542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E-66B2-42FC-A42B-C4DC0E372535}"/>
                </c:ext>
              </c:extLst>
            </c:dLbl>
            <c:dLbl>
              <c:idx val="63"/>
              <c:layout/>
              <c:tx>
                <c:rich>
                  <a:bodyPr/>
                  <a:lstStyle/>
                  <a:p>
                    <a:fld id="{38E8A23C-56D8-42ED-A891-24A23A5051D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3F-66B2-42FC-A42B-C4DC0E372535}"/>
                </c:ext>
              </c:extLst>
            </c:dLbl>
            <c:dLbl>
              <c:idx val="64"/>
              <c:layout/>
              <c:tx>
                <c:rich>
                  <a:bodyPr/>
                  <a:lstStyle/>
                  <a:p>
                    <a:fld id="{D8645FBA-368A-404F-8758-D00B5C2C836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0-66B2-42FC-A42B-C4DC0E372535}"/>
                </c:ext>
              </c:extLst>
            </c:dLbl>
            <c:dLbl>
              <c:idx val="65"/>
              <c:layout/>
              <c:tx>
                <c:rich>
                  <a:bodyPr/>
                  <a:lstStyle/>
                  <a:p>
                    <a:fld id="{1D7F18E3-A17D-41E3-962A-4C557861DC5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1-66B2-42FC-A42B-C4DC0E372535}"/>
                </c:ext>
              </c:extLst>
            </c:dLbl>
            <c:dLbl>
              <c:idx val="66"/>
              <c:layout/>
              <c:tx>
                <c:rich>
                  <a:bodyPr/>
                  <a:lstStyle/>
                  <a:p>
                    <a:fld id="{5ADB384D-F00D-489E-A2E2-6BF2AA4793D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2-66B2-42FC-A42B-C4DC0E372535}"/>
                </c:ext>
              </c:extLst>
            </c:dLbl>
            <c:dLbl>
              <c:idx val="67"/>
              <c:layout/>
              <c:tx>
                <c:rich>
                  <a:bodyPr/>
                  <a:lstStyle/>
                  <a:p>
                    <a:fld id="{194C36B0-74CF-4DD9-8AA5-5B0962CA85F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3-66B2-42FC-A42B-C4DC0E372535}"/>
                </c:ext>
              </c:extLst>
            </c:dLbl>
            <c:dLbl>
              <c:idx val="68"/>
              <c:layout/>
              <c:tx>
                <c:rich>
                  <a:bodyPr/>
                  <a:lstStyle/>
                  <a:p>
                    <a:fld id="{1C2E1671-9A69-492A-98F4-B92716BB6AE9}"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4-66B2-42FC-A42B-C4DC0E372535}"/>
                </c:ext>
              </c:extLst>
            </c:dLbl>
            <c:dLbl>
              <c:idx val="69"/>
              <c:layout/>
              <c:tx>
                <c:rich>
                  <a:bodyPr/>
                  <a:lstStyle/>
                  <a:p>
                    <a:fld id="{571673BA-6987-42E6-B561-DA8FD940EE2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5-66B2-42FC-A42B-C4DC0E372535}"/>
                </c:ext>
              </c:extLst>
            </c:dLbl>
            <c:dLbl>
              <c:idx val="70"/>
              <c:layout/>
              <c:tx>
                <c:rich>
                  <a:bodyPr/>
                  <a:lstStyle/>
                  <a:p>
                    <a:fld id="{2EDC2C7D-B16B-4A9E-813E-FF3DFD94A13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6-66B2-42FC-A42B-C4DC0E372535}"/>
                </c:ext>
              </c:extLst>
            </c:dLbl>
            <c:dLbl>
              <c:idx val="71"/>
              <c:layout/>
              <c:tx>
                <c:rich>
                  <a:bodyPr/>
                  <a:lstStyle/>
                  <a:p>
                    <a:fld id="{3BA498DF-3333-40EE-83B9-E1AB57A4303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7-66B2-42FC-A42B-C4DC0E372535}"/>
                </c:ext>
              </c:extLst>
            </c:dLbl>
            <c:dLbl>
              <c:idx val="72"/>
              <c:layout>
                <c:manualLayout>
                  <c:x val="4.9244165787114998E-2"/>
                  <c:y val="-4.6539675103993297E-3"/>
                </c:manualLayout>
              </c:layout>
              <c:tx>
                <c:rich>
                  <a:bodyPr/>
                  <a:lstStyle/>
                  <a:p>
                    <a:fld id="{C86CAF8D-984D-4C7B-BF84-76668F4DBFD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34813142108053469"/>
                      <c:h val="5.5125072716695755E-2"/>
                    </c:manualLayout>
                  </c15:layout>
                  <c15:dlblFieldTable/>
                  <c15:showDataLabelsRange val="1"/>
                </c:ext>
                <c:ext xmlns:c16="http://schemas.microsoft.com/office/drawing/2014/chart" uri="{C3380CC4-5D6E-409C-BE32-E72D297353CC}">
                  <c16:uniqueId val="{00000048-66B2-42FC-A42B-C4DC0E372535}"/>
                </c:ext>
              </c:extLst>
            </c:dLbl>
            <c:dLbl>
              <c:idx val="73"/>
              <c:layout/>
              <c:tx>
                <c:rich>
                  <a:bodyPr/>
                  <a:lstStyle/>
                  <a:p>
                    <a:fld id="{6F29D896-5770-48B8-ABCE-B7A1312EEB5A}"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9-66B2-42FC-A42B-C4DC0E372535}"/>
                </c:ext>
              </c:extLst>
            </c:dLbl>
            <c:dLbl>
              <c:idx val="74"/>
              <c:layout/>
              <c:tx>
                <c:rich>
                  <a:bodyPr/>
                  <a:lstStyle/>
                  <a:p>
                    <a:fld id="{6683D9DE-5084-4372-999C-1225602D030D}"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A-66B2-42FC-A42B-C4DC0E372535}"/>
                </c:ext>
              </c:extLst>
            </c:dLbl>
            <c:dLbl>
              <c:idx val="75"/>
              <c:layout/>
              <c:tx>
                <c:rich>
                  <a:bodyPr/>
                  <a:lstStyle/>
                  <a:p>
                    <a:fld id="{149B7C04-9C95-418C-8301-B96A5FFFE8E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35843937197235798"/>
                      <c:h val="5.668912851626793E-2"/>
                    </c:manualLayout>
                  </c15:layout>
                  <c15:dlblFieldTable/>
                  <c15:showDataLabelsRange val="1"/>
                </c:ext>
                <c:ext xmlns:c16="http://schemas.microsoft.com/office/drawing/2014/chart" uri="{C3380CC4-5D6E-409C-BE32-E72D297353CC}">
                  <c16:uniqueId val="{0000004B-66B2-42FC-A42B-C4DC0E372535}"/>
                </c:ext>
              </c:extLst>
            </c:dLbl>
            <c:dLbl>
              <c:idx val="76"/>
              <c:layout/>
              <c:tx>
                <c:rich>
                  <a:bodyPr/>
                  <a:lstStyle/>
                  <a:p>
                    <a:fld id="{8DF4EF9D-3AEB-4B87-A4DA-E16BFD0B9F3F}"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C-66B2-42FC-A42B-C4DC0E372535}"/>
                </c:ext>
              </c:extLst>
            </c:dLbl>
            <c:dLbl>
              <c:idx val="77"/>
              <c:layout/>
              <c:tx>
                <c:rich>
                  <a:bodyPr/>
                  <a:lstStyle/>
                  <a:p>
                    <a:fld id="{C45AB692-2E9C-479D-8B34-27C5405E889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15:dlblFieldTable/>
                  <c15:xForSave val="1"/>
                  <c15:showDataLabelsRange val="1"/>
                </c:ext>
                <c:ext xmlns:c16="http://schemas.microsoft.com/office/drawing/2014/chart" uri="{C3380CC4-5D6E-409C-BE32-E72D297353CC}">
                  <c16:uniqueId val="{0000004D-66B2-42FC-A42B-C4DC0E372535}"/>
                </c:ext>
              </c:extLst>
            </c:dLbl>
            <c:spPr>
              <a:noFill/>
              <a:ln>
                <a:noFill/>
              </a:ln>
              <a:effectLst/>
            </c:spPr>
            <c:txPr>
              <a:bodyPr rot="0" spcFirstLastPara="1" vertOverflow="ellipsis" vert="horz" wrap="square" anchor="ctr" anchorCtr="1"/>
              <a:lstStyle/>
              <a:p>
                <a:pPr>
                  <a:defRPr sz="800" b="1" i="0" u="none" strike="noStrike" kern="1200" baseline="0">
                    <a:solidFill>
                      <a:schemeClr val="accent2"/>
                    </a:solidFill>
                    <a:latin typeface="Arial" panose="020B0604020202020204" pitchFamily="34" charset="0"/>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layout/>
                <c15:showDataLabelsRange val="1"/>
                <c15:showLeaderLines val="0"/>
              </c:ext>
            </c:extLst>
          </c:dLbls>
          <c:cat>
            <c:numRef>
              <c:f>'COVIDcalls (2)'!$A$2:$A$79</c:f>
              <c:numCache>
                <c:formatCode>m/d/yyyy</c:formatCode>
                <c:ptCount val="78"/>
                <c:pt idx="0">
                  <c:v>44155</c:v>
                </c:pt>
                <c:pt idx="1">
                  <c:v>44154</c:v>
                </c:pt>
                <c:pt idx="2">
                  <c:v>44153</c:v>
                </c:pt>
                <c:pt idx="3">
                  <c:v>44152</c:v>
                </c:pt>
                <c:pt idx="4">
                  <c:v>44151</c:v>
                </c:pt>
                <c:pt idx="5">
                  <c:v>44148</c:v>
                </c:pt>
                <c:pt idx="6">
                  <c:v>44147</c:v>
                </c:pt>
                <c:pt idx="7">
                  <c:v>44146</c:v>
                </c:pt>
                <c:pt idx="8">
                  <c:v>44145</c:v>
                </c:pt>
                <c:pt idx="9">
                  <c:v>44144</c:v>
                </c:pt>
                <c:pt idx="10">
                  <c:v>44141</c:v>
                </c:pt>
                <c:pt idx="11">
                  <c:v>44140</c:v>
                </c:pt>
                <c:pt idx="12">
                  <c:v>44139</c:v>
                </c:pt>
                <c:pt idx="13">
                  <c:v>44138</c:v>
                </c:pt>
                <c:pt idx="14">
                  <c:v>44137</c:v>
                </c:pt>
                <c:pt idx="15">
                  <c:v>44134</c:v>
                </c:pt>
                <c:pt idx="16">
                  <c:v>44133</c:v>
                </c:pt>
                <c:pt idx="17">
                  <c:v>44132</c:v>
                </c:pt>
                <c:pt idx="18">
                  <c:v>44131</c:v>
                </c:pt>
                <c:pt idx="19">
                  <c:v>44130</c:v>
                </c:pt>
                <c:pt idx="20">
                  <c:v>44127</c:v>
                </c:pt>
                <c:pt idx="21">
                  <c:v>44126</c:v>
                </c:pt>
                <c:pt idx="22">
                  <c:v>44125</c:v>
                </c:pt>
                <c:pt idx="23">
                  <c:v>44124</c:v>
                </c:pt>
                <c:pt idx="24">
                  <c:v>44123</c:v>
                </c:pt>
                <c:pt idx="25">
                  <c:v>44120</c:v>
                </c:pt>
                <c:pt idx="26">
                  <c:v>44119</c:v>
                </c:pt>
                <c:pt idx="27">
                  <c:v>44118</c:v>
                </c:pt>
                <c:pt idx="28">
                  <c:v>44117</c:v>
                </c:pt>
                <c:pt idx="29">
                  <c:v>44116</c:v>
                </c:pt>
                <c:pt idx="30">
                  <c:v>44113</c:v>
                </c:pt>
                <c:pt idx="31">
                  <c:v>44112</c:v>
                </c:pt>
                <c:pt idx="32">
                  <c:v>44111</c:v>
                </c:pt>
                <c:pt idx="33">
                  <c:v>44110</c:v>
                </c:pt>
                <c:pt idx="34">
                  <c:v>44109</c:v>
                </c:pt>
                <c:pt idx="35">
                  <c:v>44106</c:v>
                </c:pt>
                <c:pt idx="36">
                  <c:v>44105</c:v>
                </c:pt>
                <c:pt idx="37">
                  <c:v>44104</c:v>
                </c:pt>
                <c:pt idx="38">
                  <c:v>44103</c:v>
                </c:pt>
                <c:pt idx="39">
                  <c:v>44102</c:v>
                </c:pt>
                <c:pt idx="40">
                  <c:v>44099</c:v>
                </c:pt>
                <c:pt idx="41">
                  <c:v>44098</c:v>
                </c:pt>
                <c:pt idx="42">
                  <c:v>44097</c:v>
                </c:pt>
                <c:pt idx="43">
                  <c:v>44096</c:v>
                </c:pt>
                <c:pt idx="44">
                  <c:v>44095</c:v>
                </c:pt>
                <c:pt idx="45">
                  <c:v>44092</c:v>
                </c:pt>
                <c:pt idx="46">
                  <c:v>44091</c:v>
                </c:pt>
                <c:pt idx="47">
                  <c:v>44090</c:v>
                </c:pt>
                <c:pt idx="48">
                  <c:v>44089</c:v>
                </c:pt>
                <c:pt idx="49">
                  <c:v>44088</c:v>
                </c:pt>
                <c:pt idx="50">
                  <c:v>44085</c:v>
                </c:pt>
                <c:pt idx="51">
                  <c:v>44084</c:v>
                </c:pt>
                <c:pt idx="52">
                  <c:v>44083</c:v>
                </c:pt>
                <c:pt idx="53">
                  <c:v>44082</c:v>
                </c:pt>
                <c:pt idx="54">
                  <c:v>44081</c:v>
                </c:pt>
                <c:pt idx="55">
                  <c:v>44078</c:v>
                </c:pt>
                <c:pt idx="56">
                  <c:v>44077</c:v>
                </c:pt>
                <c:pt idx="57">
                  <c:v>44076</c:v>
                </c:pt>
                <c:pt idx="58">
                  <c:v>44075</c:v>
                </c:pt>
                <c:pt idx="59">
                  <c:v>44074</c:v>
                </c:pt>
                <c:pt idx="60">
                  <c:v>44071</c:v>
                </c:pt>
                <c:pt idx="61">
                  <c:v>44070</c:v>
                </c:pt>
                <c:pt idx="62">
                  <c:v>44069</c:v>
                </c:pt>
                <c:pt idx="63">
                  <c:v>44068</c:v>
                </c:pt>
                <c:pt idx="64">
                  <c:v>44067</c:v>
                </c:pt>
                <c:pt idx="65">
                  <c:v>44064</c:v>
                </c:pt>
                <c:pt idx="66">
                  <c:v>44063</c:v>
                </c:pt>
                <c:pt idx="67">
                  <c:v>44062</c:v>
                </c:pt>
                <c:pt idx="68">
                  <c:v>44061</c:v>
                </c:pt>
                <c:pt idx="69">
                  <c:v>44060</c:v>
                </c:pt>
                <c:pt idx="70">
                  <c:v>44057</c:v>
                </c:pt>
                <c:pt idx="71">
                  <c:v>44056</c:v>
                </c:pt>
                <c:pt idx="72">
                  <c:v>44055</c:v>
                </c:pt>
                <c:pt idx="73">
                  <c:v>44054</c:v>
                </c:pt>
                <c:pt idx="74">
                  <c:v>44053</c:v>
                </c:pt>
                <c:pt idx="75">
                  <c:v>44052</c:v>
                </c:pt>
                <c:pt idx="76">
                  <c:v>44051</c:v>
                </c:pt>
                <c:pt idx="77">
                  <c:v>44050</c:v>
                </c:pt>
              </c:numCache>
            </c:numRef>
          </c:cat>
          <c:val>
            <c:numRef>
              <c:f>'COVIDcalls (2)'!$B$2:$B$79</c:f>
              <c:numCache>
                <c:formatCode>General</c:formatCode>
                <c:ptCount val="78"/>
                <c:pt idx="0">
                  <c:v>136</c:v>
                </c:pt>
                <c:pt idx="1">
                  <c:v>269</c:v>
                </c:pt>
                <c:pt idx="2">
                  <c:v>195</c:v>
                </c:pt>
                <c:pt idx="3">
                  <c:v>83</c:v>
                </c:pt>
                <c:pt idx="4">
                  <c:v>1</c:v>
                </c:pt>
                <c:pt idx="5">
                  <c:v>102</c:v>
                </c:pt>
                <c:pt idx="6">
                  <c:v>73</c:v>
                </c:pt>
                <c:pt idx="7">
                  <c:v>37</c:v>
                </c:pt>
                <c:pt idx="8">
                  <c:v>95</c:v>
                </c:pt>
                <c:pt idx="9">
                  <c:v>86</c:v>
                </c:pt>
                <c:pt idx="10">
                  <c:v>47</c:v>
                </c:pt>
                <c:pt idx="11">
                  <c:v>66</c:v>
                </c:pt>
                <c:pt idx="12">
                  <c:v>75</c:v>
                </c:pt>
                <c:pt idx="13">
                  <c:v>86</c:v>
                </c:pt>
                <c:pt idx="14">
                  <c:v>132</c:v>
                </c:pt>
                <c:pt idx="15">
                  <c:v>44</c:v>
                </c:pt>
                <c:pt idx="16">
                  <c:v>62</c:v>
                </c:pt>
                <c:pt idx="17">
                  <c:v>79</c:v>
                </c:pt>
                <c:pt idx="18">
                  <c:v>71</c:v>
                </c:pt>
                <c:pt idx="19">
                  <c:v>120</c:v>
                </c:pt>
                <c:pt idx="20">
                  <c:v>75</c:v>
                </c:pt>
                <c:pt idx="21">
                  <c:v>81</c:v>
                </c:pt>
                <c:pt idx="22">
                  <c:v>115</c:v>
                </c:pt>
                <c:pt idx="23">
                  <c:v>125</c:v>
                </c:pt>
                <c:pt idx="24">
                  <c:v>109</c:v>
                </c:pt>
                <c:pt idx="25">
                  <c:v>87</c:v>
                </c:pt>
                <c:pt idx="26">
                  <c:v>128</c:v>
                </c:pt>
                <c:pt idx="27">
                  <c:v>142</c:v>
                </c:pt>
                <c:pt idx="28">
                  <c:v>149</c:v>
                </c:pt>
                <c:pt idx="29">
                  <c:v>35</c:v>
                </c:pt>
                <c:pt idx="30">
                  <c:v>127</c:v>
                </c:pt>
                <c:pt idx="31">
                  <c:v>186</c:v>
                </c:pt>
                <c:pt idx="32">
                  <c:v>260</c:v>
                </c:pt>
                <c:pt idx="33">
                  <c:v>229</c:v>
                </c:pt>
                <c:pt idx="34">
                  <c:v>281</c:v>
                </c:pt>
                <c:pt idx="35">
                  <c:v>174</c:v>
                </c:pt>
                <c:pt idx="36">
                  <c:v>257</c:v>
                </c:pt>
                <c:pt idx="37">
                  <c:v>276</c:v>
                </c:pt>
                <c:pt idx="38">
                  <c:v>277</c:v>
                </c:pt>
                <c:pt idx="39">
                  <c:v>156</c:v>
                </c:pt>
                <c:pt idx="40">
                  <c:v>192</c:v>
                </c:pt>
                <c:pt idx="41">
                  <c:v>276</c:v>
                </c:pt>
                <c:pt idx="42">
                  <c:v>350</c:v>
                </c:pt>
                <c:pt idx="43">
                  <c:v>459</c:v>
                </c:pt>
                <c:pt idx="44">
                  <c:v>680</c:v>
                </c:pt>
                <c:pt idx="45">
                  <c:v>405</c:v>
                </c:pt>
                <c:pt idx="46">
                  <c:v>713</c:v>
                </c:pt>
                <c:pt idx="47">
                  <c:v>1043</c:v>
                </c:pt>
                <c:pt idx="48">
                  <c:v>791</c:v>
                </c:pt>
                <c:pt idx="49">
                  <c:v>604</c:v>
                </c:pt>
                <c:pt idx="50">
                  <c:v>423</c:v>
                </c:pt>
                <c:pt idx="51">
                  <c:v>755</c:v>
                </c:pt>
                <c:pt idx="52">
                  <c:v>715</c:v>
                </c:pt>
                <c:pt idx="53">
                  <c:v>655</c:v>
                </c:pt>
                <c:pt idx="54">
                  <c:v>178</c:v>
                </c:pt>
                <c:pt idx="55">
                  <c:v>296</c:v>
                </c:pt>
                <c:pt idx="56">
                  <c:v>431</c:v>
                </c:pt>
                <c:pt idx="57">
                  <c:v>452</c:v>
                </c:pt>
                <c:pt idx="58">
                  <c:v>624</c:v>
                </c:pt>
                <c:pt idx="59">
                  <c:v>678</c:v>
                </c:pt>
                <c:pt idx="60">
                  <c:v>427</c:v>
                </c:pt>
                <c:pt idx="61">
                  <c:v>464</c:v>
                </c:pt>
                <c:pt idx="62">
                  <c:v>539</c:v>
                </c:pt>
                <c:pt idx="63">
                  <c:v>440</c:v>
                </c:pt>
                <c:pt idx="64">
                  <c:v>515</c:v>
                </c:pt>
                <c:pt idx="65">
                  <c:v>321</c:v>
                </c:pt>
                <c:pt idx="66">
                  <c:v>417</c:v>
                </c:pt>
                <c:pt idx="67">
                  <c:v>453</c:v>
                </c:pt>
                <c:pt idx="68">
                  <c:v>417</c:v>
                </c:pt>
                <c:pt idx="69">
                  <c:v>412</c:v>
                </c:pt>
                <c:pt idx="70">
                  <c:v>286</c:v>
                </c:pt>
                <c:pt idx="71">
                  <c:v>437</c:v>
                </c:pt>
                <c:pt idx="72">
                  <c:v>85</c:v>
                </c:pt>
                <c:pt idx="73">
                  <c:v>0</c:v>
                </c:pt>
                <c:pt idx="74">
                  <c:v>0</c:v>
                </c:pt>
                <c:pt idx="75">
                  <c:v>0</c:v>
                </c:pt>
                <c:pt idx="76">
                  <c:v>0</c:v>
                </c:pt>
                <c:pt idx="77">
                  <c:v>0</c:v>
                </c:pt>
              </c:numCache>
            </c:numRef>
          </c:val>
          <c:extLst>
            <c:ext xmlns:c15="http://schemas.microsoft.com/office/drawing/2012/chart" uri="{02D57815-91ED-43cb-92C2-25804820EDAC}">
              <c15:datalabelsRange>
                <c15:f>'COVIDcalls (2)'!$C$2:$C$79</c15:f>
                <c15:dlblRangeCache>
                  <c:ptCount val="78"/>
                  <c:pt idx="1">
                    <c:v>Nov 19- All Public Schools will be closed due to the rise in COVID-19</c:v>
                  </c:pt>
                  <c:pt idx="34">
                    <c:v>Oct 4- Mayor Sends State Proposal to Close Schools in Nine NYC Zip Codes</c:v>
                  </c:pt>
                  <c:pt idx="36">
                    <c:v>Oct 1- NYC middle and high schools begin in-person learning</c:v>
                  </c:pt>
                  <c:pt idx="38">
                    <c:v>Sept 29- Elementary students return to public school classrooms across NYC</c:v>
                  </c:pt>
                  <c:pt idx="44">
                    <c:v>Sept 21- Pre-K and advanced special-needs classes begin in-person learning in NYC</c:v>
                  </c:pt>
                  <c:pt idx="46">
                    <c:v>Sept 17- Mayor and Public Officals Announce School Reopening Schedule</c:v>
                  </c:pt>
                  <c:pt idx="58">
                    <c:v>Sept 1- Mayor and Chancellor Reach Agreement for School Re-opening </c:v>
                  </c:pt>
                  <c:pt idx="72">
                    <c:v>Aug 12-311 Creates COVID-19 and Schools tag</c:v>
                  </c:pt>
                  <c:pt idx="75">
                    <c:v>Aug 7- Governor announces schools to reopen in September </c:v>
                  </c:pt>
                </c15:dlblRangeCache>
              </c15:datalabelsRange>
            </c:ext>
            <c:ext xmlns:c16="http://schemas.microsoft.com/office/drawing/2014/chart" uri="{C3380CC4-5D6E-409C-BE32-E72D297353CC}">
              <c16:uniqueId val="{0000004E-66B2-42FC-A42B-C4DC0E372535}"/>
            </c:ext>
          </c:extLst>
        </c:ser>
        <c:dLbls>
          <c:showLegendKey val="0"/>
          <c:showVal val="1"/>
          <c:showCatName val="0"/>
          <c:showSerName val="0"/>
          <c:showPercent val="0"/>
          <c:showBubbleSize val="0"/>
        </c:dLbls>
        <c:gapWidth val="150"/>
        <c:axId val="476717816"/>
        <c:axId val="476713336"/>
      </c:barChart>
      <c:catAx>
        <c:axId val="476717816"/>
        <c:scaling>
          <c:orientation val="minMax"/>
        </c:scaling>
        <c:delete val="0"/>
        <c:axPos val="l"/>
        <c:title>
          <c:tx>
            <c:rich>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US" b="1">
                    <a:solidFill>
                      <a:schemeClr val="tx1"/>
                    </a:solidFill>
                  </a:rPr>
                  <a:t>Date </a:t>
                </a:r>
              </a:p>
            </c:rich>
          </c:tx>
          <c:layout/>
          <c:overlay val="0"/>
          <c:spPr>
            <a:noFill/>
            <a:ln>
              <a:noFill/>
            </a:ln>
            <a:effectLst/>
          </c:spPr>
          <c:txPr>
            <a:bodyPr rot="-54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crossAx val="476713336"/>
        <c:crosses val="autoZero"/>
        <c:auto val="0"/>
        <c:lblAlgn val="ctr"/>
        <c:lblOffset val="100"/>
        <c:tickMarkSkip val="5"/>
        <c:noMultiLvlLbl val="1"/>
      </c:catAx>
      <c:valAx>
        <c:axId val="476713336"/>
        <c:scaling>
          <c:orientation val="minMax"/>
        </c:scaling>
        <c:delete val="0"/>
        <c:axPos val="b"/>
        <c:title>
          <c:tx>
            <c:rich>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r>
                  <a:rPr lang="en-US" b="1">
                    <a:solidFill>
                      <a:schemeClr val="tx1"/>
                    </a:solidFill>
                  </a:rPr>
                  <a:t>Number of Calls per Day</a:t>
                </a:r>
              </a:p>
            </c:rich>
          </c:tx>
          <c:layout/>
          <c:overlay val="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1" i="0" u="none" strike="noStrike" kern="1200" baseline="0">
                <a:solidFill>
                  <a:schemeClr val="tx1"/>
                </a:solidFill>
                <a:latin typeface="Arial" panose="020B0604020202020204" pitchFamily="34" charset="0"/>
                <a:ea typeface="+mn-ea"/>
                <a:cs typeface="+mn-cs"/>
              </a:defRPr>
            </a:pPr>
            <a:endParaRPr lang="en-US"/>
          </a:p>
        </c:txPr>
        <c:crossAx val="476717816"/>
        <c:crossesAt val="2"/>
        <c:crossBetween val="between"/>
      </c:valAx>
      <c:spPr>
        <a:noFill/>
        <a:ln>
          <a:noFill/>
        </a:ln>
        <a:effectLst/>
      </c:spPr>
    </c:plotArea>
    <c:plotVisOnly val="1"/>
    <c:dispBlanksAs val="gap"/>
    <c:showDLblsOverMax val="0"/>
  </c:chart>
  <c:spPr>
    <a:noFill/>
    <a:ln>
      <a:noFill/>
    </a:ln>
    <a:effectLst/>
  </c:spPr>
  <c:txPr>
    <a:bodyPr/>
    <a:lstStyle/>
    <a:p>
      <a:pPr>
        <a:defRPr sz="800" b="0" baseline="0">
          <a:latin typeface="Arial" panose="020B0604020202020204" pitchFamily="34" charset="0"/>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0.0426</cdr:x>
      <cdr:y>0.15888</cdr:y>
    </cdr:from>
    <cdr:to>
      <cdr:x>0.30651</cdr:x>
      <cdr:y>0.87103</cdr:y>
    </cdr:to>
    <cdr:sp macro="" textlink="">
      <cdr:nvSpPr>
        <cdr:cNvPr id="2" name="TextBox 1">
          <a:extLst xmlns:a="http://schemas.openxmlformats.org/drawingml/2006/main">
            <a:ext uri="{FF2B5EF4-FFF2-40B4-BE49-F238E27FC236}">
              <a16:creationId xmlns:a16="http://schemas.microsoft.com/office/drawing/2014/main" id="{B0735E6F-DFC8-412E-A412-422803F5B5BD}"/>
            </a:ext>
          </a:extLst>
        </cdr:cNvPr>
        <cdr:cNvSpPr txBox="1"/>
      </cdr:nvSpPr>
      <cdr:spPr>
        <a:xfrm xmlns:a="http://schemas.openxmlformats.org/drawingml/2006/main">
          <a:off x="342900" y="809625"/>
          <a:ext cx="2124075" cy="3629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0.06036</cdr:x>
      <cdr:y>0.15888</cdr:y>
    </cdr:from>
    <cdr:to>
      <cdr:x>0.30533</cdr:x>
      <cdr:y>0.83925</cdr:y>
    </cdr:to>
    <cdr:sp macro="" textlink="">
      <cdr:nvSpPr>
        <cdr:cNvPr id="3" name="TextBox 2">
          <a:extLst xmlns:a="http://schemas.openxmlformats.org/drawingml/2006/main">
            <a:ext uri="{FF2B5EF4-FFF2-40B4-BE49-F238E27FC236}">
              <a16:creationId xmlns:a16="http://schemas.microsoft.com/office/drawing/2014/main" id="{D24E5A30-41F5-4C49-8AB4-D593539D97F7}"/>
            </a:ext>
          </a:extLst>
        </cdr:cNvPr>
        <cdr:cNvSpPr txBox="1"/>
      </cdr:nvSpPr>
      <cdr:spPr>
        <a:xfrm xmlns:a="http://schemas.openxmlformats.org/drawingml/2006/main">
          <a:off x="485775" y="809625"/>
          <a:ext cx="1971675" cy="34671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0.4432</cdr:x>
      <cdr:y>0.41028</cdr:y>
    </cdr:from>
    <cdr:to>
      <cdr:x>0.5568</cdr:x>
      <cdr:y>0.58972</cdr:y>
    </cdr:to>
    <cdr:sp macro="" textlink="">
      <cdr:nvSpPr>
        <cdr:cNvPr id="4" name="TextBox 3">
          <a:extLst xmlns:a="http://schemas.openxmlformats.org/drawingml/2006/main">
            <a:ext uri="{FF2B5EF4-FFF2-40B4-BE49-F238E27FC236}">
              <a16:creationId xmlns:a16="http://schemas.microsoft.com/office/drawing/2014/main" id="{BFB5703C-83FD-4DC6-B282-0D15ABB8825A}"/>
            </a:ext>
          </a:extLst>
        </cdr:cNvPr>
        <cdr:cNvSpPr txBox="1"/>
      </cdr:nvSpPr>
      <cdr:spPr>
        <a:xfrm xmlns:a="http://schemas.openxmlformats.org/drawingml/2006/main">
          <a:off x="3567112" y="2090738"/>
          <a:ext cx="914400"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0.21183</cdr:x>
      <cdr:y>0.36449</cdr:y>
    </cdr:from>
    <cdr:to>
      <cdr:x>0.32544</cdr:x>
      <cdr:y>0.54393</cdr:y>
    </cdr:to>
    <cdr:sp macro="" textlink="">
      <cdr:nvSpPr>
        <cdr:cNvPr id="5" name="TextBox 4">
          <a:extLst xmlns:a="http://schemas.openxmlformats.org/drawingml/2006/main">
            <a:ext uri="{FF2B5EF4-FFF2-40B4-BE49-F238E27FC236}">
              <a16:creationId xmlns:a16="http://schemas.microsoft.com/office/drawing/2014/main" id="{285D2E63-E52F-4ECD-8129-153671E4EBBE}"/>
            </a:ext>
          </a:extLst>
        </cdr:cNvPr>
        <cdr:cNvSpPr txBox="1"/>
      </cdr:nvSpPr>
      <cdr:spPr>
        <a:xfrm xmlns:a="http://schemas.openxmlformats.org/drawingml/2006/main">
          <a:off x="1704975" y="185737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355646-A25A-4249-B172-4D1949A48AEC}" type="datetimeFigureOut">
              <a:rPr lang="en-US" smtClean="0"/>
              <a:pPr/>
              <a:t>12/22/2020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90D3AE9-140C-6047-92FC-D021ED66302D}" type="slidenum">
              <a:rPr lang="en-US" smtClean="0"/>
              <a:pPr/>
              <a:t>‹#›</a:t>
            </a:fld>
            <a:endParaRPr lang="en-US"/>
          </a:p>
        </p:txBody>
      </p:sp>
    </p:spTree>
    <p:extLst>
      <p:ext uri="{BB962C8B-B14F-4D97-AF65-F5344CB8AC3E}">
        <p14:creationId xmlns:p14="http://schemas.microsoft.com/office/powerpoint/2010/main" val="2613237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1F61A0-5486-4E47-8312-C7E877077D0E}" type="datetimeFigureOut">
              <a:rPr lang="en-US" smtClean="0"/>
              <a:pPr/>
              <a:t>12/22/2020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9E23C-DD53-9841-B8DE-03FA1723C952}" type="slidenum">
              <a:rPr lang="en-US" smtClean="0"/>
              <a:pPr/>
              <a:t>‹#›</a:t>
            </a:fld>
            <a:endParaRPr lang="en-US"/>
          </a:p>
        </p:txBody>
      </p:sp>
    </p:spTree>
    <p:extLst>
      <p:ext uri="{BB962C8B-B14F-4D97-AF65-F5344CB8AC3E}">
        <p14:creationId xmlns:p14="http://schemas.microsoft.com/office/powerpoint/2010/main" val="42365758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19E23C-DD53-9841-B8DE-03FA1723C952}" type="slidenum">
              <a:rPr lang="en-US" smtClean="0"/>
              <a:pPr/>
              <a:t>4</a:t>
            </a:fld>
            <a:endParaRPr lang="en-US"/>
          </a:p>
        </p:txBody>
      </p:sp>
    </p:spTree>
    <p:extLst>
      <p:ext uri="{BB962C8B-B14F-4D97-AF65-F5344CB8AC3E}">
        <p14:creationId xmlns:p14="http://schemas.microsoft.com/office/powerpoint/2010/main" val="3196814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77" y="0"/>
            <a:ext cx="9290399" cy="5143500"/>
          </a:xfrm>
          <a:prstGeom prst="rect">
            <a:avLst/>
          </a:prstGeom>
        </p:spPr>
      </p:pic>
      <p:sp>
        <p:nvSpPr>
          <p:cNvPr id="2" name="Title 1"/>
          <p:cNvSpPr>
            <a:spLocks noGrp="1"/>
          </p:cNvSpPr>
          <p:nvPr>
            <p:ph type="ctrTitle"/>
          </p:nvPr>
        </p:nvSpPr>
        <p:spPr>
          <a:xfrm>
            <a:off x="685800" y="1076486"/>
            <a:ext cx="5776975" cy="1611476"/>
          </a:xfrm>
        </p:spPr>
        <p:txBody>
          <a:bodyPr anchor="t">
            <a:normAutofit/>
          </a:bodyPr>
          <a:lstStyle>
            <a:lvl1pPr algn="l">
              <a:lnSpc>
                <a:spcPts val="3600"/>
              </a:lnSpc>
              <a:defRPr sz="3375" b="1">
                <a:solidFill>
                  <a:srgbClr val="FFFFFF"/>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685800" y="2779300"/>
            <a:ext cx="4681000" cy="1343981"/>
          </a:xfrm>
        </p:spPr>
        <p:txBody>
          <a:bodyPr>
            <a:normAutofit/>
          </a:bodyPr>
          <a:lstStyle>
            <a:lvl1pPr marL="0" indent="0" algn="l">
              <a:lnSpc>
                <a:spcPts val="2025"/>
              </a:lnSpc>
              <a:buNone/>
              <a:defRPr sz="1725">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8BFE317E-A270-B144-BF6B-332B7538A047}"/>
              </a:ext>
            </a:extLst>
          </p:cNvPr>
          <p:cNvPicPr>
            <a:picLocks noChangeAspect="1"/>
          </p:cNvPicPr>
          <p:nvPr userDrawn="1"/>
        </p:nvPicPr>
        <p:blipFill>
          <a:blip r:embed="rId3">
            <a:alphaModFix/>
          </a:blip>
          <a:stretch>
            <a:fillRect/>
          </a:stretch>
        </p:blipFill>
        <p:spPr>
          <a:xfrm>
            <a:off x="6949083" y="3536687"/>
            <a:ext cx="962993" cy="1338489"/>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453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57200" y="1200151"/>
            <a:ext cx="8229600" cy="3394472"/>
          </a:xfrm>
        </p:spPr>
        <p:txBody>
          <a:bodyPr/>
          <a:lstStyle>
            <a:lvl1pPr marL="260604" indent="-260604">
              <a:lnSpc>
                <a:spcPts val="1725"/>
              </a:lnSpc>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pic>
        <p:nvPicPr>
          <p:cNvPr id="9" name="Picture 8">
            <a:extLst>
              <a:ext uri="{FF2B5EF4-FFF2-40B4-BE49-F238E27FC236}">
                <a16:creationId xmlns:a16="http://schemas.microsoft.com/office/drawing/2014/main" id="{244E928D-DE5F-6341-99DF-FD2382787013}"/>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57200" y="1200151"/>
            <a:ext cx="3520440" cy="3394472"/>
          </a:xfrm>
        </p:spPr>
        <p:txBody>
          <a:bodyPr>
            <a:noAutofit/>
          </a:bodyPr>
          <a:lstStyle>
            <a:lvl1pPr marL="0" indent="0">
              <a:lnSpc>
                <a:spcPts val="1725"/>
              </a:lnSpc>
              <a:spcBef>
                <a:spcPts val="0"/>
              </a:spcBef>
              <a:buNone/>
              <a:defRPr sz="1275">
                <a:solidFill>
                  <a:schemeClr val="accent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a:t>Edit Master text styles</a:t>
            </a:r>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8" name="Text Placeholder 7"/>
          <p:cNvSpPr>
            <a:spLocks noGrp="1"/>
          </p:cNvSpPr>
          <p:nvPr>
            <p:ph type="body" sz="quarter" idx="13"/>
          </p:nvPr>
        </p:nvSpPr>
        <p:spPr>
          <a:xfrm>
            <a:off x="5065776" y="1200151"/>
            <a:ext cx="3520440" cy="3394472"/>
          </a:xfrm>
        </p:spPr>
        <p:txBody>
          <a:bodyPr>
            <a:noAutofit/>
          </a:bodyPr>
          <a:lstStyle>
            <a:lvl1pPr marL="0" indent="0">
              <a:lnSpc>
                <a:spcPts val="1425"/>
              </a:lnSpc>
              <a:spcBef>
                <a:spcPts val="0"/>
              </a:spcBef>
              <a:buNone/>
              <a:defRPr sz="1050"/>
            </a:lvl1pPr>
            <a:lvl2pPr>
              <a:buNone/>
              <a:defRPr/>
            </a:lvl2pPr>
            <a:lvl3pPr>
              <a:buNone/>
              <a:defRPr/>
            </a:lvl3pPr>
            <a:lvl4pPr>
              <a:buNone/>
              <a:defRPr/>
            </a:lvl4pPr>
            <a:lvl5pPr>
              <a:buNone/>
              <a:defRPr/>
            </a:lvl5pPr>
          </a:lstStyle>
          <a:p>
            <a:pPr lvl="0"/>
            <a:r>
              <a:rPr lang="en-US"/>
              <a:t>Edit Master text styles</a:t>
            </a:r>
          </a:p>
        </p:txBody>
      </p:sp>
      <p:pic>
        <p:nvPicPr>
          <p:cNvPr id="11" name="Picture 10">
            <a:extLst>
              <a:ext uri="{FF2B5EF4-FFF2-40B4-BE49-F238E27FC236}">
                <a16:creationId xmlns:a16="http://schemas.microsoft.com/office/drawing/2014/main" id="{071E412D-61EC-A14F-B4D5-9D2D971C4714}"/>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3" name="Content Placeholder 2"/>
          <p:cNvSpPr>
            <a:spLocks noGrp="1"/>
          </p:cNvSpPr>
          <p:nvPr>
            <p:ph idx="1"/>
          </p:nvPr>
        </p:nvSpPr>
        <p:spPr>
          <a:xfrm>
            <a:off x="457200" y="1200151"/>
            <a:ext cx="3520440" cy="3394472"/>
          </a:xfrm>
        </p:spPr>
        <p:txBody>
          <a:bodyPr>
            <a:noAutofit/>
          </a:bodyPr>
          <a:lstStyle>
            <a:lvl1pPr marL="0" marR="0" indent="0" algn="l" defTabSz="342900" rtl="0" eaLnBrk="1" fontAlgn="auto" latinLnBrk="0" hangingPunct="1">
              <a:lnSpc>
                <a:spcPts val="1425"/>
              </a:lnSpc>
              <a:spcBef>
                <a:spcPts val="0"/>
              </a:spcBef>
              <a:spcAft>
                <a:spcPts val="0"/>
              </a:spcAft>
              <a:buClrTx/>
              <a:buSzPct val="70000"/>
              <a:buFont typeface="Lucida Grande"/>
              <a:buNone/>
              <a:tabLst/>
              <a:defRPr sz="1050">
                <a:solidFill>
                  <a:schemeClr val="accent1"/>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latin typeface="Arial"/>
                <a:cs typeface="Arial"/>
              </a:defRPr>
            </a:lvl4pPr>
            <a:lvl5pPr>
              <a:defRPr>
                <a:solidFill>
                  <a:schemeClr val="tx1">
                    <a:lumMod val="65000"/>
                    <a:lumOff val="35000"/>
                  </a:schemeClr>
                </a:solidFill>
              </a:defRPr>
            </a:lvl5pPr>
          </a:lstStyle>
          <a:p>
            <a:pPr lvl="0"/>
            <a:r>
              <a:rPr lang="en-US"/>
              <a:t>Edit Master text styles</a:t>
            </a:r>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8" name="Text Placeholder 7"/>
          <p:cNvSpPr>
            <a:spLocks noGrp="1"/>
          </p:cNvSpPr>
          <p:nvPr>
            <p:ph type="body" sz="quarter" idx="13"/>
          </p:nvPr>
        </p:nvSpPr>
        <p:spPr>
          <a:xfrm>
            <a:off x="5065776" y="1200151"/>
            <a:ext cx="3520440" cy="3394472"/>
          </a:xfrm>
        </p:spPr>
        <p:txBody>
          <a:bodyPr>
            <a:noAutofit/>
          </a:bodyPr>
          <a:lstStyle>
            <a:lvl1pPr marL="0" indent="0">
              <a:lnSpc>
                <a:spcPts val="1425"/>
              </a:lnSpc>
              <a:spcBef>
                <a:spcPts val="0"/>
              </a:spcBef>
              <a:buNone/>
              <a:defRPr sz="1050">
                <a:solidFill>
                  <a:schemeClr val="accent1"/>
                </a:solidFill>
              </a:defRPr>
            </a:lvl1pPr>
            <a:lvl2pPr>
              <a:buNone/>
              <a:defRPr/>
            </a:lvl2pPr>
            <a:lvl3pPr>
              <a:buNone/>
              <a:defRPr/>
            </a:lvl3pPr>
            <a:lvl4pPr>
              <a:buNone/>
              <a:defRPr/>
            </a:lvl4pPr>
            <a:lvl5pPr>
              <a:buNone/>
              <a:defRPr/>
            </a:lvl5pPr>
          </a:lstStyle>
          <a:p>
            <a:pPr lvl="0"/>
            <a:r>
              <a:rPr lang="en-US"/>
              <a:t>Edit Master text styles</a:t>
            </a:r>
          </a:p>
        </p:txBody>
      </p:sp>
      <p:pic>
        <p:nvPicPr>
          <p:cNvPr id="10" name="Picture 9">
            <a:extLst>
              <a:ext uri="{FF2B5EF4-FFF2-40B4-BE49-F238E27FC236}">
                <a16:creationId xmlns:a16="http://schemas.microsoft.com/office/drawing/2014/main" id="{5CD134C4-CF8B-1B4E-868D-6852181A9A98}"/>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9" name="Table Placeholder 8"/>
          <p:cNvSpPr>
            <a:spLocks noGrp="1"/>
          </p:cNvSpPr>
          <p:nvPr>
            <p:ph type="tbl" sz="quarter" idx="13"/>
          </p:nvPr>
        </p:nvSpPr>
        <p:spPr>
          <a:xfrm>
            <a:off x="457200" y="1028699"/>
            <a:ext cx="8229600" cy="3600450"/>
          </a:xfrm>
        </p:spPr>
        <p:txBody>
          <a:bodyPr/>
          <a:lstStyle/>
          <a:p>
            <a:r>
              <a:rPr lang="en-US"/>
              <a:t>Click icon to add table</a:t>
            </a:r>
          </a:p>
        </p:txBody>
      </p:sp>
      <p:pic>
        <p:nvPicPr>
          <p:cNvPr id="10" name="Picture 9">
            <a:extLst>
              <a:ext uri="{FF2B5EF4-FFF2-40B4-BE49-F238E27FC236}">
                <a16:creationId xmlns:a16="http://schemas.microsoft.com/office/drawing/2014/main" id="{781DD04F-A58E-0C46-BD0C-07A67AA79CAC}"/>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10" name="Chart Placeholder 7"/>
          <p:cNvSpPr>
            <a:spLocks noGrp="1"/>
          </p:cNvSpPr>
          <p:nvPr>
            <p:ph type="chart" sz="quarter" idx="14"/>
          </p:nvPr>
        </p:nvSpPr>
        <p:spPr>
          <a:xfrm>
            <a:off x="457200" y="1435101"/>
            <a:ext cx="8229600" cy="3194048"/>
          </a:xfrm>
        </p:spPr>
        <p:txBody>
          <a:bodyPr/>
          <a:lstStyle/>
          <a:p>
            <a:r>
              <a:rPr lang="en-US"/>
              <a:t>Click icon to add chart</a:t>
            </a:r>
          </a:p>
        </p:txBody>
      </p:sp>
      <p:sp>
        <p:nvSpPr>
          <p:cNvPr id="11" name="Text Placeholder 8"/>
          <p:cNvSpPr>
            <a:spLocks noGrp="1"/>
          </p:cNvSpPr>
          <p:nvPr>
            <p:ph type="body" sz="quarter" idx="15"/>
          </p:nvPr>
        </p:nvSpPr>
        <p:spPr>
          <a:xfrm>
            <a:off x="457200" y="877825"/>
            <a:ext cx="8229600" cy="557276"/>
          </a:xfrm>
        </p:spPr>
        <p:txBody>
          <a:bodyPr>
            <a:noAutofit/>
          </a:bodyPr>
          <a:lstStyle>
            <a:lvl1pPr marL="0" indent="0">
              <a:lnSpc>
                <a:spcPts val="1425"/>
              </a:lnSpc>
              <a:buNone/>
              <a:defRPr sz="1050">
                <a:solidFill>
                  <a:schemeClr val="tx1"/>
                </a:solidFill>
              </a:defRPr>
            </a:lvl1pPr>
          </a:lstStyle>
          <a:p>
            <a:pPr lvl="0"/>
            <a:r>
              <a:rPr lang="en-US"/>
              <a:t>Edit Master text styles</a:t>
            </a:r>
          </a:p>
        </p:txBody>
      </p:sp>
      <p:pic>
        <p:nvPicPr>
          <p:cNvPr id="12" name="Picture 11">
            <a:extLst>
              <a:ext uri="{FF2B5EF4-FFF2-40B4-BE49-F238E27FC236}">
                <a16:creationId xmlns:a16="http://schemas.microsoft.com/office/drawing/2014/main" id="{D4D9162A-FBEB-A942-ADD9-344F2FA09AFA}"/>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5" name="Footer Placeholder 4"/>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6" name="Slide Number Placeholder 5"/>
          <p:cNvSpPr>
            <a:spLocks noGrp="1"/>
          </p:cNvSpPr>
          <p:nvPr>
            <p:ph type="sldNum" sz="quarter" idx="12"/>
          </p:nvPr>
        </p:nvSpPr>
        <p:spPr/>
        <p:txBody>
          <a:bodyPr/>
          <a:lstStyle/>
          <a:p>
            <a:fld id="{9F8FBD0B-D5BA-AC4A-B182-CCF391B5588A}" type="slidenum">
              <a:rPr lang="en-US" smtClean="0"/>
              <a:pPr/>
              <a:t>‹#›</a:t>
            </a:fld>
            <a:endParaRPr lang="en-US"/>
          </a:p>
        </p:txBody>
      </p:sp>
      <p:sp>
        <p:nvSpPr>
          <p:cNvPr id="8" name="Chart Placeholder 7"/>
          <p:cNvSpPr>
            <a:spLocks noGrp="1"/>
          </p:cNvSpPr>
          <p:nvPr>
            <p:ph type="chart" sz="quarter" idx="13"/>
          </p:nvPr>
        </p:nvSpPr>
        <p:spPr>
          <a:xfrm>
            <a:off x="457200" y="1988820"/>
            <a:ext cx="3520440" cy="2362200"/>
          </a:xfrm>
        </p:spPr>
        <p:txBody>
          <a:bodyPr/>
          <a:lstStyle/>
          <a:p>
            <a:r>
              <a:rPr lang="en-US"/>
              <a:t>Click icon to add chart</a:t>
            </a:r>
            <a:endParaRPr lang="en-US" dirty="0"/>
          </a:p>
        </p:txBody>
      </p:sp>
      <p:sp>
        <p:nvSpPr>
          <p:cNvPr id="9" name="Text Placeholder 8"/>
          <p:cNvSpPr>
            <a:spLocks noGrp="1"/>
          </p:cNvSpPr>
          <p:nvPr>
            <p:ph type="body" sz="quarter" idx="14"/>
          </p:nvPr>
        </p:nvSpPr>
        <p:spPr>
          <a:xfrm>
            <a:off x="457201" y="877824"/>
            <a:ext cx="3521075" cy="1148954"/>
          </a:xfrm>
        </p:spPr>
        <p:txBody>
          <a:bodyPr>
            <a:noAutofit/>
          </a:bodyPr>
          <a:lstStyle>
            <a:lvl1pPr marL="0" indent="0">
              <a:buNone/>
              <a:defRPr sz="1050">
                <a:solidFill>
                  <a:schemeClr val="accent1"/>
                </a:solidFill>
              </a:defRPr>
            </a:lvl1pPr>
          </a:lstStyle>
          <a:p>
            <a:pPr lvl="0"/>
            <a:r>
              <a:rPr lang="en-US"/>
              <a:t>Edit Master text styles</a:t>
            </a:r>
          </a:p>
        </p:txBody>
      </p:sp>
      <p:sp>
        <p:nvSpPr>
          <p:cNvPr id="10" name="Chart Placeholder 7"/>
          <p:cNvSpPr>
            <a:spLocks noGrp="1"/>
          </p:cNvSpPr>
          <p:nvPr>
            <p:ph type="chart" sz="quarter" idx="15"/>
          </p:nvPr>
        </p:nvSpPr>
        <p:spPr>
          <a:xfrm>
            <a:off x="5065776" y="1988820"/>
            <a:ext cx="3520440" cy="2362200"/>
          </a:xfrm>
        </p:spPr>
        <p:txBody>
          <a:bodyPr/>
          <a:lstStyle/>
          <a:p>
            <a:r>
              <a:rPr lang="en-US"/>
              <a:t>Click icon to add chart</a:t>
            </a:r>
            <a:endParaRPr lang="en-US" dirty="0"/>
          </a:p>
        </p:txBody>
      </p:sp>
      <p:sp>
        <p:nvSpPr>
          <p:cNvPr id="11" name="Text Placeholder 8"/>
          <p:cNvSpPr>
            <a:spLocks noGrp="1"/>
          </p:cNvSpPr>
          <p:nvPr>
            <p:ph type="body" sz="quarter" idx="16"/>
          </p:nvPr>
        </p:nvSpPr>
        <p:spPr>
          <a:xfrm>
            <a:off x="5065777" y="857250"/>
            <a:ext cx="3521075" cy="1148954"/>
          </a:xfrm>
        </p:spPr>
        <p:txBody>
          <a:bodyPr>
            <a:noAutofit/>
          </a:bodyPr>
          <a:lstStyle>
            <a:lvl1pPr marL="0" indent="0">
              <a:buNone/>
              <a:defRPr sz="1050">
                <a:solidFill>
                  <a:schemeClr val="accent1"/>
                </a:solidFill>
              </a:defRPr>
            </a:lvl1pPr>
          </a:lstStyle>
          <a:p>
            <a:pPr lvl="0"/>
            <a:r>
              <a:rPr lang="en-US"/>
              <a:t>Edit Master text styles</a:t>
            </a:r>
          </a:p>
        </p:txBody>
      </p:sp>
      <p:pic>
        <p:nvPicPr>
          <p:cNvPr id="14" name="Picture 13">
            <a:extLst>
              <a:ext uri="{FF2B5EF4-FFF2-40B4-BE49-F238E27FC236}">
                <a16:creationId xmlns:a16="http://schemas.microsoft.com/office/drawing/2014/main" id="{2B60EE92-59E1-274A-8C39-F98C61423694}"/>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004" cy="5143500"/>
          </a:xfrm>
          <a:prstGeom prst="rect">
            <a:avLst/>
          </a:prstGeom>
        </p:spPr>
      </p:pic>
      <p:sp>
        <p:nvSpPr>
          <p:cNvPr id="2" name="Title 1"/>
          <p:cNvSpPr>
            <a:spLocks noGrp="1"/>
          </p:cNvSpPr>
          <p:nvPr>
            <p:ph type="ctrTitle"/>
          </p:nvPr>
        </p:nvSpPr>
        <p:spPr>
          <a:xfrm>
            <a:off x="685800" y="1076486"/>
            <a:ext cx="5776975" cy="1611476"/>
          </a:xfrm>
        </p:spPr>
        <p:txBody>
          <a:bodyPr anchor="t">
            <a:normAutofit/>
          </a:bodyPr>
          <a:lstStyle>
            <a:lvl1pPr algn="l">
              <a:lnSpc>
                <a:spcPts val="3600"/>
              </a:lnSpc>
              <a:defRPr sz="3375" b="1">
                <a:solidFill>
                  <a:srgbClr val="FFFFFF"/>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685800" y="2779300"/>
            <a:ext cx="4681000" cy="1343981"/>
          </a:xfrm>
        </p:spPr>
        <p:txBody>
          <a:bodyPr>
            <a:normAutofit/>
          </a:bodyPr>
          <a:lstStyle>
            <a:lvl1pPr marL="0" indent="0" algn="l">
              <a:lnSpc>
                <a:spcPts val="2025"/>
              </a:lnSpc>
              <a:buNone/>
              <a:defRPr sz="1725">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8BFE317E-A270-B144-BF6B-332B7538A047}"/>
              </a:ext>
            </a:extLst>
          </p:cNvPr>
          <p:cNvPicPr>
            <a:picLocks noChangeAspect="1"/>
          </p:cNvPicPr>
          <p:nvPr userDrawn="1"/>
        </p:nvPicPr>
        <p:blipFill>
          <a:blip r:embed="rId3">
            <a:alphaModFix/>
          </a:blip>
          <a:stretch>
            <a:fillRect/>
          </a:stretch>
        </p:blipFill>
        <p:spPr>
          <a:xfrm>
            <a:off x="6933969" y="3544244"/>
            <a:ext cx="962993" cy="1338489"/>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1004" cy="5143500"/>
          </a:xfrm>
          <a:prstGeom prst="rect">
            <a:avLst/>
          </a:prstGeom>
        </p:spPr>
      </p:pic>
      <p:sp>
        <p:nvSpPr>
          <p:cNvPr id="2" name="Title 1"/>
          <p:cNvSpPr>
            <a:spLocks noGrp="1"/>
          </p:cNvSpPr>
          <p:nvPr>
            <p:ph type="ctrTitle"/>
          </p:nvPr>
        </p:nvSpPr>
        <p:spPr>
          <a:xfrm>
            <a:off x="685800" y="1076486"/>
            <a:ext cx="5776975" cy="1611476"/>
          </a:xfrm>
        </p:spPr>
        <p:txBody>
          <a:bodyPr anchor="t">
            <a:normAutofit/>
          </a:bodyPr>
          <a:lstStyle>
            <a:lvl1pPr algn="l">
              <a:lnSpc>
                <a:spcPts val="3600"/>
              </a:lnSpc>
              <a:defRPr sz="3375" b="1">
                <a:solidFill>
                  <a:schemeClr val="accent1"/>
                </a:solidFill>
                <a:latin typeface="Times New Roman"/>
                <a:cs typeface="Times New Roman"/>
              </a:defRPr>
            </a:lvl1pPr>
          </a:lstStyle>
          <a:p>
            <a:r>
              <a:rPr lang="en-US"/>
              <a:t>Click to edit Master title style</a:t>
            </a:r>
            <a:endParaRPr lang="en-US" dirty="0"/>
          </a:p>
        </p:txBody>
      </p:sp>
      <p:sp>
        <p:nvSpPr>
          <p:cNvPr id="3" name="Subtitle 2"/>
          <p:cNvSpPr>
            <a:spLocks noGrp="1"/>
          </p:cNvSpPr>
          <p:nvPr>
            <p:ph type="subTitle" idx="1"/>
          </p:nvPr>
        </p:nvSpPr>
        <p:spPr>
          <a:xfrm>
            <a:off x="685800" y="2779300"/>
            <a:ext cx="4681000" cy="1343981"/>
          </a:xfrm>
        </p:spPr>
        <p:txBody>
          <a:bodyPr>
            <a:normAutofit/>
          </a:bodyPr>
          <a:lstStyle>
            <a:lvl1pPr marL="0" indent="0" algn="l">
              <a:lnSpc>
                <a:spcPts val="2025"/>
              </a:lnSpc>
              <a:buNone/>
              <a:defRPr sz="1725">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9" name="Picture 8">
            <a:extLst>
              <a:ext uri="{FF2B5EF4-FFF2-40B4-BE49-F238E27FC236}">
                <a16:creationId xmlns:a16="http://schemas.microsoft.com/office/drawing/2014/main" id="{8BFE317E-A270-B144-BF6B-332B7538A047}"/>
              </a:ext>
            </a:extLst>
          </p:cNvPr>
          <p:cNvPicPr>
            <a:picLocks noChangeAspect="1"/>
          </p:cNvPicPr>
          <p:nvPr userDrawn="1"/>
        </p:nvPicPr>
        <p:blipFill>
          <a:blip r:embed="rId3">
            <a:alphaModFix/>
          </a:blip>
          <a:stretch>
            <a:fillRect/>
          </a:stretch>
        </p:blipFill>
        <p:spPr>
          <a:xfrm>
            <a:off x="6911298" y="3544244"/>
            <a:ext cx="962993" cy="133848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descr="MS_Powerpoint_Opt1-5.jpg"/>
          <p:cNvPicPr>
            <a:picLocks noChangeAspect="1"/>
          </p:cNvPicPr>
          <p:nvPr userDrawn="1"/>
        </p:nvPicPr>
        <p:blipFill rotWithShape="1">
          <a:blip r:embed="rId2"/>
          <a:srcRect r="9819"/>
          <a:stretch/>
        </p:blipFill>
        <p:spPr>
          <a:xfrm>
            <a:off x="-1" y="0"/>
            <a:ext cx="9144001" cy="5143500"/>
          </a:xfrm>
          <a:prstGeom prst="rect">
            <a:avLst/>
          </a:prstGeom>
        </p:spPr>
      </p:pic>
      <p:sp>
        <p:nvSpPr>
          <p:cNvPr id="2" name="Title 1"/>
          <p:cNvSpPr>
            <a:spLocks noGrp="1"/>
          </p:cNvSpPr>
          <p:nvPr>
            <p:ph type="title" hasCustomPrompt="1"/>
          </p:nvPr>
        </p:nvSpPr>
        <p:spPr>
          <a:xfrm>
            <a:off x="722313" y="1263107"/>
            <a:ext cx="7772400" cy="2025080"/>
          </a:xfrm>
        </p:spPr>
        <p:txBody>
          <a:bodyPr anchor="t">
            <a:noAutofit/>
          </a:bodyPr>
          <a:lstStyle>
            <a:lvl1pPr algn="l">
              <a:lnSpc>
                <a:spcPts val="3600"/>
              </a:lnSpc>
              <a:defRPr sz="3375" b="1" cap="none">
                <a:solidFill>
                  <a:schemeClr val="bg1"/>
                </a:solidFill>
              </a:defRPr>
            </a:lvl1pPr>
          </a:lstStyle>
          <a:p>
            <a:r>
              <a:rPr lang="en-US" dirty="0"/>
              <a:t>Click to edit master title style</a:t>
            </a:r>
          </a:p>
        </p:txBody>
      </p:sp>
      <p:pic>
        <p:nvPicPr>
          <p:cNvPr id="5" name="Picture 4">
            <a:extLst>
              <a:ext uri="{FF2B5EF4-FFF2-40B4-BE49-F238E27FC236}">
                <a16:creationId xmlns:a16="http://schemas.microsoft.com/office/drawing/2014/main" id="{9B70A198-6888-F548-AC25-D27FE505FBA7}"/>
              </a:ext>
            </a:extLst>
          </p:cNvPr>
          <p:cNvPicPr>
            <a:picLocks noChangeAspect="1"/>
          </p:cNvPicPr>
          <p:nvPr userDrawn="1"/>
        </p:nvPicPr>
        <p:blipFill>
          <a:blip r:embed="rId3"/>
          <a:stretch>
            <a:fillRect/>
          </a:stretch>
        </p:blipFill>
        <p:spPr>
          <a:xfrm>
            <a:off x="0" y="5041107"/>
            <a:ext cx="9144000" cy="10746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3C53B5-8603-724C-84BF-A302DC9D17C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p:ph type="title" hasCustomPrompt="1"/>
          </p:nvPr>
        </p:nvSpPr>
        <p:spPr>
          <a:xfrm>
            <a:off x="722313" y="1263107"/>
            <a:ext cx="7772400" cy="2025080"/>
          </a:xfrm>
        </p:spPr>
        <p:txBody>
          <a:bodyPr anchor="t">
            <a:noAutofit/>
          </a:bodyPr>
          <a:lstStyle>
            <a:lvl1pPr algn="l">
              <a:lnSpc>
                <a:spcPts val="3600"/>
              </a:lnSpc>
              <a:defRPr sz="3375" b="1" cap="none">
                <a:solidFill>
                  <a:srgbClr val="00AEEF"/>
                </a:solidFill>
              </a:defRPr>
            </a:lvl1pPr>
          </a:lstStyle>
          <a:p>
            <a:r>
              <a:rPr lang="en-US" dirty="0"/>
              <a:t>Click to edit master title style</a:t>
            </a:r>
          </a:p>
        </p:txBody>
      </p:sp>
      <p:pic>
        <p:nvPicPr>
          <p:cNvPr id="4" name="Picture 3">
            <a:extLst>
              <a:ext uri="{FF2B5EF4-FFF2-40B4-BE49-F238E27FC236}">
                <a16:creationId xmlns:a16="http://schemas.microsoft.com/office/drawing/2014/main" id="{A959FABB-F72F-0448-87B6-3441F362A0CD}"/>
              </a:ext>
            </a:extLst>
          </p:cNvPr>
          <p:cNvPicPr>
            <a:picLocks noChangeAspect="1"/>
          </p:cNvPicPr>
          <p:nvPr userDrawn="1"/>
        </p:nvPicPr>
        <p:blipFill>
          <a:blip r:embed="rId3"/>
          <a:stretch>
            <a:fillRect/>
          </a:stretch>
        </p:blipFill>
        <p:spPr>
          <a:xfrm>
            <a:off x="0" y="5041107"/>
            <a:ext cx="9144000" cy="10746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MS_Powerpoint_Opt1-5.jpg">
            <a:extLst>
              <a:ext uri="{FF2B5EF4-FFF2-40B4-BE49-F238E27FC236}">
                <a16:creationId xmlns:a16="http://schemas.microsoft.com/office/drawing/2014/main" id="{064A5FB4-15AF-D34E-B8F8-4F87E2C4894A}"/>
              </a:ext>
            </a:extLst>
          </p:cNvPr>
          <p:cNvPicPr>
            <a:picLocks noChangeAspect="1"/>
          </p:cNvPicPr>
          <p:nvPr userDrawn="1"/>
        </p:nvPicPr>
        <p:blipFill rotWithShape="1">
          <a:blip r:embed="rId2"/>
          <a:srcRect r="9614"/>
          <a:stretch/>
        </p:blipFill>
        <p:spPr>
          <a:xfrm>
            <a:off x="-1088335" y="0"/>
            <a:ext cx="10232335" cy="5143500"/>
          </a:xfrm>
          <a:prstGeom prst="rect">
            <a:avLst/>
          </a:prstGeom>
        </p:spPr>
      </p:pic>
      <p:sp>
        <p:nvSpPr>
          <p:cNvPr id="6" name="Title 5"/>
          <p:cNvSpPr>
            <a:spLocks noGrp="1"/>
          </p:cNvSpPr>
          <p:nvPr>
            <p:ph type="title"/>
          </p:nvPr>
        </p:nvSpPr>
        <p:spPr/>
        <p:txBody>
          <a:bodyPr>
            <a:normAutofit/>
          </a:bodyPr>
          <a:lstStyle>
            <a:lvl1pPr>
              <a:defRPr sz="2175">
                <a:solidFill>
                  <a:srgbClr val="FFFFFF"/>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200" y="1120189"/>
            <a:ext cx="8229600" cy="3516200"/>
          </a:xfrm>
        </p:spPr>
        <p:txBody>
          <a:bodyPr>
            <a:normAutofit/>
          </a:bodyPr>
          <a:lstStyle>
            <a:lvl1pPr marL="342900" indent="-342900">
              <a:lnSpc>
                <a:spcPct val="150000"/>
              </a:lnSpc>
              <a:buSzPct val="100000"/>
              <a:buFont typeface="+mj-lt"/>
              <a:buAutoNum type="arabicPeriod"/>
              <a:defRPr sz="1725">
                <a:solidFill>
                  <a:schemeClr val="bg1"/>
                </a:solidFill>
              </a:defRPr>
            </a:lvl1pPr>
            <a:lvl2pPr marL="600075" indent="-257175">
              <a:buFont typeface="+mj-lt"/>
              <a:buAutoNum type="arabicPeriod"/>
              <a:defRPr>
                <a:solidFill>
                  <a:schemeClr val="bg1"/>
                </a:solidFill>
              </a:defRPr>
            </a:lvl2pPr>
            <a:lvl3pPr marL="942975" indent="-257175">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a:t>Edit Master text styles</a:t>
            </a:r>
          </a:p>
        </p:txBody>
      </p:sp>
      <p:pic>
        <p:nvPicPr>
          <p:cNvPr id="7" name="Picture 6">
            <a:extLst>
              <a:ext uri="{FF2B5EF4-FFF2-40B4-BE49-F238E27FC236}">
                <a16:creationId xmlns:a16="http://schemas.microsoft.com/office/drawing/2014/main" id="{E8DD8C06-D9D6-174C-AD56-BDCF9953C7A5}"/>
              </a:ext>
            </a:extLst>
          </p:cNvPr>
          <p:cNvPicPr>
            <a:picLocks noChangeAspect="1"/>
          </p:cNvPicPr>
          <p:nvPr userDrawn="1"/>
        </p:nvPicPr>
        <p:blipFill>
          <a:blip r:embed="rId3"/>
          <a:stretch>
            <a:fillRect/>
          </a:stretch>
        </p:blipFill>
        <p:spPr>
          <a:xfrm>
            <a:off x="0" y="5041107"/>
            <a:ext cx="9144000" cy="10746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3C53B5-8603-724C-84BF-A302DC9D17C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6" name="Title 5"/>
          <p:cNvSpPr>
            <a:spLocks noGrp="1"/>
          </p:cNvSpPr>
          <p:nvPr>
            <p:ph type="title"/>
          </p:nvPr>
        </p:nvSpPr>
        <p:spPr/>
        <p:txBody>
          <a:bodyPr>
            <a:normAutofit/>
          </a:bodyPr>
          <a:lstStyle>
            <a:lvl1pPr>
              <a:defRPr sz="2175">
                <a:solidFill>
                  <a:schemeClr val="accent1"/>
                </a:solidFill>
              </a:defRPr>
            </a:lvl1pPr>
          </a:lstStyle>
          <a:p>
            <a:r>
              <a:rPr lang="en-US"/>
              <a:t>Click to edit Master title style</a:t>
            </a:r>
            <a:endParaRPr lang="en-US" dirty="0"/>
          </a:p>
        </p:txBody>
      </p:sp>
      <p:sp>
        <p:nvSpPr>
          <p:cNvPr id="8" name="Content Placeholder 7"/>
          <p:cNvSpPr>
            <a:spLocks noGrp="1"/>
          </p:cNvSpPr>
          <p:nvPr>
            <p:ph sz="quarter" idx="10"/>
          </p:nvPr>
        </p:nvSpPr>
        <p:spPr>
          <a:xfrm>
            <a:off x="457200" y="1120189"/>
            <a:ext cx="8229600" cy="3516200"/>
          </a:xfrm>
        </p:spPr>
        <p:txBody>
          <a:bodyPr>
            <a:normAutofit/>
          </a:bodyPr>
          <a:lstStyle>
            <a:lvl1pPr marL="342900" indent="-342900">
              <a:lnSpc>
                <a:spcPct val="150000"/>
              </a:lnSpc>
              <a:buSzPct val="100000"/>
              <a:buFont typeface="+mj-lt"/>
              <a:buAutoNum type="arabicPeriod"/>
              <a:defRPr sz="1725">
                <a:solidFill>
                  <a:schemeClr val="tx1">
                    <a:lumMod val="65000"/>
                    <a:lumOff val="35000"/>
                  </a:schemeClr>
                </a:solidFill>
              </a:defRPr>
            </a:lvl1pPr>
            <a:lvl2pPr marL="600075" indent="-257175">
              <a:buFont typeface="+mj-lt"/>
              <a:buAutoNum type="arabicPeriod"/>
              <a:defRPr>
                <a:solidFill>
                  <a:schemeClr val="bg1"/>
                </a:solidFill>
              </a:defRPr>
            </a:lvl2pPr>
            <a:lvl3pPr marL="942975" indent="-257175">
              <a:buFont typeface="+mj-lt"/>
              <a:buAutoNum type="arabicPeriod"/>
              <a:defRPr>
                <a:solidFill>
                  <a:schemeClr val="bg1"/>
                </a:solidFill>
              </a:defRPr>
            </a:lvl3pPr>
            <a:lvl4pPr>
              <a:buFont typeface="+mj-lt"/>
              <a:buAutoNum type="arabicPeriod"/>
              <a:defRPr>
                <a:solidFill>
                  <a:schemeClr val="bg1"/>
                </a:solidFill>
              </a:defRPr>
            </a:lvl4pPr>
            <a:lvl5pPr>
              <a:buFont typeface="+mj-lt"/>
              <a:buAutoNum type="arabicPeriod"/>
              <a:defRPr>
                <a:solidFill>
                  <a:schemeClr val="bg1"/>
                </a:solidFill>
              </a:defRPr>
            </a:lvl5pPr>
          </a:lstStyle>
          <a:p>
            <a:pPr lvl="0"/>
            <a:r>
              <a:rPr lang="en-US" dirty="0"/>
              <a:t>Edit Master text styles</a:t>
            </a:r>
          </a:p>
        </p:txBody>
      </p:sp>
      <p:pic>
        <p:nvPicPr>
          <p:cNvPr id="5" name="Picture 4">
            <a:extLst>
              <a:ext uri="{FF2B5EF4-FFF2-40B4-BE49-F238E27FC236}">
                <a16:creationId xmlns:a16="http://schemas.microsoft.com/office/drawing/2014/main" id="{622E92B5-FFED-094E-AC29-74204DB123AE}"/>
              </a:ext>
            </a:extLst>
          </p:cNvPr>
          <p:cNvPicPr>
            <a:picLocks noChangeAspect="1"/>
          </p:cNvPicPr>
          <p:nvPr userDrawn="1"/>
        </p:nvPicPr>
        <p:blipFill>
          <a:blip r:embed="rId3"/>
          <a:stretch>
            <a:fillRect/>
          </a:stretch>
        </p:blipFill>
        <p:spPr>
          <a:xfrm>
            <a:off x="0" y="5041107"/>
            <a:ext cx="9144000" cy="10746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4" name="Footer Placeholder 3"/>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304836"/>
            <a:ext cx="8229600" cy="3147939"/>
          </a:xfrm>
        </p:spPr>
        <p:txBody>
          <a:bodyPr anchor="t">
            <a:normAutofit/>
          </a:bodyPr>
          <a:lstStyle>
            <a:lvl1pPr marL="0" indent="0">
              <a:lnSpc>
                <a:spcPts val="3900"/>
              </a:lnSpc>
              <a:buNone/>
              <a:defRPr sz="3825" b="1">
                <a:solidFill>
                  <a:schemeClr val="accent1"/>
                </a:solidFill>
                <a:latin typeface="Times New Roman"/>
                <a:cs typeface="Times New Roman"/>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16" name="Picture 15">
            <a:extLst>
              <a:ext uri="{FF2B5EF4-FFF2-40B4-BE49-F238E27FC236}">
                <a16:creationId xmlns:a16="http://schemas.microsoft.com/office/drawing/2014/main" id="{42DAC288-6A69-694F-AEEF-A7FAC385D6D2}"/>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1500"/>
            </a:lvl1pPr>
          </a:lstStyle>
          <a:p>
            <a:r>
              <a:rPr lang="en-US"/>
              <a:t>Click to edit Master title style</a:t>
            </a:r>
            <a:endParaRPr lang="en-US" dirty="0"/>
          </a:p>
        </p:txBody>
      </p:sp>
      <p:sp>
        <p:nvSpPr>
          <p:cNvPr id="4" name="Footer Placeholder 3"/>
          <p:cNvSpPr>
            <a:spLocks noGrp="1"/>
          </p:cNvSpPr>
          <p:nvPr>
            <p:ph type="ftr" sz="quarter" idx="11"/>
          </p:nvPr>
        </p:nvSpPr>
        <p:spPr>
          <a:xfrm>
            <a:off x="457200" y="4767263"/>
            <a:ext cx="2895600" cy="273844"/>
          </a:xfrm>
          <a:prstGeom prst="rect">
            <a:avLst/>
          </a:prstGeom>
        </p:spPr>
        <p:txBody>
          <a:bodyPr/>
          <a:lstStyle/>
          <a:p>
            <a:r>
              <a:rPr lang="en-US"/>
              <a:t>Mount Sinai / Presentation Name / Date</a:t>
            </a:r>
            <a:endParaRPr lang="en-US" dirty="0"/>
          </a:p>
        </p:txBody>
      </p:sp>
      <p:sp>
        <p:nvSpPr>
          <p:cNvPr id="5" name="Slide Number Placeholder 4"/>
          <p:cNvSpPr>
            <a:spLocks noGrp="1"/>
          </p:cNvSpPr>
          <p:nvPr>
            <p:ph type="sldNum" sz="quarter" idx="12"/>
          </p:nvPr>
        </p:nvSpPr>
        <p:spPr/>
        <p:txBody>
          <a:bodyPr/>
          <a:lstStyle/>
          <a:p>
            <a:fld id="{9F8FBD0B-D5BA-AC4A-B182-CCF391B5588A}" type="slidenum">
              <a:rPr lang="en-US" smtClean="0"/>
              <a:pPr/>
              <a:t>‹#›</a:t>
            </a:fld>
            <a:endParaRPr lang="en-US"/>
          </a:p>
        </p:txBody>
      </p:sp>
      <p:sp>
        <p:nvSpPr>
          <p:cNvPr id="7" name="Text Placeholder 2"/>
          <p:cNvSpPr>
            <a:spLocks noGrp="1"/>
          </p:cNvSpPr>
          <p:nvPr>
            <p:ph type="body" idx="1"/>
          </p:nvPr>
        </p:nvSpPr>
        <p:spPr>
          <a:xfrm>
            <a:off x="457200" y="1304836"/>
            <a:ext cx="8229600" cy="3147939"/>
          </a:xfrm>
        </p:spPr>
        <p:txBody>
          <a:bodyPr anchor="t">
            <a:normAutofit/>
          </a:bodyPr>
          <a:lstStyle>
            <a:lvl1pPr marL="0" indent="0">
              <a:lnSpc>
                <a:spcPts val="3150"/>
              </a:lnSpc>
              <a:buNone/>
              <a:defRPr sz="2700" b="1">
                <a:solidFill>
                  <a:schemeClr val="accent1"/>
                </a:solidFill>
                <a:latin typeface="Times New Roman"/>
                <a:cs typeface="Times New Roman"/>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pic>
        <p:nvPicPr>
          <p:cNvPr id="12" name="Picture 11">
            <a:extLst>
              <a:ext uri="{FF2B5EF4-FFF2-40B4-BE49-F238E27FC236}">
                <a16:creationId xmlns:a16="http://schemas.microsoft.com/office/drawing/2014/main" id="{EE9BAE22-E8EB-394C-9EEC-E96140120AC1}"/>
              </a:ext>
            </a:extLst>
          </p:cNvPr>
          <p:cNvPicPr>
            <a:picLocks noChangeAspect="1"/>
          </p:cNvPicPr>
          <p:nvPr userDrawn="1"/>
        </p:nvPicPr>
        <p:blipFill>
          <a:blip r:embed="rId2"/>
          <a:stretch>
            <a:fillRect/>
          </a:stretch>
        </p:blipFill>
        <p:spPr>
          <a:xfrm>
            <a:off x="0" y="5041107"/>
            <a:ext cx="9144000" cy="10746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7073"/>
            <a:ext cx="8229600" cy="46887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615">
                <a:solidFill>
                  <a:schemeClr val="tx1">
                    <a:tint val="75000"/>
                  </a:schemeClr>
                </a:solidFill>
                <a:latin typeface="Arial"/>
                <a:cs typeface="Arial"/>
              </a:defRPr>
            </a:lvl1pPr>
          </a:lstStyle>
          <a:p>
            <a:fld id="{9F8FBD0B-D5BA-AC4A-B182-CCF391B5588A}" type="slidenum">
              <a:rPr lang="en-US" smtClean="0"/>
              <a:pPr/>
              <a:t>‹#›</a:t>
            </a:fld>
            <a:endParaRPr lang="en-US"/>
          </a:p>
        </p:txBody>
      </p:sp>
      <p:sp>
        <p:nvSpPr>
          <p:cNvPr id="7" name="Footer Placeholder 4"/>
          <p:cNvSpPr>
            <a:spLocks noGrp="1"/>
          </p:cNvSpPr>
          <p:nvPr>
            <p:ph type="ftr" sz="quarter" idx="3"/>
          </p:nvPr>
        </p:nvSpPr>
        <p:spPr>
          <a:xfrm>
            <a:off x="457200" y="4767263"/>
            <a:ext cx="2895600" cy="273844"/>
          </a:xfrm>
          <a:prstGeom prst="rect">
            <a:avLst/>
          </a:prstGeom>
        </p:spPr>
        <p:txBody>
          <a:bodyPr vert="horz" lIns="91440" tIns="45720" rIns="91440" bIns="45720" rtlCol="0" anchor="ctr"/>
          <a:lstStyle>
            <a:lvl1pPr algn="l">
              <a:defRPr sz="615">
                <a:solidFill>
                  <a:schemeClr val="tx1">
                    <a:tint val="75000"/>
                  </a:schemeClr>
                </a:solidFill>
                <a:latin typeface="Arial"/>
                <a:cs typeface="Arial"/>
              </a:defRPr>
            </a:lvl1pPr>
          </a:lstStyle>
          <a:p>
            <a:r>
              <a:rPr lang="en-US"/>
              <a:t>Mount Sinai / Presentation Name / Date</a:t>
            </a:r>
            <a:endParaRPr lang="en-US" dirty="0"/>
          </a:p>
        </p:txBody>
      </p:sp>
    </p:spTree>
  </p:cSld>
  <p:clrMap bg1="lt1" tx1="dk1" bg2="lt2" tx2="dk2" accent1="accent1" accent2="accent2" accent3="accent3" accent4="accent4" accent5="accent5" accent6="accent6" hlink="hlink" folHlink="folHlink"/>
  <p:sldLayoutIdLst>
    <p:sldLayoutId id="2147483706" r:id="rId1"/>
    <p:sldLayoutId id="2147483713" r:id="rId2"/>
    <p:sldLayoutId id="2147483714" r:id="rId3"/>
    <p:sldLayoutId id="2147483708" r:id="rId4"/>
    <p:sldLayoutId id="2147483716" r:id="rId5"/>
    <p:sldLayoutId id="2147483712" r:id="rId6"/>
    <p:sldLayoutId id="2147483717" r:id="rId7"/>
    <p:sldLayoutId id="2147483711" r:id="rId8"/>
    <p:sldLayoutId id="2147483718" r:id="rId9"/>
    <p:sldLayoutId id="2147483707" r:id="rId10"/>
    <p:sldLayoutId id="2147483719" r:id="rId11"/>
    <p:sldLayoutId id="2147483720" r:id="rId12"/>
    <p:sldLayoutId id="2147483721" r:id="rId13"/>
    <p:sldLayoutId id="2147483723" r:id="rId14"/>
    <p:sldLayoutId id="2147483722" r:id="rId15"/>
  </p:sldLayoutIdLst>
  <p:hf hdr="0" ftr="0" dt="0"/>
  <p:txStyles>
    <p:titleStyle>
      <a:lvl1pPr algn="l" defTabSz="342900" rtl="0" eaLnBrk="1" latinLnBrk="0" hangingPunct="1">
        <a:spcBef>
          <a:spcPct val="0"/>
        </a:spcBef>
        <a:buNone/>
        <a:defRPr sz="1500" b="1" kern="1200">
          <a:solidFill>
            <a:schemeClr val="accent1"/>
          </a:solidFill>
          <a:latin typeface="Times New Roman"/>
          <a:ea typeface="+mj-ea"/>
          <a:cs typeface="Times New Roman"/>
        </a:defRPr>
      </a:lvl1pPr>
    </p:titleStyle>
    <p:bodyStyle>
      <a:lvl1pPr marL="192024" indent="-260604" algn="l" defTabSz="342900" rtl="0" eaLnBrk="1" latinLnBrk="0" hangingPunct="1">
        <a:spcBef>
          <a:spcPct val="20000"/>
        </a:spcBef>
        <a:buSzPct val="70000"/>
        <a:buFont typeface="Lucida Grande"/>
        <a:buChar char="▶"/>
        <a:defRPr sz="1350" kern="1200">
          <a:solidFill>
            <a:schemeClr val="tx1">
              <a:lumMod val="65000"/>
              <a:lumOff val="35000"/>
            </a:schemeClr>
          </a:solidFill>
          <a:latin typeface="Arial"/>
          <a:ea typeface="+mn-ea"/>
          <a:cs typeface="Arial"/>
        </a:defRPr>
      </a:lvl1pPr>
      <a:lvl2pPr marL="557213" indent="-214313" algn="l" defTabSz="342900" rtl="0" eaLnBrk="1" latinLnBrk="0" hangingPunct="1">
        <a:spcBef>
          <a:spcPct val="20000"/>
        </a:spcBef>
        <a:buFont typeface="Arial"/>
        <a:buChar char="–"/>
        <a:defRPr sz="1200" kern="1200">
          <a:solidFill>
            <a:schemeClr val="tx1">
              <a:lumMod val="65000"/>
              <a:lumOff val="35000"/>
            </a:schemeClr>
          </a:solidFill>
          <a:latin typeface="Arial"/>
          <a:ea typeface="+mn-ea"/>
          <a:cs typeface="Arial"/>
        </a:defRPr>
      </a:lvl2pPr>
      <a:lvl3pPr marL="857250" indent="-171450" algn="l" defTabSz="342900" rtl="0" eaLnBrk="1" latinLnBrk="0" hangingPunct="1">
        <a:spcBef>
          <a:spcPct val="20000"/>
        </a:spcBef>
        <a:buFont typeface="Arial"/>
        <a:buChar char="•"/>
        <a:defRPr sz="1050" kern="1200">
          <a:solidFill>
            <a:schemeClr val="tx1">
              <a:lumMod val="65000"/>
              <a:lumOff val="35000"/>
            </a:schemeClr>
          </a:solidFill>
          <a:latin typeface="Arial"/>
          <a:ea typeface="+mn-ea"/>
          <a:cs typeface="Arial"/>
        </a:defRPr>
      </a:lvl3pPr>
      <a:lvl4pPr marL="1200150" indent="-171450" algn="l" defTabSz="342900" rtl="0" eaLnBrk="1" latinLnBrk="0" hangingPunct="1">
        <a:spcBef>
          <a:spcPct val="20000"/>
        </a:spcBef>
        <a:buFont typeface="Arial"/>
        <a:buChar char="–"/>
        <a:defRPr sz="900" kern="1200">
          <a:solidFill>
            <a:schemeClr val="tx1">
              <a:lumMod val="65000"/>
              <a:lumOff val="35000"/>
            </a:schemeClr>
          </a:solidFill>
          <a:latin typeface="Arial"/>
          <a:ea typeface="+mn-ea"/>
          <a:cs typeface="Arial"/>
        </a:defRPr>
      </a:lvl4pPr>
      <a:lvl5pPr marL="1543050" indent="-171450" algn="l" defTabSz="342900" rtl="0" eaLnBrk="1" latinLnBrk="0" hangingPunct="1">
        <a:spcBef>
          <a:spcPct val="20000"/>
        </a:spcBef>
        <a:buFont typeface="Arial"/>
        <a:buChar char="»"/>
        <a:defRPr sz="750" kern="1200">
          <a:solidFill>
            <a:schemeClr val="tx1">
              <a:lumMod val="65000"/>
              <a:lumOff val="3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data.cityofnewyork.us/City-Government/311-Call-Center-Inquiry/wewp-mm3p"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686" y="1590847"/>
            <a:ext cx="5776975" cy="1611476"/>
          </a:xfrm>
        </p:spPr>
        <p:txBody>
          <a:bodyPr>
            <a:noAutofit/>
          </a:bodyPr>
          <a:lstStyle/>
          <a:p>
            <a:r>
              <a:rPr lang="en-US" sz="4000" dirty="0"/>
              <a:t>Trends in COVID-19 School Related Inquiries Using 311 NYC Open Data</a:t>
            </a:r>
          </a:p>
        </p:txBody>
      </p:sp>
      <p:sp>
        <p:nvSpPr>
          <p:cNvPr id="3" name="Subtitle 2"/>
          <p:cNvSpPr>
            <a:spLocks noGrp="1"/>
          </p:cNvSpPr>
          <p:nvPr>
            <p:ph type="subTitle" idx="1"/>
          </p:nvPr>
        </p:nvSpPr>
        <p:spPr>
          <a:xfrm>
            <a:off x="467686" y="3843366"/>
            <a:ext cx="5027103" cy="541437"/>
          </a:xfrm>
        </p:spPr>
        <p:txBody>
          <a:bodyPr>
            <a:noAutofit/>
          </a:bodyPr>
          <a:lstStyle/>
          <a:p>
            <a:r>
              <a:rPr lang="en-US" sz="1600" dirty="0"/>
              <a:t>Adriana Eugene, MS; Wil Lieberman-Cribbin, MPH; Naomi Alpert, MS and Emanuela Taioli, MD, PhD</a:t>
            </a:r>
          </a:p>
        </p:txBody>
      </p:sp>
      <p:sp>
        <p:nvSpPr>
          <p:cNvPr id="4" name="TextBox 3"/>
          <p:cNvSpPr txBox="1"/>
          <p:nvPr/>
        </p:nvSpPr>
        <p:spPr>
          <a:xfrm>
            <a:off x="408963" y="367968"/>
            <a:ext cx="6344175" cy="923330"/>
          </a:xfrm>
          <a:prstGeom prst="rect">
            <a:avLst/>
          </a:prstGeom>
          <a:noFill/>
        </p:spPr>
        <p:txBody>
          <a:bodyPr wrap="square" rtlCol="0">
            <a:spAutoFit/>
          </a:bodyPr>
          <a:lstStyle/>
          <a:p>
            <a:r>
              <a:rPr lang="en-US" b="1" dirty="0">
                <a:solidFill>
                  <a:schemeClr val="tx2"/>
                </a:solidFill>
              </a:rPr>
              <a:t>The 3rd International Electronic Conference on Environmental Research and Public Health —Public Health Issues in the Context of the COVID-19  Pandemic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Introduction</a:t>
            </a:r>
          </a:p>
        </p:txBody>
      </p:sp>
      <p:sp>
        <p:nvSpPr>
          <p:cNvPr id="9" name="Slide Number Placeholder 8"/>
          <p:cNvSpPr>
            <a:spLocks noGrp="1"/>
          </p:cNvSpPr>
          <p:nvPr>
            <p:ph type="sldNum" sz="quarter" idx="12"/>
          </p:nvPr>
        </p:nvSpPr>
        <p:spPr/>
        <p:txBody>
          <a:bodyPr/>
          <a:lstStyle/>
          <a:p>
            <a:fld id="{9F8FBD0B-D5BA-AC4A-B182-CCF391B5588A}" type="slidenum">
              <a:rPr lang="en-US" smtClean="0"/>
              <a:pPr/>
              <a:t>2</a:t>
            </a:fld>
            <a:endParaRPr lang="en-US"/>
          </a:p>
        </p:txBody>
      </p:sp>
      <p:sp>
        <p:nvSpPr>
          <p:cNvPr id="3" name="Text Placeholder 2"/>
          <p:cNvSpPr>
            <a:spLocks noGrp="1"/>
          </p:cNvSpPr>
          <p:nvPr>
            <p:ph type="body" idx="1"/>
          </p:nvPr>
        </p:nvSpPr>
        <p:spPr>
          <a:xfrm>
            <a:off x="186490" y="865360"/>
            <a:ext cx="8771020" cy="3901884"/>
          </a:xfrm>
        </p:spPr>
        <p:txBody>
          <a:bodyPr>
            <a:noAutofit/>
          </a:bodyPr>
          <a:lstStyle/>
          <a:p>
            <a:pPr marL="571500" indent="-571500">
              <a:lnSpc>
                <a:spcPct val="120000"/>
              </a:lnSpc>
              <a:spcBef>
                <a:spcPts val="0"/>
              </a:spcBef>
              <a:buFontTx/>
              <a:buChar char="-"/>
            </a:pPr>
            <a:r>
              <a:rPr lang="en-US" sz="1600" dirty="0">
                <a:solidFill>
                  <a:schemeClr val="tx1"/>
                </a:solidFill>
              </a:rPr>
              <a:t>March 11, 2020: </a:t>
            </a:r>
            <a:r>
              <a:rPr lang="en-US" sz="1600" b="0" dirty="0">
                <a:solidFill>
                  <a:schemeClr val="tx1"/>
                </a:solidFill>
              </a:rPr>
              <a:t>WHO declares COVID-19 a pandemic</a:t>
            </a:r>
          </a:p>
          <a:p>
            <a:pPr marL="571500" indent="-571500">
              <a:lnSpc>
                <a:spcPct val="120000"/>
              </a:lnSpc>
              <a:spcBef>
                <a:spcPts val="0"/>
              </a:spcBef>
              <a:buFontTx/>
              <a:buChar char="-"/>
            </a:pPr>
            <a:r>
              <a:rPr lang="en-US" sz="1600" dirty="0">
                <a:solidFill>
                  <a:schemeClr val="tx1"/>
                </a:solidFill>
              </a:rPr>
              <a:t>March 12, 2020: </a:t>
            </a:r>
            <a:r>
              <a:rPr lang="en-US" sz="1600" b="0" dirty="0">
                <a:solidFill>
                  <a:schemeClr val="tx1"/>
                </a:solidFill>
              </a:rPr>
              <a:t>NYS declares a state of emergency, schools and non-essential businesses closed</a:t>
            </a:r>
          </a:p>
          <a:p>
            <a:pPr marL="571500" indent="-571500">
              <a:lnSpc>
                <a:spcPct val="120000"/>
              </a:lnSpc>
              <a:spcBef>
                <a:spcPts val="0"/>
              </a:spcBef>
              <a:buFontTx/>
              <a:buChar char="-"/>
            </a:pPr>
            <a:r>
              <a:rPr lang="en-US" sz="1600" dirty="0">
                <a:solidFill>
                  <a:schemeClr val="tx1"/>
                </a:solidFill>
              </a:rPr>
              <a:t>Points of concern for NYC residents:</a:t>
            </a:r>
            <a:endParaRPr lang="en-US" sz="3600" dirty="0">
              <a:solidFill>
                <a:schemeClr val="tx1"/>
              </a:solidFill>
            </a:endParaRPr>
          </a:p>
          <a:p>
            <a:pPr marL="628650" lvl="1" indent="-285750">
              <a:buFontTx/>
              <a:buChar char="-"/>
            </a:pPr>
            <a:r>
              <a:rPr lang="en-US" sz="1200" dirty="0">
                <a:solidFill>
                  <a:schemeClr val="tx1"/>
                </a:solidFill>
              </a:rPr>
              <a:t>Re-opening timeline </a:t>
            </a:r>
          </a:p>
          <a:p>
            <a:pPr marL="628650" lvl="1" indent="-285750">
              <a:buFontTx/>
              <a:buChar char="-"/>
            </a:pPr>
            <a:r>
              <a:rPr lang="en-US" sz="1200" dirty="0">
                <a:solidFill>
                  <a:schemeClr val="tx1"/>
                </a:solidFill>
              </a:rPr>
              <a:t>Learning options for children</a:t>
            </a:r>
          </a:p>
          <a:p>
            <a:pPr marL="628650" lvl="1" indent="-285750">
              <a:buFontTx/>
              <a:buChar char="-"/>
            </a:pPr>
            <a:r>
              <a:rPr lang="en-US" sz="1200" dirty="0">
                <a:solidFill>
                  <a:schemeClr val="tx1"/>
                </a:solidFill>
              </a:rPr>
              <a:t>Tools and technology for remote learning</a:t>
            </a:r>
          </a:p>
          <a:p>
            <a:pPr marL="628650" lvl="1" indent="-285750">
              <a:buFontTx/>
              <a:buChar char="-"/>
            </a:pPr>
            <a:r>
              <a:rPr lang="en-US" sz="1200" dirty="0">
                <a:solidFill>
                  <a:schemeClr val="tx1"/>
                </a:solidFill>
              </a:rPr>
              <a:t>Childcare options</a:t>
            </a:r>
          </a:p>
          <a:p>
            <a:pPr marL="628650" lvl="1" indent="-285750">
              <a:buFontTx/>
              <a:buChar char="-"/>
            </a:pPr>
            <a:r>
              <a:rPr lang="en-US" sz="1200" dirty="0">
                <a:solidFill>
                  <a:schemeClr val="tx1"/>
                </a:solidFill>
              </a:rPr>
              <a:t>Access to school meals </a:t>
            </a:r>
          </a:p>
          <a:p>
            <a:pPr marL="571500" indent="-571500">
              <a:lnSpc>
                <a:spcPct val="120000"/>
              </a:lnSpc>
              <a:spcBef>
                <a:spcPts val="0"/>
              </a:spcBef>
              <a:buFontTx/>
              <a:buChar char="-"/>
            </a:pPr>
            <a:r>
              <a:rPr lang="en-US" sz="1600" dirty="0">
                <a:solidFill>
                  <a:schemeClr val="tx1"/>
                </a:solidFill>
              </a:rPr>
              <a:t>NYC 311 Call Center </a:t>
            </a:r>
            <a:r>
              <a:rPr lang="en-US" sz="1600" b="0" dirty="0">
                <a:solidFill>
                  <a:schemeClr val="tx1"/>
                </a:solidFill>
              </a:rPr>
              <a:t>is a resource for residents to file complaints and seek information from NYC government agencies. </a:t>
            </a:r>
          </a:p>
          <a:p>
            <a:pPr algn="ctr">
              <a:lnSpc>
                <a:spcPct val="120000"/>
              </a:lnSpc>
              <a:spcBef>
                <a:spcPts val="0"/>
              </a:spcBef>
            </a:pPr>
            <a:r>
              <a:rPr lang="en-US" sz="1600" dirty="0">
                <a:solidFill>
                  <a:schemeClr val="tx1"/>
                </a:solidFill>
              </a:rPr>
              <a:t>Hypothesis</a:t>
            </a:r>
          </a:p>
          <a:p>
            <a:pPr marL="342900" indent="-342900">
              <a:lnSpc>
                <a:spcPct val="120000"/>
              </a:lnSpc>
              <a:spcBef>
                <a:spcPts val="0"/>
              </a:spcBef>
              <a:buSzPct val="100000"/>
              <a:buAutoNum type="arabicPeriod"/>
            </a:pPr>
            <a:r>
              <a:rPr lang="en-US" sz="1600" b="0" dirty="0">
                <a:solidFill>
                  <a:schemeClr val="tx1"/>
                </a:solidFill>
              </a:rPr>
              <a:t>Due to the COVID-19 concerns, school related calls to 311 have increased compared to previous years.</a:t>
            </a:r>
          </a:p>
          <a:p>
            <a:pPr marL="342900" indent="-342900">
              <a:lnSpc>
                <a:spcPct val="120000"/>
              </a:lnSpc>
              <a:spcBef>
                <a:spcPts val="0"/>
              </a:spcBef>
              <a:buSzPct val="100000"/>
              <a:buAutoNum type="arabicPeriod"/>
            </a:pPr>
            <a:r>
              <a:rPr lang="en-US" sz="1600" b="0" dirty="0">
                <a:solidFill>
                  <a:schemeClr val="tx1"/>
                </a:solidFill>
              </a:rPr>
              <a:t>Call volume increases following official announcements, as people are seeking more information.</a:t>
            </a:r>
            <a:endParaRPr lang="en-US" sz="1600" dirty="0">
              <a:solidFill>
                <a:schemeClr val="tx1"/>
              </a:solidFill>
            </a:endParaRPr>
          </a:p>
          <a:p>
            <a:pPr marL="571500" indent="-571500">
              <a:lnSpc>
                <a:spcPct val="120000"/>
              </a:lnSpc>
              <a:spcBef>
                <a:spcPts val="0"/>
              </a:spcBef>
              <a:buFontTx/>
              <a:buChar char="-"/>
            </a:pPr>
            <a:endParaRPr lang="en-US" sz="40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Methods</a:t>
            </a:r>
            <a:endParaRPr lang="en-US" dirty="0"/>
          </a:p>
        </p:txBody>
      </p:sp>
      <p:sp>
        <p:nvSpPr>
          <p:cNvPr id="4" name="Slide Number Placeholder 3"/>
          <p:cNvSpPr>
            <a:spLocks noGrp="1"/>
          </p:cNvSpPr>
          <p:nvPr>
            <p:ph type="sldNum" sz="quarter" idx="12"/>
          </p:nvPr>
        </p:nvSpPr>
        <p:spPr/>
        <p:txBody>
          <a:bodyPr/>
          <a:lstStyle/>
          <a:p>
            <a:fld id="{9F8FBD0B-D5BA-AC4A-B182-CCF391B5588A}" type="slidenum">
              <a:rPr lang="en-US" smtClean="0"/>
              <a:pPr/>
              <a:t>3</a:t>
            </a:fld>
            <a:endParaRPr lang="en-US"/>
          </a:p>
        </p:txBody>
      </p:sp>
      <p:sp>
        <p:nvSpPr>
          <p:cNvPr id="5" name="Text Placeholder 4"/>
          <p:cNvSpPr>
            <a:spLocks noGrp="1"/>
          </p:cNvSpPr>
          <p:nvPr>
            <p:ph type="body" idx="1"/>
          </p:nvPr>
        </p:nvSpPr>
        <p:spPr>
          <a:xfrm>
            <a:off x="457200" y="1024770"/>
            <a:ext cx="8229600" cy="3742493"/>
          </a:xfrm>
        </p:spPr>
        <p:txBody>
          <a:bodyPr>
            <a:noAutofit/>
          </a:bodyPr>
          <a:lstStyle/>
          <a:p>
            <a:pPr marL="571500" indent="-571500">
              <a:lnSpc>
                <a:spcPct val="100000"/>
              </a:lnSpc>
              <a:spcBef>
                <a:spcPts val="0"/>
              </a:spcBef>
              <a:buFontTx/>
              <a:buChar char="-"/>
            </a:pPr>
            <a:r>
              <a:rPr lang="en-US" sz="1600" b="0" dirty="0">
                <a:solidFill>
                  <a:schemeClr val="tx1"/>
                </a:solidFill>
              </a:rPr>
              <a:t>All calls from July 7-November 22 in 2018, 2019, and 2020 were downloaded from the NYC 311 Call Center, in the time period after NYC entered Phase 3 of its reopening plan </a:t>
            </a:r>
            <a:r>
              <a:rPr lang="en-US" sz="1600" b="0" dirty="0">
                <a:solidFill>
                  <a:schemeClr val="tx1"/>
                </a:solidFill>
              </a:rPr>
              <a:t>(July 6 </a:t>
            </a:r>
            <a:r>
              <a:rPr lang="en-US" sz="1600" b="0" dirty="0">
                <a:solidFill>
                  <a:schemeClr val="tx1"/>
                </a:solidFill>
              </a:rPr>
              <a:t>to </a:t>
            </a:r>
            <a:r>
              <a:rPr lang="en-US" sz="1600" b="0" dirty="0">
                <a:solidFill>
                  <a:schemeClr val="tx1"/>
                </a:solidFill>
              </a:rPr>
              <a:t>July 19).</a:t>
            </a:r>
            <a:endParaRPr lang="en-US" sz="1600" b="0" dirty="0">
              <a:solidFill>
                <a:schemeClr val="tx1"/>
              </a:solidFill>
            </a:endParaRPr>
          </a:p>
          <a:p>
            <a:pPr>
              <a:lnSpc>
                <a:spcPct val="100000"/>
              </a:lnSpc>
              <a:spcBef>
                <a:spcPts val="0"/>
              </a:spcBef>
            </a:pPr>
            <a:endParaRPr lang="en-US" sz="1600" b="0" dirty="0">
              <a:solidFill>
                <a:schemeClr val="tx1"/>
              </a:solidFill>
            </a:endParaRPr>
          </a:p>
          <a:p>
            <a:pPr marL="571500" indent="-571500">
              <a:lnSpc>
                <a:spcPct val="100000"/>
              </a:lnSpc>
              <a:spcBef>
                <a:spcPts val="0"/>
              </a:spcBef>
              <a:buFontTx/>
              <a:buChar char="-"/>
            </a:pPr>
            <a:r>
              <a:rPr lang="en-US" sz="1600" b="0" dirty="0">
                <a:solidFill>
                  <a:schemeClr val="tx1"/>
                </a:solidFill>
              </a:rPr>
              <a:t>Calls were categorized as related to “School”, “Access”, “Transportation”, “ Hospital and Ambulance”, “Food”, and “Unemployment”, based on presence of these key words in the call description.  </a:t>
            </a:r>
            <a:endParaRPr lang="en-US" sz="1600" b="0" dirty="0" smtClean="0">
              <a:solidFill>
                <a:schemeClr val="tx1"/>
              </a:solidFill>
            </a:endParaRPr>
          </a:p>
          <a:p>
            <a:pPr marL="571500" indent="-571500">
              <a:lnSpc>
                <a:spcPct val="100000"/>
              </a:lnSpc>
              <a:spcBef>
                <a:spcPts val="0"/>
              </a:spcBef>
              <a:buFontTx/>
              <a:buChar char="-"/>
            </a:pPr>
            <a:endParaRPr lang="en-US" sz="1600" b="0" dirty="0">
              <a:solidFill>
                <a:schemeClr val="tx1"/>
              </a:solidFill>
            </a:endParaRPr>
          </a:p>
          <a:p>
            <a:pPr marL="571500" indent="-571500">
              <a:lnSpc>
                <a:spcPct val="100000"/>
              </a:lnSpc>
              <a:spcBef>
                <a:spcPts val="0"/>
              </a:spcBef>
              <a:buFontTx/>
              <a:buChar char="-"/>
            </a:pPr>
            <a:r>
              <a:rPr lang="en-US" sz="1600" b="0" dirty="0">
                <a:solidFill>
                  <a:schemeClr val="tx1"/>
                </a:solidFill>
              </a:rPr>
              <a:t> χ2 tests were performed to compare the relative frequency of each call type over time, overall and among school-related calls.</a:t>
            </a:r>
          </a:p>
          <a:p>
            <a:pPr>
              <a:lnSpc>
                <a:spcPct val="100000"/>
              </a:lnSpc>
              <a:spcBef>
                <a:spcPts val="0"/>
              </a:spcBef>
            </a:pPr>
            <a:endParaRPr lang="en-US" sz="1600" b="0" dirty="0">
              <a:solidFill>
                <a:schemeClr val="tx1"/>
              </a:solidFill>
            </a:endParaRPr>
          </a:p>
          <a:p>
            <a:pPr>
              <a:lnSpc>
                <a:spcPct val="100000"/>
              </a:lnSpc>
              <a:spcBef>
                <a:spcPts val="0"/>
              </a:spcBef>
            </a:pPr>
            <a:endParaRPr lang="en-US" sz="1600" b="0" dirty="0">
              <a:solidFill>
                <a:schemeClr val="tx1"/>
              </a:solidFill>
            </a:endParaRPr>
          </a:p>
          <a:p>
            <a:pPr marL="571500" indent="-571500">
              <a:lnSpc>
                <a:spcPct val="100000"/>
              </a:lnSpc>
              <a:spcBef>
                <a:spcPts val="0"/>
              </a:spcBef>
              <a:buFontTx/>
              <a:buChar char="-"/>
            </a:pPr>
            <a:r>
              <a:rPr lang="en-US" sz="1600" b="0" dirty="0">
                <a:solidFill>
                  <a:schemeClr val="tx1"/>
                </a:solidFill>
              </a:rPr>
              <a:t>Calls specifically tagged as “COVID-19 and Schools” were tallied per day and quantified on a timeline of COVID-19 related announcements.</a:t>
            </a:r>
          </a:p>
          <a:p>
            <a:pPr marL="571500" indent="-571500">
              <a:lnSpc>
                <a:spcPct val="100000"/>
              </a:lnSpc>
              <a:spcBef>
                <a:spcPts val="0"/>
              </a:spcBef>
              <a:buFontTx/>
              <a:buChar char="-"/>
            </a:pPr>
            <a:endParaRPr lang="en-US" sz="1600" dirty="0">
              <a:solidFill>
                <a:schemeClr val="tx1"/>
              </a:solidFill>
            </a:endParaRPr>
          </a:p>
        </p:txBody>
      </p:sp>
    </p:spTree>
    <p:extLst>
      <p:ext uri="{BB962C8B-B14F-4D97-AF65-F5344CB8AC3E}">
        <p14:creationId xmlns:p14="http://schemas.microsoft.com/office/powerpoint/2010/main" val="213761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8FBD0B-D5BA-AC4A-B182-CCF391B5588A}" type="slidenum">
              <a:rPr lang="en-US" smtClean="0"/>
              <a:pPr/>
              <a:t>4</a:t>
            </a:fld>
            <a:endParaRPr lang="en-US"/>
          </a:p>
        </p:txBody>
      </p:sp>
      <p:sp>
        <p:nvSpPr>
          <p:cNvPr id="7" name="TextBox 6"/>
          <p:cNvSpPr txBox="1"/>
          <p:nvPr/>
        </p:nvSpPr>
        <p:spPr>
          <a:xfrm>
            <a:off x="977171" y="819360"/>
            <a:ext cx="7199576" cy="584775"/>
          </a:xfrm>
          <a:prstGeom prst="rect">
            <a:avLst/>
          </a:prstGeom>
          <a:noFill/>
        </p:spPr>
        <p:txBody>
          <a:bodyPr wrap="square" rtlCol="0">
            <a:spAutoFit/>
          </a:bodyPr>
          <a:lstStyle/>
          <a:p>
            <a:pPr algn="ctr"/>
            <a:r>
              <a:rPr lang="en-US" sz="1600" b="1" dirty="0">
                <a:solidFill>
                  <a:schemeClr val="accent1"/>
                </a:solidFill>
                <a:latin typeface="Times New Roman"/>
                <a:ea typeface="+mj-ea"/>
                <a:cs typeface="Times New Roman"/>
              </a:rPr>
              <a:t>Frequency and Percent Change of NYC 311 Call Center Inquiry Types Over Time</a:t>
            </a:r>
          </a:p>
        </p:txBody>
      </p:sp>
      <p:sp>
        <p:nvSpPr>
          <p:cNvPr id="11" name="Title 1"/>
          <p:cNvSpPr>
            <a:spLocks noGrp="1"/>
          </p:cNvSpPr>
          <p:nvPr>
            <p:ph type="title"/>
          </p:nvPr>
        </p:nvSpPr>
        <p:spPr>
          <a:xfrm>
            <a:off x="314587" y="62880"/>
            <a:ext cx="8229600" cy="468878"/>
          </a:xfrm>
        </p:spPr>
        <p:txBody>
          <a:bodyPr/>
          <a:lstStyle/>
          <a:p>
            <a:r>
              <a:rPr lang="en-US" sz="2400" dirty="0"/>
              <a:t>Results</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661306961"/>
              </p:ext>
            </p:extLst>
          </p:nvPr>
        </p:nvGraphicFramePr>
        <p:xfrm>
          <a:off x="1164459" y="1691737"/>
          <a:ext cx="6824999" cy="3075525"/>
        </p:xfrm>
        <a:graphic>
          <a:graphicData uri="http://schemas.openxmlformats.org/drawingml/2006/table">
            <a:tbl>
              <a:tblPr>
                <a:tableStyleId>{5C22544A-7EE6-4342-B048-85BDC9FD1C3A}</a:tableStyleId>
              </a:tblPr>
              <a:tblGrid>
                <a:gridCol w="1299297">
                  <a:extLst>
                    <a:ext uri="{9D8B030D-6E8A-4147-A177-3AD203B41FA5}">
                      <a16:colId xmlns:a16="http://schemas.microsoft.com/office/drawing/2014/main" val="3053147693"/>
                    </a:ext>
                  </a:extLst>
                </a:gridCol>
                <a:gridCol w="1269767">
                  <a:extLst>
                    <a:ext uri="{9D8B030D-6E8A-4147-A177-3AD203B41FA5}">
                      <a16:colId xmlns:a16="http://schemas.microsoft.com/office/drawing/2014/main" val="2054420691"/>
                    </a:ext>
                  </a:extLst>
                </a:gridCol>
                <a:gridCol w="1269767">
                  <a:extLst>
                    <a:ext uri="{9D8B030D-6E8A-4147-A177-3AD203B41FA5}">
                      <a16:colId xmlns:a16="http://schemas.microsoft.com/office/drawing/2014/main" val="91696848"/>
                    </a:ext>
                  </a:extLst>
                </a:gridCol>
                <a:gridCol w="1269767">
                  <a:extLst>
                    <a:ext uri="{9D8B030D-6E8A-4147-A177-3AD203B41FA5}">
                      <a16:colId xmlns:a16="http://schemas.microsoft.com/office/drawing/2014/main" val="3185020349"/>
                    </a:ext>
                  </a:extLst>
                </a:gridCol>
                <a:gridCol w="1716401">
                  <a:extLst>
                    <a:ext uri="{9D8B030D-6E8A-4147-A177-3AD203B41FA5}">
                      <a16:colId xmlns:a16="http://schemas.microsoft.com/office/drawing/2014/main" val="176630184"/>
                    </a:ext>
                  </a:extLst>
                </a:gridCol>
              </a:tblGrid>
              <a:tr h="338001">
                <a:tc>
                  <a:txBody>
                    <a:bodyPr/>
                    <a:lstStyle/>
                    <a:p>
                      <a:pPr algn="ct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2018 (n(%))</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2019 (n(%))</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a:effectLst/>
                        </a:rPr>
                        <a:t>2020 (n(%))</a:t>
                      </a:r>
                      <a:endParaRPr lang="en-US"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effectLst/>
                        </a:rPr>
                        <a:t>% Change 2018-2020</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8989723"/>
                  </a:ext>
                </a:extLst>
              </a:tr>
              <a:tr h="337220">
                <a:tc>
                  <a:txBody>
                    <a:bodyPr/>
                    <a:lstStyle/>
                    <a:p>
                      <a:pPr algn="ctr" fontAlgn="b"/>
                      <a:r>
                        <a:rPr lang="en-US" sz="1400" b="1" u="none" strike="noStrike" dirty="0">
                          <a:effectLst/>
                        </a:rPr>
                        <a:t>Access</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4,798 (0.2)</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6,861 (0.3)</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8,928 (0.5)</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150%</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132007"/>
                  </a:ext>
                </a:extLst>
              </a:tr>
              <a:tr h="337220">
                <a:tc>
                  <a:txBody>
                    <a:bodyPr/>
                    <a:lstStyle/>
                    <a:p>
                      <a:pPr algn="ctr" fontAlgn="b"/>
                      <a:r>
                        <a:rPr lang="en-US" sz="1400" b="1" u="none" strike="noStrike" dirty="0">
                          <a:effectLst/>
                        </a:rPr>
                        <a:t>Food</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28,595 (1.2)</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30,333 (1.5)</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62,875 (3.3)</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175%</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0614658"/>
                  </a:ext>
                </a:extLst>
              </a:tr>
              <a:tr h="337220">
                <a:tc>
                  <a:txBody>
                    <a:bodyPr/>
                    <a:lstStyle/>
                    <a:p>
                      <a:pPr algn="ctr" fontAlgn="b"/>
                      <a:r>
                        <a:rPr lang="en-US" sz="1400" b="1" u="none" strike="noStrike" dirty="0">
                          <a:effectLst/>
                        </a:rPr>
                        <a:t>Hospital</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8,627 (0.36)</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8,381 (0.42)</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7,111 (0.37)</a:t>
                      </a:r>
                      <a:endParaRPr lang="en-US"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3%</a:t>
                      </a:r>
                      <a:endParaRPr lang="en-US"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7348555"/>
                  </a:ext>
                </a:extLst>
              </a:tr>
              <a:tr h="337220">
                <a:tc>
                  <a:txBody>
                    <a:bodyPr/>
                    <a:lstStyle/>
                    <a:p>
                      <a:pPr algn="ctr" fontAlgn="b"/>
                      <a:r>
                        <a:rPr lang="en-US" sz="1400" b="1" u="none" strike="noStrike" dirty="0">
                          <a:solidFill>
                            <a:schemeClr val="accent2"/>
                          </a:solidFill>
                          <a:effectLst/>
                        </a:rPr>
                        <a:t>School</a:t>
                      </a:r>
                      <a:endParaRPr lang="en-US" sz="1400" b="1" i="0" u="none" strike="noStrike" dirty="0">
                        <a:solidFill>
                          <a:schemeClr val="accent2"/>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chemeClr val="accent2"/>
                          </a:solidFill>
                          <a:effectLst/>
                        </a:rPr>
                        <a:t>32,836 (1.4)</a:t>
                      </a:r>
                      <a:endParaRPr lang="en-US" sz="1400" b="1" i="0" u="none" strike="noStrike" dirty="0">
                        <a:solidFill>
                          <a:schemeClr val="accent2"/>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chemeClr val="accent2"/>
                          </a:solidFill>
                          <a:effectLst/>
                        </a:rPr>
                        <a:t>30,626 (1.5)</a:t>
                      </a:r>
                      <a:endParaRPr lang="en-US" sz="1400" b="1" i="0" u="none" strike="noStrike" dirty="0">
                        <a:solidFill>
                          <a:schemeClr val="accent2"/>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chemeClr val="accent2"/>
                          </a:solidFill>
                          <a:effectLst/>
                        </a:rPr>
                        <a:t>45,602 (2.4)</a:t>
                      </a:r>
                      <a:endParaRPr lang="en-US" sz="1400" b="1" i="0" u="none" strike="noStrike" dirty="0">
                        <a:solidFill>
                          <a:schemeClr val="accent2"/>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b="1" u="none" strike="noStrike" dirty="0">
                          <a:solidFill>
                            <a:schemeClr val="accent2"/>
                          </a:solidFill>
                          <a:effectLst/>
                        </a:rPr>
                        <a:t>71%</a:t>
                      </a:r>
                      <a:endParaRPr lang="en-US" sz="1400" b="1" i="0" u="none" strike="noStrike" dirty="0">
                        <a:solidFill>
                          <a:schemeClr val="accent2"/>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6430613"/>
                  </a:ext>
                </a:extLst>
              </a:tr>
              <a:tr h="337220">
                <a:tc>
                  <a:txBody>
                    <a:bodyPr/>
                    <a:lstStyle/>
                    <a:p>
                      <a:pPr algn="ctr" fontAlgn="b"/>
                      <a:r>
                        <a:rPr lang="en-US" sz="1400" b="1" u="none" strike="noStrike" dirty="0">
                          <a:effectLst/>
                        </a:rPr>
                        <a:t>Transportation</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6,795 (0.3)</a:t>
                      </a:r>
                      <a:endParaRPr lang="en-US"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29,975 (1.5)</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16,930 (0.9)</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200%</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7056324"/>
                  </a:ext>
                </a:extLst>
              </a:tr>
              <a:tr h="337220">
                <a:tc>
                  <a:txBody>
                    <a:bodyPr/>
                    <a:lstStyle/>
                    <a:p>
                      <a:pPr algn="ctr" fontAlgn="b"/>
                      <a:r>
                        <a:rPr lang="en-US" sz="1400" b="1" u="none" strike="noStrike" dirty="0">
                          <a:effectLst/>
                        </a:rPr>
                        <a:t>Unemployment </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1,590 (0.1)</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1,923 (0.1)</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11,236 (0.6)</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500%</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368910"/>
                  </a:ext>
                </a:extLst>
              </a:tr>
              <a:tr h="338001">
                <a:tc>
                  <a:txBody>
                    <a:bodyPr/>
                    <a:lstStyle/>
                    <a:p>
                      <a:pPr algn="ctr" fontAlgn="b"/>
                      <a:r>
                        <a:rPr lang="en-US" sz="1400" b="1" u="none" strike="noStrike" dirty="0">
                          <a:effectLst/>
                        </a:rPr>
                        <a:t>Other</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2,338,046 (96.6)</a:t>
                      </a:r>
                      <a:endParaRPr lang="en-US"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1,909,751 (94.6)</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1,777,569 (92.1)</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-5%</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648777"/>
                  </a:ext>
                </a:extLst>
              </a:tr>
              <a:tr h="376203">
                <a:tc>
                  <a:txBody>
                    <a:bodyPr/>
                    <a:lstStyle/>
                    <a:p>
                      <a:pPr algn="ctr" fontAlgn="b"/>
                      <a:r>
                        <a:rPr lang="en-US" sz="1400" b="1" u="none" strike="noStrike" dirty="0">
                          <a:effectLst/>
                        </a:rPr>
                        <a:t>Total</a:t>
                      </a:r>
                      <a:endParaRPr lang="en-US"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2,421,287</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a:effectLst/>
                        </a:rPr>
                        <a:t>2,017,850</a:t>
                      </a:r>
                      <a:endParaRPr lang="en-US"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1,930,251</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06256537"/>
                  </a:ext>
                </a:extLst>
              </a:tr>
            </a:tbl>
          </a:graphicData>
        </a:graphic>
      </p:graphicFrame>
    </p:spTree>
    <p:extLst>
      <p:ext uri="{BB962C8B-B14F-4D97-AF65-F5344CB8AC3E}">
        <p14:creationId xmlns:p14="http://schemas.microsoft.com/office/powerpoint/2010/main" val="369912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F8FBD0B-D5BA-AC4A-B182-CCF391B5588A}" type="slidenum">
              <a:rPr lang="en-US" smtClean="0"/>
              <a:pPr/>
              <a:t>5</a:t>
            </a:fld>
            <a:endParaRPr lang="en-US"/>
          </a:p>
        </p:txBody>
      </p:sp>
      <p:sp>
        <p:nvSpPr>
          <p:cNvPr id="5" name="Title 4"/>
          <p:cNvSpPr>
            <a:spLocks noGrp="1"/>
          </p:cNvSpPr>
          <p:nvPr>
            <p:ph type="title"/>
          </p:nvPr>
        </p:nvSpPr>
        <p:spPr>
          <a:xfrm>
            <a:off x="457200" y="327073"/>
            <a:ext cx="8229600" cy="369332"/>
          </a:xfrm>
          <a:prstGeom prst="rect">
            <a:avLst/>
          </a:prstGeom>
        </p:spPr>
        <p:txBody>
          <a:bodyPr wrap="square">
            <a:spAutoFit/>
          </a:bodyPr>
          <a:lstStyle/>
          <a:p>
            <a:pPr algn="ctr"/>
            <a:r>
              <a:rPr lang="en-US" sz="1800" b="1" dirty="0"/>
              <a:t>Frequency of School-Related 311 Call Center Inquiries Over Time</a:t>
            </a:r>
          </a:p>
        </p:txBody>
      </p:sp>
      <p:pic>
        <p:nvPicPr>
          <p:cNvPr id="6" name="Picture 5"/>
          <p:cNvPicPr>
            <a:picLocks noChangeAspect="1"/>
          </p:cNvPicPr>
          <p:nvPr/>
        </p:nvPicPr>
        <p:blipFill>
          <a:blip r:embed="rId2"/>
          <a:stretch>
            <a:fillRect/>
          </a:stretch>
        </p:blipFill>
        <p:spPr>
          <a:xfrm>
            <a:off x="894546" y="795951"/>
            <a:ext cx="7050382" cy="4228524"/>
          </a:xfrm>
          <a:prstGeom prst="rect">
            <a:avLst/>
          </a:prstGeom>
        </p:spPr>
      </p:pic>
    </p:spTree>
    <p:extLst>
      <p:ext uri="{BB962C8B-B14F-4D97-AF65-F5344CB8AC3E}">
        <p14:creationId xmlns:p14="http://schemas.microsoft.com/office/powerpoint/2010/main" val="284889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F8FBD0B-D5BA-AC4A-B182-CCF391B5588A}" type="slidenum">
              <a:rPr lang="en-US" smtClean="0"/>
              <a:pPr/>
              <a:t>6</a:t>
            </a:fld>
            <a:endParaRPr lang="en-US"/>
          </a:p>
        </p:txBody>
      </p:sp>
      <p:graphicFrame>
        <p:nvGraphicFramePr>
          <p:cNvPr id="7" name="Chart 6">
            <a:extLst>
              <a:ext uri="{FF2B5EF4-FFF2-40B4-BE49-F238E27FC236}">
                <a16:creationId xmlns:a16="http://schemas.microsoft.com/office/drawing/2014/main" id="{BE63AE80-F5AA-4DC2-A9FF-601F8E32930D}"/>
              </a:ext>
            </a:extLst>
          </p:cNvPr>
          <p:cNvGraphicFramePr>
            <a:graphicFrameLocks/>
          </p:cNvGraphicFramePr>
          <p:nvPr>
            <p:extLst>
              <p:ext uri="{D42A27DB-BD31-4B8C-83A1-F6EECF244321}">
                <p14:modId xmlns:p14="http://schemas.microsoft.com/office/powerpoint/2010/main" val="2963220071"/>
              </p:ext>
            </p:extLst>
          </p:nvPr>
        </p:nvGraphicFramePr>
        <p:xfrm>
          <a:off x="113251" y="208993"/>
          <a:ext cx="9030749" cy="4791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8493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Discussion </a:t>
            </a:r>
          </a:p>
        </p:txBody>
      </p:sp>
      <p:sp>
        <p:nvSpPr>
          <p:cNvPr id="4" name="Slide Number Placeholder 3"/>
          <p:cNvSpPr>
            <a:spLocks noGrp="1"/>
          </p:cNvSpPr>
          <p:nvPr>
            <p:ph type="sldNum" sz="quarter" idx="12"/>
          </p:nvPr>
        </p:nvSpPr>
        <p:spPr/>
        <p:txBody>
          <a:bodyPr/>
          <a:lstStyle/>
          <a:p>
            <a:fld id="{9F8FBD0B-D5BA-AC4A-B182-CCF391B5588A}" type="slidenum">
              <a:rPr lang="en-US" smtClean="0"/>
              <a:pPr/>
              <a:t>7</a:t>
            </a:fld>
            <a:endParaRPr lang="en-US"/>
          </a:p>
        </p:txBody>
      </p:sp>
      <p:sp>
        <p:nvSpPr>
          <p:cNvPr id="5" name="Text Placeholder 4"/>
          <p:cNvSpPr>
            <a:spLocks noGrp="1"/>
          </p:cNvSpPr>
          <p:nvPr>
            <p:ph type="body" idx="1"/>
          </p:nvPr>
        </p:nvSpPr>
        <p:spPr>
          <a:xfrm>
            <a:off x="457200" y="994443"/>
            <a:ext cx="8229600" cy="3409115"/>
          </a:xfrm>
        </p:spPr>
        <p:txBody>
          <a:bodyPr>
            <a:normAutofit fontScale="40000" lnSpcReduction="20000"/>
          </a:bodyPr>
          <a:lstStyle/>
          <a:p>
            <a:pPr marL="571500" indent="-571500">
              <a:lnSpc>
                <a:spcPct val="110000"/>
              </a:lnSpc>
              <a:spcBef>
                <a:spcPts val="0"/>
              </a:spcBef>
              <a:buFontTx/>
              <a:buChar char="-"/>
            </a:pPr>
            <a:r>
              <a:rPr lang="en-US" b="0" dirty="0">
                <a:solidFill>
                  <a:schemeClr val="tx1"/>
                </a:solidFill>
              </a:rPr>
              <a:t>There have been increases over time in multiple areas that may indicate increased concerns and difficulties due to COVID-19.</a:t>
            </a:r>
          </a:p>
          <a:p>
            <a:pPr marL="571500" indent="-571500">
              <a:lnSpc>
                <a:spcPct val="110000"/>
              </a:lnSpc>
              <a:spcBef>
                <a:spcPts val="0"/>
              </a:spcBef>
              <a:buFontTx/>
              <a:buChar char="-"/>
            </a:pPr>
            <a:endParaRPr lang="en-US" b="0" dirty="0">
              <a:solidFill>
                <a:schemeClr val="tx1"/>
              </a:solidFill>
            </a:endParaRPr>
          </a:p>
          <a:p>
            <a:pPr marL="571500" indent="-571500">
              <a:lnSpc>
                <a:spcPct val="110000"/>
              </a:lnSpc>
              <a:spcBef>
                <a:spcPts val="0"/>
              </a:spcBef>
              <a:buFontTx/>
              <a:buChar char="-"/>
            </a:pPr>
            <a:r>
              <a:rPr lang="en-US" b="0" dirty="0">
                <a:solidFill>
                  <a:schemeClr val="tx1"/>
                </a:solidFill>
              </a:rPr>
              <a:t>The increase in school-related calls could indicate that parents/guardians of school aged children may be struggling to adapt to remote learning and the quick changes in protocol that have occurred during the pandemic.</a:t>
            </a:r>
          </a:p>
          <a:p>
            <a:pPr>
              <a:lnSpc>
                <a:spcPct val="110000"/>
              </a:lnSpc>
              <a:spcBef>
                <a:spcPts val="0"/>
              </a:spcBef>
            </a:pPr>
            <a:endParaRPr lang="en-US" b="0" dirty="0">
              <a:solidFill>
                <a:schemeClr val="tx1"/>
              </a:solidFill>
            </a:endParaRPr>
          </a:p>
          <a:p>
            <a:pPr marL="571500" indent="-571500">
              <a:lnSpc>
                <a:spcPct val="110000"/>
              </a:lnSpc>
              <a:spcBef>
                <a:spcPts val="0"/>
              </a:spcBef>
              <a:buFontTx/>
              <a:buChar char="-"/>
            </a:pPr>
            <a:r>
              <a:rPr lang="en-US" b="0" dirty="0">
                <a:solidFill>
                  <a:schemeClr val="tx1"/>
                </a:solidFill>
              </a:rPr>
              <a:t>COVID-19 and school related calls to 311 peak around major announcements related to school closure/openings and policy changes, indicating that people may have outstanding concerns.</a:t>
            </a:r>
          </a:p>
          <a:p>
            <a:pPr>
              <a:lnSpc>
                <a:spcPct val="110000"/>
              </a:lnSpc>
              <a:spcBef>
                <a:spcPts val="0"/>
              </a:spcBef>
            </a:pPr>
            <a:endParaRPr lang="en-US" b="0" dirty="0">
              <a:solidFill>
                <a:schemeClr val="tx1"/>
              </a:solidFill>
            </a:endParaRPr>
          </a:p>
          <a:p>
            <a:pPr marL="571500" indent="-571500">
              <a:lnSpc>
                <a:spcPct val="110000"/>
              </a:lnSpc>
              <a:spcBef>
                <a:spcPts val="0"/>
              </a:spcBef>
              <a:buFontTx/>
              <a:buChar char="-"/>
            </a:pPr>
            <a:r>
              <a:rPr lang="en-US" b="0" dirty="0">
                <a:solidFill>
                  <a:schemeClr val="tx1"/>
                </a:solidFill>
              </a:rPr>
              <a:t>A needs assessment would help optimally allocate resources and effectively implement policy changes by determining which school districts have highest need in terms of remote learning (e.g. access to tablets) and social (e.g. dependence on school lunch for meals) resources.</a:t>
            </a:r>
            <a:endParaRPr lang="en-US" dirty="0">
              <a:solidFill>
                <a:schemeClr val="tx1"/>
              </a:solidFill>
            </a:endParaRPr>
          </a:p>
          <a:p>
            <a:pPr>
              <a:lnSpc>
                <a:spcPct val="110000"/>
              </a:lnSpc>
              <a:spcBef>
                <a:spcPts val="0"/>
              </a:spcBef>
            </a:pPr>
            <a:endParaRPr lang="en-US" dirty="0">
              <a:solidFill>
                <a:schemeClr val="tx1"/>
              </a:solidFill>
            </a:endParaRPr>
          </a:p>
        </p:txBody>
      </p:sp>
    </p:spTree>
    <p:extLst>
      <p:ext uri="{BB962C8B-B14F-4D97-AF65-F5344CB8AC3E}">
        <p14:creationId xmlns:p14="http://schemas.microsoft.com/office/powerpoint/2010/main" val="1070005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Conclusions</a:t>
            </a:r>
          </a:p>
        </p:txBody>
      </p:sp>
      <p:sp>
        <p:nvSpPr>
          <p:cNvPr id="4" name="Slide Number Placeholder 3"/>
          <p:cNvSpPr>
            <a:spLocks noGrp="1"/>
          </p:cNvSpPr>
          <p:nvPr>
            <p:ph type="sldNum" sz="quarter" idx="12"/>
          </p:nvPr>
        </p:nvSpPr>
        <p:spPr/>
        <p:txBody>
          <a:bodyPr/>
          <a:lstStyle/>
          <a:p>
            <a:fld id="{9F8FBD0B-D5BA-AC4A-B182-CCF391B5588A}" type="slidenum">
              <a:rPr lang="en-US" smtClean="0"/>
              <a:pPr/>
              <a:t>8</a:t>
            </a:fld>
            <a:endParaRPr lang="en-US"/>
          </a:p>
        </p:txBody>
      </p:sp>
      <p:sp>
        <p:nvSpPr>
          <p:cNvPr id="5" name="Text Placeholder 4"/>
          <p:cNvSpPr>
            <a:spLocks noGrp="1"/>
          </p:cNvSpPr>
          <p:nvPr>
            <p:ph type="body" idx="1"/>
          </p:nvPr>
        </p:nvSpPr>
        <p:spPr>
          <a:xfrm>
            <a:off x="457200" y="1207637"/>
            <a:ext cx="8229600" cy="3147939"/>
          </a:xfrm>
        </p:spPr>
        <p:txBody>
          <a:bodyPr>
            <a:noAutofit/>
          </a:bodyPr>
          <a:lstStyle/>
          <a:p>
            <a:pPr marL="571500" indent="-571500">
              <a:lnSpc>
                <a:spcPct val="120000"/>
              </a:lnSpc>
              <a:spcBef>
                <a:spcPts val="0"/>
              </a:spcBef>
              <a:buFontTx/>
              <a:buChar char="-"/>
            </a:pPr>
            <a:r>
              <a:rPr lang="en-US" sz="1800" b="0" dirty="0">
                <a:solidFill>
                  <a:schemeClr val="tx1"/>
                </a:solidFill>
              </a:rPr>
              <a:t>NYC residents have relied on the 311 call center as a source of information on learning options, school health and safety, and additional resources for students during the COVID-19 pandemic.</a:t>
            </a:r>
          </a:p>
          <a:p>
            <a:pPr>
              <a:lnSpc>
                <a:spcPct val="120000"/>
              </a:lnSpc>
              <a:spcBef>
                <a:spcPts val="0"/>
              </a:spcBef>
            </a:pPr>
            <a:endParaRPr lang="en-US" sz="1800" b="0" dirty="0">
              <a:solidFill>
                <a:schemeClr val="tx1"/>
              </a:solidFill>
            </a:endParaRPr>
          </a:p>
          <a:p>
            <a:pPr marL="571500" indent="-571500">
              <a:lnSpc>
                <a:spcPct val="120000"/>
              </a:lnSpc>
              <a:spcBef>
                <a:spcPts val="0"/>
              </a:spcBef>
              <a:buFontTx/>
              <a:buChar char="-"/>
            </a:pPr>
            <a:r>
              <a:rPr lang="en-US" sz="1800" b="0" dirty="0">
                <a:solidFill>
                  <a:schemeClr val="tx1"/>
                </a:solidFill>
              </a:rPr>
              <a:t>Information regarding school systems and resources for remote learning during the pandemic need to be communicated to the general public in an accurate and timely manner to prevent confusion and give residents the ability to plan for changes.</a:t>
            </a:r>
          </a:p>
        </p:txBody>
      </p:sp>
    </p:spTree>
    <p:extLst>
      <p:ext uri="{BB962C8B-B14F-4D97-AF65-F5344CB8AC3E}">
        <p14:creationId xmlns:p14="http://schemas.microsoft.com/office/powerpoint/2010/main" val="2617708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5951"/>
            <a:ext cx="8229600" cy="468878"/>
          </a:xfrm>
        </p:spPr>
        <p:txBody>
          <a:bodyPr>
            <a:noAutofit/>
          </a:bodyPr>
          <a:lstStyle/>
          <a:p>
            <a:r>
              <a:rPr lang="en-US" sz="2000" dirty="0"/>
              <a:t>Acknowledgements </a:t>
            </a:r>
            <a:br>
              <a:rPr lang="en-US" sz="2000" dirty="0"/>
            </a:br>
            <a:r>
              <a:rPr lang="en-US" sz="2000" dirty="0"/>
              <a:t/>
            </a:r>
            <a:br>
              <a:rPr lang="en-US" sz="2000" dirty="0"/>
            </a:br>
            <a:r>
              <a:rPr lang="en-US" sz="2000" dirty="0">
                <a:solidFill>
                  <a:schemeClr val="tx1"/>
                </a:solidFill>
              </a:rPr>
              <a:t>Emanuela Taioli, MD, PhD</a:t>
            </a:r>
            <a:br>
              <a:rPr lang="en-US" sz="2000" dirty="0">
                <a:solidFill>
                  <a:schemeClr val="tx1"/>
                </a:solidFill>
              </a:rPr>
            </a:br>
            <a:r>
              <a:rPr lang="en-US" sz="2000" dirty="0">
                <a:solidFill>
                  <a:schemeClr val="tx1"/>
                </a:solidFill>
              </a:rPr>
              <a:t>Naomi Alpert, MS</a:t>
            </a:r>
            <a:br>
              <a:rPr lang="en-US" sz="2000" dirty="0">
                <a:solidFill>
                  <a:schemeClr val="tx1"/>
                </a:solidFill>
              </a:rPr>
            </a:br>
            <a:r>
              <a:rPr lang="en-US" sz="2000" dirty="0">
                <a:solidFill>
                  <a:schemeClr val="tx1"/>
                </a:solidFill>
              </a:rPr>
              <a:t>Wil Lieberman-Cribbin, MPH</a:t>
            </a:r>
          </a:p>
        </p:txBody>
      </p:sp>
      <p:sp>
        <p:nvSpPr>
          <p:cNvPr id="4" name="Slide Number Placeholder 3"/>
          <p:cNvSpPr>
            <a:spLocks noGrp="1"/>
          </p:cNvSpPr>
          <p:nvPr>
            <p:ph type="sldNum" sz="quarter" idx="12"/>
          </p:nvPr>
        </p:nvSpPr>
        <p:spPr/>
        <p:txBody>
          <a:bodyPr/>
          <a:lstStyle/>
          <a:p>
            <a:fld id="{9F8FBD0B-D5BA-AC4A-B182-CCF391B5588A}" type="slidenum">
              <a:rPr lang="en-US" smtClean="0"/>
              <a:pPr/>
              <a:t>9</a:t>
            </a:fld>
            <a:endParaRPr lang="en-US"/>
          </a:p>
        </p:txBody>
      </p:sp>
      <p:sp>
        <p:nvSpPr>
          <p:cNvPr id="5" name="Text Placeholder 4"/>
          <p:cNvSpPr>
            <a:spLocks noGrp="1"/>
          </p:cNvSpPr>
          <p:nvPr>
            <p:ph type="body" idx="1"/>
          </p:nvPr>
        </p:nvSpPr>
        <p:spPr>
          <a:xfrm>
            <a:off x="457200" y="2646626"/>
            <a:ext cx="8229600" cy="2154192"/>
          </a:xfrm>
        </p:spPr>
        <p:txBody>
          <a:bodyPr>
            <a:normAutofit fontScale="55000" lnSpcReduction="20000"/>
          </a:bodyPr>
          <a:lstStyle/>
          <a:p>
            <a:pPr>
              <a:lnSpc>
                <a:spcPct val="120000"/>
              </a:lnSpc>
              <a:spcBef>
                <a:spcPts val="0"/>
              </a:spcBef>
            </a:pPr>
            <a:r>
              <a:rPr lang="en-US" dirty="0"/>
              <a:t>Financial Disclosure: </a:t>
            </a:r>
            <a:r>
              <a:rPr lang="en-US" dirty="0">
                <a:solidFill>
                  <a:schemeClr val="tx1"/>
                </a:solidFill>
              </a:rPr>
              <a:t>No funding was received for this work.</a:t>
            </a:r>
          </a:p>
          <a:p>
            <a:pPr>
              <a:lnSpc>
                <a:spcPct val="120000"/>
              </a:lnSpc>
              <a:spcBef>
                <a:spcPts val="0"/>
              </a:spcBef>
            </a:pPr>
            <a:r>
              <a:rPr lang="en-US" dirty="0"/>
              <a:t>Conflicts of Interest: </a:t>
            </a:r>
            <a:r>
              <a:rPr lang="en-US" dirty="0">
                <a:solidFill>
                  <a:schemeClr val="tx1"/>
                </a:solidFill>
              </a:rPr>
              <a:t>The authors have indicated that they have no potential conflicts of interest to disclose</a:t>
            </a:r>
          </a:p>
          <a:p>
            <a:pPr>
              <a:lnSpc>
                <a:spcPct val="120000"/>
              </a:lnSpc>
              <a:spcBef>
                <a:spcPts val="0"/>
              </a:spcBef>
            </a:pPr>
            <a:r>
              <a:rPr lang="en-US" dirty="0"/>
              <a:t>Data availability statement: 311 Data is available to download at: </a:t>
            </a:r>
            <a:r>
              <a:rPr lang="en-US" dirty="0">
                <a:hlinkClick r:id="rId2"/>
              </a:rPr>
              <a:t>https://data.cityofnewyork.us/City-Government/311-Call-Center-Inquiry/wewp-mm3p</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75998430"/>
      </p:ext>
    </p:extLst>
  </p:cSld>
  <p:clrMapOvr>
    <a:masterClrMapping/>
  </p:clrMapOvr>
</p:sld>
</file>

<file path=ppt/theme/theme1.xml><?xml version="1.0" encoding="utf-8"?>
<a:theme xmlns:a="http://schemas.openxmlformats.org/drawingml/2006/main" name="MountSinai">
  <a:themeElements>
    <a:clrScheme name="Mount Sinai">
      <a:dk1>
        <a:srgbClr val="000000"/>
      </a:dk1>
      <a:lt1>
        <a:srgbClr val="FFFFFF"/>
      </a:lt1>
      <a:dk2>
        <a:srgbClr val="221F72"/>
      </a:dk2>
      <a:lt2>
        <a:srgbClr val="FFFFFF"/>
      </a:lt2>
      <a:accent1>
        <a:srgbClr val="00AEEF"/>
      </a:accent1>
      <a:accent2>
        <a:srgbClr val="D80B8C"/>
      </a:accent2>
      <a:accent3>
        <a:srgbClr val="221F72"/>
      </a:accent3>
      <a:accent4>
        <a:srgbClr val="B2B3B2"/>
      </a:accent4>
      <a:accent5>
        <a:srgbClr val="DDDEDD"/>
      </a:accent5>
      <a:accent6>
        <a:srgbClr val="00B9F2"/>
      </a:accent6>
      <a:hlink>
        <a:srgbClr val="767776"/>
      </a:hlink>
      <a:folHlink>
        <a:srgbClr val="7778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MountSinai</Template>
  <TotalTime>736</TotalTime>
  <Words>739</Words>
  <Application>Microsoft Office PowerPoint</Application>
  <PresentationFormat>On-screen Show (16:9)</PresentationFormat>
  <Paragraphs>112</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Lucida Grande</vt:lpstr>
      <vt:lpstr>Times New Roman</vt:lpstr>
      <vt:lpstr>MountSinai</vt:lpstr>
      <vt:lpstr>Trends in COVID-19 School Related Inquiries Using 311 NYC Open Data</vt:lpstr>
      <vt:lpstr>Introduction</vt:lpstr>
      <vt:lpstr>Methods</vt:lpstr>
      <vt:lpstr>Results</vt:lpstr>
      <vt:lpstr>Frequency of School-Related 311 Call Center Inquiries Over Time</vt:lpstr>
      <vt:lpstr>PowerPoint Presentation</vt:lpstr>
      <vt:lpstr>Discussion </vt:lpstr>
      <vt:lpstr>Conclusions</vt:lpstr>
      <vt:lpstr>Acknowledgements   Emanuela Taioli, MD, PhD Naomi Alpert, MS Wil Lieberman-Cribbin, MPH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Option 1 Presentation title</dc:title>
  <dc:creator>Scott Santoro</dc:creator>
  <cp:lastModifiedBy>Eugene, Adriana</cp:lastModifiedBy>
  <cp:revision>68</cp:revision>
  <dcterms:created xsi:type="dcterms:W3CDTF">2018-04-09T14:53:48Z</dcterms:created>
  <dcterms:modified xsi:type="dcterms:W3CDTF">2020-12-22T21:11:34Z</dcterms:modified>
</cp:coreProperties>
</file>