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8" r:id="rId2"/>
    <p:sldId id="359" r:id="rId3"/>
    <p:sldId id="371" r:id="rId4"/>
    <p:sldId id="373" r:id="rId5"/>
    <p:sldId id="374" r:id="rId6"/>
    <p:sldId id="375" r:id="rId7"/>
    <p:sldId id="378" r:id="rId8"/>
    <p:sldId id="379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43" r:id="rId17"/>
    <p:sldId id="37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7C6F7"/>
    <a:srgbClr val="F0C5A8"/>
    <a:srgbClr val="3AA49F"/>
    <a:srgbClr val="66CAAB"/>
    <a:srgbClr val="F7D263"/>
    <a:srgbClr val="BFD9AE"/>
    <a:srgbClr val="B7D0E7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85343" autoAdjust="0"/>
  </p:normalViewPr>
  <p:slideViewPr>
    <p:cSldViewPr snapToGrid="0">
      <p:cViewPr varScale="1">
        <p:scale>
          <a:sx n="61" d="100"/>
          <a:sy n="61" d="100"/>
        </p:scale>
        <p:origin x="9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1B71B-1FEB-42C1-9F35-16DC6D53B2B1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8DB4-C8B0-4D4C-88E5-FB142AFF80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8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F0E-03BB-4087-8CB4-C07FF8C8300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3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143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871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188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468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901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46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237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F0E-03BB-4087-8CB4-C07FF8C8300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2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225EA-60CE-4620-B061-9EE4544F6AFB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438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165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34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174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539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124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30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5B41-BFDC-4C08-99C0-0764BF7A0EFE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46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862-4257-445D-AC91-B5C0E6179601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1304-1D9A-4815-B3CA-C8C82C7CFA97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70E-FA9C-496D-9F5C-73B94CB1D816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47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6800" y="2895600"/>
            <a:ext cx="42672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4800600"/>
            <a:ext cx="4978400" cy="11430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6083-2514-4602-94F7-450299DA4374}" type="datetime1">
              <a:rPr lang="fr-FR" smtClean="0"/>
              <a:t>29/12/2020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261600" y="228600"/>
            <a:ext cx="1625600" cy="1219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PH" dirty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7588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239AA5-818C-462F-A9E5-26E23D392C4C}" type="datetime1">
              <a:rPr lang="fr-FR" smtClean="0"/>
              <a:t>29/12/2020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11483621" y="101600"/>
            <a:ext cx="576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0365" y="134408"/>
            <a:ext cx="821635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997033" y="6290590"/>
            <a:ext cx="419594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dirty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</a:rPr>
              <a:t>© 2020 </a:t>
            </a:r>
            <a:r>
              <a:rPr lang="en-US" sz="750" dirty="0" err="1">
                <a:solidFill>
                  <a:schemeClr val="tx2"/>
                </a:solidFill>
              </a:rPr>
              <a:t>Companyname</a:t>
            </a:r>
            <a:r>
              <a:rPr lang="en-US" sz="750" dirty="0">
                <a:solidFill>
                  <a:schemeClr val="tx2"/>
                </a:solidFill>
              </a:rPr>
              <a:t> </a:t>
            </a:r>
            <a:r>
              <a:rPr lang="id-ID" sz="750" dirty="0">
                <a:solidFill>
                  <a:schemeClr val="tx2"/>
                </a:solidFill>
              </a:rPr>
              <a:t>PowerPoint Business </a:t>
            </a:r>
            <a:r>
              <a:rPr lang="en-US" sz="750" dirty="0">
                <a:solidFill>
                  <a:schemeClr val="tx2"/>
                </a:solidFill>
              </a:rPr>
              <a:t>Theme. All Rights Reserved. </a:t>
            </a:r>
            <a:endParaRPr lang="id-ID" sz="7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496E-F4B0-44E0-871F-D86A5F24ECF3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30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BACC-B686-4529-9252-0DC8CB94640E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CDEE-F4C8-48D6-9D4A-5F33153C300E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9ED6-B01B-4F98-9F5A-583F59B3B6A0}" type="datetime1">
              <a:rPr lang="fr-FR" smtClean="0"/>
              <a:t>29/12/2020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9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1EB-BC31-4195-AF26-372B20C3B17A}" type="datetime1">
              <a:rPr lang="fr-FR" smtClean="0"/>
              <a:t>29/12/2020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69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6F1D-29FE-4DC7-83DC-37BFCABB1968}" type="datetime1">
              <a:rPr lang="fr-FR" smtClean="0"/>
              <a:t>29/12/2020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3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CFB5-E955-4400-8B6B-C9F9E449A7C2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2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6B32-F510-43EF-AE64-98121194BCA0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58B7-29FA-4627-9237-ECE999A13FAA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6F16-BDAD-45E7-B2A8-E6EBF1334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.jpeg"/><Relationship Id="rId10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6"/>
          <p:cNvSpPr txBox="1"/>
          <p:nvPr/>
        </p:nvSpPr>
        <p:spPr>
          <a:xfrm>
            <a:off x="1319021" y="5802269"/>
            <a:ext cx="1022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Rachid LAGTAYI, Lamya LAIRGI , </a:t>
            </a:r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</a:rPr>
              <a:t>Abdelmajid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DAYA, Ahmed KHOUYA</a:t>
            </a:r>
            <a:endParaRPr lang="fr-FR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>
            <a:off x="5926545" y="3622317"/>
            <a:ext cx="237225" cy="2071701"/>
          </a:xfrm>
          <a:custGeom>
            <a:avLst/>
            <a:gdLst>
              <a:gd name="T0" fmla="*/ 35 w 78"/>
              <a:gd name="T1" fmla="*/ 469 h 706"/>
              <a:gd name="T2" fmla="*/ 27 w 78"/>
              <a:gd name="T3" fmla="*/ 469 h 706"/>
              <a:gd name="T4" fmla="*/ 23 w 78"/>
              <a:gd name="T5" fmla="*/ 465 h 706"/>
              <a:gd name="T6" fmla="*/ 23 w 78"/>
              <a:gd name="T7" fmla="*/ 297 h 706"/>
              <a:gd name="T8" fmla="*/ 27 w 78"/>
              <a:gd name="T9" fmla="*/ 293 h 706"/>
              <a:gd name="T10" fmla="*/ 35 w 78"/>
              <a:gd name="T11" fmla="*/ 293 h 706"/>
              <a:gd name="T12" fmla="*/ 39 w 78"/>
              <a:gd name="T13" fmla="*/ 289 h 706"/>
              <a:gd name="T14" fmla="*/ 39 w 78"/>
              <a:gd name="T15" fmla="*/ 70 h 706"/>
              <a:gd name="T16" fmla="*/ 41 w 78"/>
              <a:gd name="T17" fmla="*/ 63 h 706"/>
              <a:gd name="T18" fmla="*/ 77 w 78"/>
              <a:gd name="T19" fmla="*/ 3 h 706"/>
              <a:gd name="T20" fmla="*/ 75 w 78"/>
              <a:gd name="T21" fmla="*/ 0 h 706"/>
              <a:gd name="T22" fmla="*/ 20 w 78"/>
              <a:gd name="T23" fmla="*/ 0 h 706"/>
              <a:gd name="T24" fmla="*/ 16 w 78"/>
              <a:gd name="T25" fmla="*/ 0 h 706"/>
              <a:gd name="T26" fmla="*/ 13 w 78"/>
              <a:gd name="T27" fmla="*/ 3 h 706"/>
              <a:gd name="T28" fmla="*/ 2 w 78"/>
              <a:gd name="T29" fmla="*/ 17 h 706"/>
              <a:gd name="T30" fmla="*/ 0 w 78"/>
              <a:gd name="T31" fmla="*/ 24 h 706"/>
              <a:gd name="T32" fmla="*/ 0 w 78"/>
              <a:gd name="T33" fmla="*/ 672 h 706"/>
              <a:gd name="T34" fmla="*/ 2 w 78"/>
              <a:gd name="T35" fmla="*/ 679 h 706"/>
              <a:gd name="T36" fmla="*/ 14 w 78"/>
              <a:gd name="T37" fmla="*/ 703 h 706"/>
              <a:gd name="T38" fmla="*/ 20 w 78"/>
              <a:gd name="T39" fmla="*/ 706 h 706"/>
              <a:gd name="T40" fmla="*/ 67 w 78"/>
              <a:gd name="T41" fmla="*/ 706 h 706"/>
              <a:gd name="T42" fmla="*/ 69 w 78"/>
              <a:gd name="T43" fmla="*/ 703 h 706"/>
              <a:gd name="T44" fmla="*/ 41 w 78"/>
              <a:gd name="T45" fmla="*/ 662 h 706"/>
              <a:gd name="T46" fmla="*/ 39 w 78"/>
              <a:gd name="T47" fmla="*/ 655 h 706"/>
              <a:gd name="T48" fmla="*/ 39 w 78"/>
              <a:gd name="T49" fmla="*/ 473 h 706"/>
              <a:gd name="T50" fmla="*/ 35 w 78"/>
              <a:gd name="T51" fmla="*/ 469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8" h="706">
                <a:moveTo>
                  <a:pt x="35" y="469"/>
                </a:moveTo>
                <a:cubicBezTo>
                  <a:pt x="27" y="469"/>
                  <a:pt x="27" y="469"/>
                  <a:pt x="27" y="469"/>
                </a:cubicBezTo>
                <a:cubicBezTo>
                  <a:pt x="24" y="469"/>
                  <a:pt x="23" y="467"/>
                  <a:pt x="23" y="465"/>
                </a:cubicBezTo>
                <a:cubicBezTo>
                  <a:pt x="23" y="297"/>
                  <a:pt x="23" y="297"/>
                  <a:pt x="23" y="297"/>
                </a:cubicBezTo>
                <a:cubicBezTo>
                  <a:pt x="23" y="295"/>
                  <a:pt x="24" y="293"/>
                  <a:pt x="27" y="293"/>
                </a:cubicBezTo>
                <a:cubicBezTo>
                  <a:pt x="35" y="293"/>
                  <a:pt x="35" y="293"/>
                  <a:pt x="35" y="293"/>
                </a:cubicBezTo>
                <a:cubicBezTo>
                  <a:pt x="37" y="293"/>
                  <a:pt x="39" y="291"/>
                  <a:pt x="39" y="289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8"/>
                  <a:pt x="40" y="65"/>
                  <a:pt x="41" y="63"/>
                </a:cubicBezTo>
                <a:cubicBezTo>
                  <a:pt x="77" y="3"/>
                  <a:pt x="77" y="3"/>
                  <a:pt x="77" y="3"/>
                </a:cubicBezTo>
                <a:cubicBezTo>
                  <a:pt x="78" y="1"/>
                  <a:pt x="77" y="0"/>
                  <a:pt x="7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0"/>
                  <a:pt x="16" y="0"/>
                </a:cubicBezTo>
                <a:cubicBezTo>
                  <a:pt x="16" y="0"/>
                  <a:pt x="15" y="2"/>
                  <a:pt x="13" y="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0" y="21"/>
                  <a:pt x="0" y="24"/>
                </a:cubicBezTo>
                <a:cubicBezTo>
                  <a:pt x="0" y="672"/>
                  <a:pt x="0" y="672"/>
                  <a:pt x="0" y="672"/>
                </a:cubicBezTo>
                <a:cubicBezTo>
                  <a:pt x="0" y="674"/>
                  <a:pt x="1" y="677"/>
                  <a:pt x="2" y="679"/>
                </a:cubicBezTo>
                <a:cubicBezTo>
                  <a:pt x="14" y="703"/>
                  <a:pt x="14" y="703"/>
                  <a:pt x="14" y="703"/>
                </a:cubicBezTo>
                <a:cubicBezTo>
                  <a:pt x="15" y="705"/>
                  <a:pt x="18" y="706"/>
                  <a:pt x="20" y="706"/>
                </a:cubicBezTo>
                <a:cubicBezTo>
                  <a:pt x="67" y="706"/>
                  <a:pt x="67" y="706"/>
                  <a:pt x="67" y="706"/>
                </a:cubicBezTo>
                <a:cubicBezTo>
                  <a:pt x="70" y="706"/>
                  <a:pt x="70" y="705"/>
                  <a:pt x="69" y="703"/>
                </a:cubicBezTo>
                <a:cubicBezTo>
                  <a:pt x="41" y="662"/>
                  <a:pt x="41" y="662"/>
                  <a:pt x="41" y="662"/>
                </a:cubicBezTo>
                <a:cubicBezTo>
                  <a:pt x="40" y="660"/>
                  <a:pt x="39" y="657"/>
                  <a:pt x="39" y="655"/>
                </a:cubicBezTo>
                <a:cubicBezTo>
                  <a:pt x="39" y="473"/>
                  <a:pt x="39" y="473"/>
                  <a:pt x="39" y="473"/>
                </a:cubicBezTo>
                <a:cubicBezTo>
                  <a:pt x="39" y="471"/>
                  <a:pt x="37" y="469"/>
                  <a:pt x="35" y="46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73"/>
          <p:cNvSpPr>
            <a:spLocks/>
          </p:cNvSpPr>
          <p:nvPr/>
        </p:nvSpPr>
        <p:spPr bwMode="auto">
          <a:xfrm>
            <a:off x="6195095" y="3559299"/>
            <a:ext cx="468740" cy="2134719"/>
          </a:xfrm>
          <a:custGeom>
            <a:avLst/>
            <a:gdLst>
              <a:gd name="T0" fmla="*/ 95 w 98"/>
              <a:gd name="T1" fmla="*/ 17 h 737"/>
              <a:gd name="T2" fmla="*/ 77 w 98"/>
              <a:gd name="T3" fmla="*/ 3 h 737"/>
              <a:gd name="T4" fmla="*/ 70 w 98"/>
              <a:gd name="T5" fmla="*/ 0 h 737"/>
              <a:gd name="T6" fmla="*/ 6 w 98"/>
              <a:gd name="T7" fmla="*/ 0 h 737"/>
              <a:gd name="T8" fmla="*/ 5 w 98"/>
              <a:gd name="T9" fmla="*/ 3 h 737"/>
              <a:gd name="T10" fmla="*/ 33 w 98"/>
              <a:gd name="T11" fmla="*/ 31 h 737"/>
              <a:gd name="T12" fmla="*/ 36 w 98"/>
              <a:gd name="T13" fmla="*/ 38 h 737"/>
              <a:gd name="T14" fmla="*/ 36 w 98"/>
              <a:gd name="T15" fmla="*/ 74 h 737"/>
              <a:gd name="T16" fmla="*/ 40 w 98"/>
              <a:gd name="T17" fmla="*/ 78 h 737"/>
              <a:gd name="T18" fmla="*/ 59 w 98"/>
              <a:gd name="T19" fmla="*/ 78 h 737"/>
              <a:gd name="T20" fmla="*/ 63 w 98"/>
              <a:gd name="T21" fmla="*/ 82 h 737"/>
              <a:gd name="T22" fmla="*/ 63 w 98"/>
              <a:gd name="T23" fmla="*/ 268 h 737"/>
              <a:gd name="T24" fmla="*/ 65 w 98"/>
              <a:gd name="T25" fmla="*/ 276 h 737"/>
              <a:gd name="T26" fmla="*/ 74 w 98"/>
              <a:gd name="T27" fmla="*/ 296 h 737"/>
              <a:gd name="T28" fmla="*/ 76 w 98"/>
              <a:gd name="T29" fmla="*/ 303 h 737"/>
              <a:gd name="T30" fmla="*/ 76 w 98"/>
              <a:gd name="T31" fmla="*/ 481 h 737"/>
              <a:gd name="T32" fmla="*/ 73 w 98"/>
              <a:gd name="T33" fmla="*/ 487 h 737"/>
              <a:gd name="T34" fmla="*/ 62 w 98"/>
              <a:gd name="T35" fmla="*/ 499 h 737"/>
              <a:gd name="T36" fmla="*/ 59 w 98"/>
              <a:gd name="T37" fmla="*/ 506 h 737"/>
              <a:gd name="T38" fmla="*/ 59 w 98"/>
              <a:gd name="T39" fmla="*/ 605 h 737"/>
              <a:gd name="T40" fmla="*/ 55 w 98"/>
              <a:gd name="T41" fmla="*/ 609 h 737"/>
              <a:gd name="T42" fmla="*/ 35 w 98"/>
              <a:gd name="T43" fmla="*/ 609 h 737"/>
              <a:gd name="T44" fmla="*/ 31 w 98"/>
              <a:gd name="T45" fmla="*/ 613 h 737"/>
              <a:gd name="T46" fmla="*/ 31 w 98"/>
              <a:gd name="T47" fmla="*/ 676 h 737"/>
              <a:gd name="T48" fmla="*/ 29 w 98"/>
              <a:gd name="T49" fmla="*/ 683 h 737"/>
              <a:gd name="T50" fmla="*/ 1 w 98"/>
              <a:gd name="T51" fmla="*/ 733 h 737"/>
              <a:gd name="T52" fmla="*/ 3 w 98"/>
              <a:gd name="T53" fmla="*/ 737 h 737"/>
              <a:gd name="T54" fmla="*/ 70 w 98"/>
              <a:gd name="T55" fmla="*/ 737 h 737"/>
              <a:gd name="T56" fmla="*/ 76 w 98"/>
              <a:gd name="T57" fmla="*/ 734 h 737"/>
              <a:gd name="T58" fmla="*/ 95 w 98"/>
              <a:gd name="T59" fmla="*/ 709 h 737"/>
              <a:gd name="T60" fmla="*/ 98 w 98"/>
              <a:gd name="T61" fmla="*/ 702 h 737"/>
              <a:gd name="T62" fmla="*/ 98 w 98"/>
              <a:gd name="T63" fmla="*/ 24 h 737"/>
              <a:gd name="T64" fmla="*/ 95 w 98"/>
              <a:gd name="T65" fmla="*/ 1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737">
                <a:moveTo>
                  <a:pt x="95" y="17"/>
                </a:moveTo>
                <a:cubicBezTo>
                  <a:pt x="77" y="3"/>
                  <a:pt x="77" y="3"/>
                  <a:pt x="77" y="3"/>
                </a:cubicBezTo>
                <a:cubicBezTo>
                  <a:pt x="75" y="1"/>
                  <a:pt x="72" y="0"/>
                  <a:pt x="7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2"/>
                  <a:pt x="5" y="3"/>
                </a:cubicBezTo>
                <a:cubicBezTo>
                  <a:pt x="33" y="31"/>
                  <a:pt x="33" y="31"/>
                  <a:pt x="33" y="31"/>
                </a:cubicBezTo>
                <a:cubicBezTo>
                  <a:pt x="35" y="32"/>
                  <a:pt x="36" y="35"/>
                  <a:pt x="36" y="38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8" y="78"/>
                  <a:pt x="40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61" y="78"/>
                  <a:pt x="63" y="79"/>
                  <a:pt x="63" y="82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63" y="271"/>
                  <a:pt x="64" y="274"/>
                  <a:pt x="65" y="276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5" y="298"/>
                  <a:pt x="76" y="301"/>
                  <a:pt x="76" y="303"/>
                </a:cubicBezTo>
                <a:cubicBezTo>
                  <a:pt x="76" y="481"/>
                  <a:pt x="76" y="481"/>
                  <a:pt x="76" y="481"/>
                </a:cubicBezTo>
                <a:cubicBezTo>
                  <a:pt x="76" y="483"/>
                  <a:pt x="75" y="486"/>
                  <a:pt x="73" y="487"/>
                </a:cubicBezTo>
                <a:cubicBezTo>
                  <a:pt x="62" y="499"/>
                  <a:pt x="62" y="499"/>
                  <a:pt x="62" y="499"/>
                </a:cubicBezTo>
                <a:cubicBezTo>
                  <a:pt x="60" y="500"/>
                  <a:pt x="59" y="503"/>
                  <a:pt x="59" y="506"/>
                </a:cubicBezTo>
                <a:cubicBezTo>
                  <a:pt x="59" y="605"/>
                  <a:pt x="59" y="605"/>
                  <a:pt x="59" y="605"/>
                </a:cubicBezTo>
                <a:cubicBezTo>
                  <a:pt x="59" y="607"/>
                  <a:pt x="57" y="609"/>
                  <a:pt x="55" y="609"/>
                </a:cubicBezTo>
                <a:cubicBezTo>
                  <a:pt x="35" y="609"/>
                  <a:pt x="35" y="609"/>
                  <a:pt x="35" y="609"/>
                </a:cubicBezTo>
                <a:cubicBezTo>
                  <a:pt x="33" y="609"/>
                  <a:pt x="31" y="611"/>
                  <a:pt x="31" y="613"/>
                </a:cubicBezTo>
                <a:cubicBezTo>
                  <a:pt x="31" y="676"/>
                  <a:pt x="31" y="676"/>
                  <a:pt x="31" y="676"/>
                </a:cubicBezTo>
                <a:cubicBezTo>
                  <a:pt x="31" y="678"/>
                  <a:pt x="30" y="682"/>
                  <a:pt x="29" y="683"/>
                </a:cubicBezTo>
                <a:cubicBezTo>
                  <a:pt x="1" y="733"/>
                  <a:pt x="1" y="733"/>
                  <a:pt x="1" y="733"/>
                </a:cubicBezTo>
                <a:cubicBezTo>
                  <a:pt x="0" y="735"/>
                  <a:pt x="1" y="737"/>
                  <a:pt x="3" y="737"/>
                </a:cubicBezTo>
                <a:cubicBezTo>
                  <a:pt x="70" y="737"/>
                  <a:pt x="70" y="737"/>
                  <a:pt x="70" y="737"/>
                </a:cubicBezTo>
                <a:cubicBezTo>
                  <a:pt x="72" y="737"/>
                  <a:pt x="75" y="735"/>
                  <a:pt x="76" y="734"/>
                </a:cubicBezTo>
                <a:cubicBezTo>
                  <a:pt x="95" y="709"/>
                  <a:pt x="95" y="709"/>
                  <a:pt x="95" y="709"/>
                </a:cubicBezTo>
                <a:cubicBezTo>
                  <a:pt x="97" y="708"/>
                  <a:pt x="98" y="705"/>
                  <a:pt x="98" y="702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1"/>
                  <a:pt x="96" y="19"/>
                  <a:pt x="95" y="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5636022" y="3429000"/>
            <a:ext cx="193261" cy="141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5853055" y="3429000"/>
            <a:ext cx="199116" cy="141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6069926" y="3429000"/>
            <a:ext cx="195213" cy="141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6292814" y="3426716"/>
            <a:ext cx="197166" cy="141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6" name="Rectangle 78"/>
          <p:cNvSpPr>
            <a:spLocks noChangeArrowheads="1"/>
          </p:cNvSpPr>
          <p:nvPr/>
        </p:nvSpPr>
        <p:spPr bwMode="auto">
          <a:xfrm>
            <a:off x="6499470" y="3429000"/>
            <a:ext cx="195213" cy="141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6716655" y="3429000"/>
            <a:ext cx="199116" cy="141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TextBox 459"/>
          <p:cNvSpPr txBox="1"/>
          <p:nvPr/>
        </p:nvSpPr>
        <p:spPr>
          <a:xfrm>
            <a:off x="2276611" y="3768398"/>
            <a:ext cx="80324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IMPACT OF THE AVERAGE TEMPERATURE, HUMIDITY, WIND SPEED, ALTITUDE AND POPULATION DENSITY ON DAILY COVID-19 INFECTIONS’ EVOLUTION</a:t>
            </a:r>
            <a:endParaRPr lang="fr-FR" sz="24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FR" sz="2800" dirty="0"/>
          </a:p>
          <a:p>
            <a:pPr algn="ctr"/>
            <a:r>
              <a:rPr lang="fr-FR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Rectangle 79">
            <a:extLst>
              <a:ext uri="{FF2B5EF4-FFF2-40B4-BE49-F238E27FC236}">
                <a16:creationId xmlns:a16="http://schemas.microsoft.com/office/drawing/2014/main" id="{6B1FE543-145A-4529-BD59-3A051B6A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288" y="2626077"/>
            <a:ext cx="152052" cy="4571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A432FD-FF6A-4CAC-A49D-18F63A20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342"/>
            <a:ext cx="12191999" cy="24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SA Tétouan | المدرسة الوطنية للعلوم التطبيقية تطوان - توجيه بريس  tawjihpress">
            <a:extLst>
              <a:ext uri="{FF2B5EF4-FFF2-40B4-BE49-F238E27FC236}">
                <a16:creationId xmlns:a16="http://schemas.microsoft.com/office/drawing/2014/main" id="{4A3FA146-194D-4E38-BD24-675B9F31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68" y="-40761"/>
            <a:ext cx="1921268" cy="10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iforum">
            <a:extLst>
              <a:ext uri="{FF2B5EF4-FFF2-40B4-BE49-F238E27FC236}">
                <a16:creationId xmlns:a16="http://schemas.microsoft.com/office/drawing/2014/main" id="{D7C42F29-9721-4A45-B9C2-863FF408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" y="-130860"/>
            <a:ext cx="2309641" cy="12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37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1106 -0.0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-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9701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6" grpId="0" animBg="1"/>
      <p:bldP spid="41" grpId="0" animBg="1"/>
      <p:bldP spid="45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674323" y="70359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21093" y="73526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 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517678" y="73527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10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Effect    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Wind Speed Effect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      Proposed Mathematical Model</a:t>
            </a:r>
            <a:endParaRPr lang="fr-FR" sz="2000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3771930" y="595637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2203485" y="595637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C35A0C-BFB7-40D8-95B4-8365DB850AA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2" y="1186533"/>
            <a:ext cx="3600000" cy="25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64A8A0-6450-437F-A46D-5DEF997D9E7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18885" y="1210887"/>
            <a:ext cx="3600000" cy="252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9AEB0C-C6B9-4DB5-B01E-9CA0E77250C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8715" y="3844177"/>
            <a:ext cx="3600000" cy="25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89FADD-C005-4259-9AEB-D99B5E894F9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53800" y="3844177"/>
            <a:ext cx="3600000" cy="25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942BE4-A8B0-4731-B7F4-3CC76943F8C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918885" y="3844177"/>
            <a:ext cx="3600000" cy="25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F6C77C-AED7-4EF8-B824-7D121932DD44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161528" y="1210887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903051" y="84136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79019" y="79129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557534" y="73527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11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Wind Speed Effect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      Proposed Mathematical Model</a:t>
            </a:r>
            <a:endParaRPr lang="fr-FR" sz="2000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5486430" y="595637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3749587" y="595637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298457-439A-4E84-96E3-798322BCE75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6" y="1170054"/>
            <a:ext cx="3600000" cy="252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60DB028-9116-44D9-89B9-44EB2DBE243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77964" y="1156114"/>
            <a:ext cx="3600000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090D80-E6A7-49B8-92F4-19591085730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31532" y="1161932"/>
            <a:ext cx="3600000" cy="25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A30294-A075-4112-BDE5-AA2DC10D841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4396" y="3830430"/>
            <a:ext cx="3600000" cy="25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2F5A58-55EB-4157-8405-BBF3E128D24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177964" y="3830430"/>
            <a:ext cx="3600000" cy="25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71BA90-A873-4133-95FF-0F2E7B63C91D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1532" y="3830430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955101" y="103350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79019" y="90339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707161" y="94436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12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Wind Speed Effect  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  <a:r>
              <a:rPr lang="en-US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Proposed Mathematical Model</a:t>
            </a:r>
            <a:endParaRPr lang="fr-FR" sz="2000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8976762" y="569281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5544933" y="595637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8AC948-7A09-4424-A053-B37603E4E1E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8370" y="1492718"/>
            <a:ext cx="5040000" cy="43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E45FB2-55CF-46F8-8413-F1E8F702B74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56762" y="1492718"/>
            <a:ext cx="50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955101" y="103350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79019" y="90339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707161" y="94436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13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Wind Speed Effect  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</a:t>
            </a:r>
            <a:r>
              <a:rPr lang="en-US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Proposed Mathematical Model</a:t>
            </a:r>
            <a:endParaRPr lang="fr-FR" sz="2000" b="1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11627911" y="571036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8850493" y="559386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2" descr="RÃ©sultat de recherche d'images pour &quot;objectif&quot;">
            <a:extLst>
              <a:ext uri="{FF2B5EF4-FFF2-40B4-BE49-F238E27FC236}">
                <a16:creationId xmlns:a16="http://schemas.microsoft.com/office/drawing/2014/main" id="{2DB62146-10FE-4396-8E58-22EC640E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0" y="1331878"/>
            <a:ext cx="974366" cy="9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8F849EB-3633-4D9D-B751-E1078C96A878}"/>
                  </a:ext>
                </a:extLst>
              </p:cNvPr>
              <p:cNvSpPr txBox="1"/>
              <p:nvPr/>
            </p:nvSpPr>
            <p:spPr>
              <a:xfrm>
                <a:off x="1681105" y="1495895"/>
                <a:ext cx="100099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To estimate   the impact of climatic parameters (Wind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 and population density on the variations of daily COVID-19 infections around the six cities under study.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8F849EB-3633-4D9D-B751-E1078C96A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105" y="1495895"/>
                <a:ext cx="10009940" cy="646331"/>
              </a:xfrm>
              <a:prstGeom prst="rect">
                <a:avLst/>
              </a:prstGeom>
              <a:blipFill>
                <a:blip r:embed="rId4"/>
                <a:stretch>
                  <a:fillRect t="-4717" r="-183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DE6C50B-8F2D-484B-B150-9D3A2439CB0A}"/>
                  </a:ext>
                </a:extLst>
              </p:cNvPr>
              <p:cNvSpPr txBox="1"/>
              <p:nvPr/>
            </p:nvSpPr>
            <p:spPr>
              <a:xfrm>
                <a:off x="1681105" y="2363022"/>
                <a:ext cx="10009940" cy="103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Before quarantine: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After quarantine: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DE6C50B-8F2D-484B-B150-9D3A2439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105" y="2363022"/>
                <a:ext cx="10009940" cy="1032783"/>
              </a:xfrm>
              <a:prstGeom prst="rect">
                <a:avLst/>
              </a:prstGeom>
              <a:blipFill>
                <a:blip r:embed="rId5"/>
                <a:stretch>
                  <a:fillRect l="-426" b="-8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F6EC31ED-530F-45A3-8F4C-F2FA6FFCAC9D}"/>
              </a:ext>
            </a:extLst>
          </p:cNvPr>
          <p:cNvSpPr/>
          <p:nvPr/>
        </p:nvSpPr>
        <p:spPr>
          <a:xfrm>
            <a:off x="6685807" y="2303813"/>
            <a:ext cx="4396751" cy="1218410"/>
          </a:xfrm>
          <a:prstGeom prst="wedgeRoundRectCallout">
            <a:avLst>
              <a:gd name="adj1" fmla="val -64657"/>
              <a:gd name="adj2" fmla="val 17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Average annual population density in a city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Average annual visitors’ density across each city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A239A6-1F38-448F-B7B4-957D7EA79EF9}"/>
              </a:ext>
            </a:extLst>
          </p:cNvPr>
          <p:cNvSpPr txBox="1"/>
          <p:nvPr/>
        </p:nvSpPr>
        <p:spPr>
          <a:xfrm>
            <a:off x="1681105" y="3359321"/>
            <a:ext cx="999087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annual number of populations N(t) in a city could be presented as(You et al. 2020):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N(t)=S(t)+I(t)+R(t) </a:t>
            </a:r>
          </a:p>
        </p:txBody>
      </p:sp>
      <p:sp>
        <p:nvSpPr>
          <p:cNvPr id="23" name="Bulle narrative : rectangle à coins arrondis 22">
            <a:extLst>
              <a:ext uri="{FF2B5EF4-FFF2-40B4-BE49-F238E27FC236}">
                <a16:creationId xmlns:a16="http://schemas.microsoft.com/office/drawing/2014/main" id="{D0231F98-1B10-44BB-B039-C570DB475F3A}"/>
              </a:ext>
            </a:extLst>
          </p:cNvPr>
          <p:cNvSpPr/>
          <p:nvPr/>
        </p:nvSpPr>
        <p:spPr>
          <a:xfrm>
            <a:off x="6412224" y="4707740"/>
            <a:ext cx="4396751" cy="1417787"/>
          </a:xfrm>
          <a:prstGeom prst="wedgeRoundRectCallout">
            <a:avLst>
              <a:gd name="adj1" fmla="val -62766"/>
              <a:gd name="adj2" fmla="val -596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 (t): Number of </a:t>
            </a:r>
            <a:r>
              <a:rPr lang="en-US" dirty="0" err="1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susceptibles</a:t>
            </a: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on day t.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 (t): Number of infected cases on day t.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 (t): Number of recovered patients on day t.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8A9737C-B219-4A13-B141-AF16E37EB899}"/>
                  </a:ext>
                </a:extLst>
              </p:cNvPr>
              <p:cNvSpPr txBox="1"/>
              <p:nvPr/>
            </p:nvSpPr>
            <p:spPr>
              <a:xfrm>
                <a:off x="1690371" y="4276853"/>
                <a:ext cx="9990871" cy="332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The variables S (t), I (t) and R (t) vary over time and they could be presented by  SIR model by a system of three differential equations as follow(McCluskey 2010; Satsuma et al. 2004):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 spc="-5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pc="-5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𝑎𝑆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                     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𝑎𝑆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          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𝑑𝑅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fr-FR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fr-FR" dirty="0">
                  <a:latin typeface="Times" panose="02020603050405020304" pitchFamily="18" charset="0"/>
                  <a:ea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8A9737C-B219-4A13-B141-AF16E37E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371" y="4276853"/>
                <a:ext cx="9990871" cy="3328027"/>
              </a:xfrm>
              <a:prstGeom prst="rect">
                <a:avLst/>
              </a:prstGeom>
              <a:blipFill>
                <a:blip r:embed="rId6"/>
                <a:stretch>
                  <a:fillRect l="-366" t="-10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Bulle narrative : rectangle à coins arrondis 24">
            <a:extLst>
              <a:ext uri="{FF2B5EF4-FFF2-40B4-BE49-F238E27FC236}">
                <a16:creationId xmlns:a16="http://schemas.microsoft.com/office/drawing/2014/main" id="{4E507EC3-6BCA-4EF8-B7B5-F5FB072ACBDF}"/>
              </a:ext>
            </a:extLst>
          </p:cNvPr>
          <p:cNvSpPr/>
          <p:nvPr/>
        </p:nvSpPr>
        <p:spPr>
          <a:xfrm>
            <a:off x="5582094" y="4976036"/>
            <a:ext cx="5593044" cy="1580377"/>
          </a:xfrm>
          <a:prstGeom prst="wedgeRoundRectCallout">
            <a:avLst>
              <a:gd name="adj1" fmla="val -59261"/>
              <a:gd name="adj2" fmla="val -36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sz="1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a: expected amount of people an infected person infects per day (a≃1/tip).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sz="1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b: Proportion of recovered patients per day (b = 1/D), (D=14 days in our estimations).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81025" algn="l"/>
              </a:tabLst>
            </a:pPr>
            <a:r>
              <a:rPr lang="en-US" sz="1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tip: average incubation period (equals  5.75 days in our study)</a:t>
            </a:r>
          </a:p>
        </p:txBody>
      </p:sp>
    </p:spTree>
    <p:extLst>
      <p:ext uri="{BB962C8B-B14F-4D97-AF65-F5344CB8AC3E}">
        <p14:creationId xmlns:p14="http://schemas.microsoft.com/office/powerpoint/2010/main" val="5388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  <p:bldP spid="18" grpId="0"/>
      <p:bldP spid="19" grpId="0"/>
      <p:bldP spid="4" grpId="0" animBg="1"/>
      <p:bldP spid="4" grpId="1" animBg="1"/>
      <p:bldP spid="20" grpId="0"/>
      <p:bldP spid="23" grpId="0" animBg="1"/>
      <p:bldP spid="23" grpId="1" animBg="1"/>
      <p:bldP spid="24" grpId="0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955101" y="103350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79019" y="90339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707161" y="94436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14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Wind Speed Effect  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</a:t>
            </a:r>
            <a:r>
              <a:rPr lang="en-US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Proposed Mathematical Model</a:t>
            </a:r>
            <a:endParaRPr lang="fr-FR" sz="2000" b="1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11627911" y="571036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8850493" y="559386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F849EB-3633-4D9D-B751-E1078C96A878}"/>
              </a:ext>
            </a:extLst>
          </p:cNvPr>
          <p:cNvSpPr txBox="1"/>
          <p:nvPr/>
        </p:nvSpPr>
        <p:spPr>
          <a:xfrm>
            <a:off x="1681105" y="1495895"/>
            <a:ext cx="1000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Population density affected very highly the number of COVID-19 infections with a rate of 90%.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Climatic conditions (wind speed) contribute slightly in reducing the number of daily infected cases by an approximate rate of 10%.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0511CB5-A192-4E3F-8937-BEED8BB264F2}"/>
                  </a:ext>
                </a:extLst>
              </p:cNvPr>
              <p:cNvSpPr txBox="1"/>
              <p:nvPr/>
            </p:nvSpPr>
            <p:spPr>
              <a:xfrm>
                <a:off x="1838976" y="1718864"/>
                <a:ext cx="10009940" cy="244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 spc="-5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pc="-5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𝑖𝑝</m:t>
                                  </m:r>
                                </m:sub>
                              </m:sSub>
                              <m: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            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𝑑𝑅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0511CB5-A192-4E3F-8937-BEED8BB26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76" y="1718864"/>
                <a:ext cx="10009940" cy="2442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lle narrative : rectangle à coins arrondis 26">
                <a:extLst>
                  <a:ext uri="{FF2B5EF4-FFF2-40B4-BE49-F238E27FC236}">
                    <a16:creationId xmlns:a16="http://schemas.microsoft.com/office/drawing/2014/main" id="{9A0585AB-61A2-4E0D-B4F7-4065333DFB32}"/>
                  </a:ext>
                </a:extLst>
              </p:cNvPr>
              <p:cNvSpPr/>
              <p:nvPr/>
            </p:nvSpPr>
            <p:spPr>
              <a:xfrm>
                <a:off x="6767735" y="2301500"/>
                <a:ext cx="4586065" cy="3408184"/>
              </a:xfrm>
              <a:prstGeom prst="wedgeRoundRectCallout">
                <a:avLst>
                  <a:gd name="adj1" fmla="val -64657"/>
                  <a:gd name="adj2" fmla="val 1752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581025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is the proportion in which climatic conditions contribute in reducing the number of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susceptibles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then infections.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58102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population density factor affects the evolution of infections by 90%, while the climatic parameters affects it by only 10%, so 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𝛾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&lt; a, then, we estimated that 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𝛾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581025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581025" algn="l"/>
                  </a:tabLst>
                </a:pPr>
                <a:endPara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Bulle narrative : rectangle à coins arrondis 26">
                <a:extLst>
                  <a:ext uri="{FF2B5EF4-FFF2-40B4-BE49-F238E27FC236}">
                    <a16:creationId xmlns:a16="http://schemas.microsoft.com/office/drawing/2014/main" id="{9A0585AB-61A2-4E0D-B4F7-4065333DF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735" y="2301500"/>
                <a:ext cx="4586065" cy="3408184"/>
              </a:xfrm>
              <a:prstGeom prst="wedgeRoundRectCallout">
                <a:avLst>
                  <a:gd name="adj1" fmla="val -64657"/>
                  <a:gd name="adj2" fmla="val 1752"/>
                  <a:gd name="adj3" fmla="val 16667"/>
                </a:avLst>
              </a:prstGeom>
              <a:blipFill>
                <a:blip r:embed="rId4"/>
                <a:stretch>
                  <a:fillRect t="-7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F2674FF-181D-4E6F-83E4-F31352D5A119}"/>
                  </a:ext>
                </a:extLst>
              </p:cNvPr>
              <p:cNvSpPr txBox="1"/>
              <p:nvPr/>
            </p:nvSpPr>
            <p:spPr>
              <a:xfrm>
                <a:off x="1838976" y="3667587"/>
                <a:ext cx="10009940" cy="2042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3422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&lt;0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F2674FF-181D-4E6F-83E4-F31352D5A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76" y="3667587"/>
                <a:ext cx="10009940" cy="20420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  <p:bldP spid="18" grpId="0"/>
      <p:bldP spid="26" grpId="0"/>
      <p:bldP spid="27" grpId="0" animBg="1"/>
      <p:bldP spid="27" grpId="1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955101" y="103350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79019" y="90339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707161" y="94436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15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Wind Speed Effect  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</a:t>
            </a:r>
            <a:r>
              <a:rPr lang="en-US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Proposed Mathematical Model</a:t>
            </a:r>
            <a:endParaRPr lang="fr-FR" sz="2000" b="1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11627911" y="571036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8850493" y="559386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83">
            <a:extLst>
              <a:ext uri="{FF2B5EF4-FFF2-40B4-BE49-F238E27FC236}">
                <a16:creationId xmlns:a16="http://schemas.microsoft.com/office/drawing/2014/main" id="{256D34DD-422B-4ED7-811E-27B2F29D6E6A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3" y="1097597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5">
            <a:extLst>
              <a:ext uri="{FF2B5EF4-FFF2-40B4-BE49-F238E27FC236}">
                <a16:creationId xmlns:a16="http://schemas.microsoft.com/office/drawing/2014/main" id="{321ACE60-309C-492E-AE60-1CB94A0AFE65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37" y="1097597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86">
            <a:extLst>
              <a:ext uri="{FF2B5EF4-FFF2-40B4-BE49-F238E27FC236}">
                <a16:creationId xmlns:a16="http://schemas.microsoft.com/office/drawing/2014/main" id="{92371C1B-1013-4A62-A3F4-2F0316503549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17" y="1097597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88">
            <a:extLst>
              <a:ext uri="{FF2B5EF4-FFF2-40B4-BE49-F238E27FC236}">
                <a16:creationId xmlns:a16="http://schemas.microsoft.com/office/drawing/2014/main" id="{17B904BF-57DB-4E91-86B2-6CBA89E1452C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3" y="3763850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84">
            <a:extLst>
              <a:ext uri="{FF2B5EF4-FFF2-40B4-BE49-F238E27FC236}">
                <a16:creationId xmlns:a16="http://schemas.microsoft.com/office/drawing/2014/main" id="{1E892F86-410E-44D8-9192-3B003A566DD0}"/>
              </a:ext>
            </a:extLst>
          </p:cNvPr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95" y="3763850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87">
            <a:extLst>
              <a:ext uri="{FF2B5EF4-FFF2-40B4-BE49-F238E27FC236}">
                <a16:creationId xmlns:a16="http://schemas.microsoft.com/office/drawing/2014/main" id="{18891240-5F4A-417F-BD29-E9A56F5DEE2D}"/>
              </a:ext>
            </a:extLst>
          </p:cNvPr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17" y="3763850"/>
            <a:ext cx="360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1"/>
          <p:cNvGrpSpPr/>
          <p:nvPr/>
        </p:nvGrpSpPr>
        <p:grpSpPr>
          <a:xfrm>
            <a:off x="404173" y="583979"/>
            <a:ext cx="11580998" cy="463420"/>
            <a:chOff x="444499" y="1136780"/>
            <a:chExt cx="8164731" cy="463420"/>
          </a:xfrm>
        </p:grpSpPr>
        <p:cxnSp>
          <p:nvCxnSpPr>
            <p:cNvPr id="26" name="Straight Connector 42"/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60347" y="107340"/>
            <a:ext cx="1143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Conclusion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5" descr="&lt;LOGICA_QUOTE_LEFT&gt;"/>
          <p:cNvSpPr>
            <a:spLocks/>
          </p:cNvSpPr>
          <p:nvPr/>
        </p:nvSpPr>
        <p:spPr bwMode="gray">
          <a:xfrm>
            <a:off x="297212" y="93630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9" descr="&lt;LOGICA_QUOTE_RIGHT&gt;"/>
          <p:cNvSpPr>
            <a:spLocks/>
          </p:cNvSpPr>
          <p:nvPr/>
        </p:nvSpPr>
        <p:spPr bwMode="gray">
          <a:xfrm>
            <a:off x="1941246" y="69398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val 29"/>
          <p:cNvSpPr>
            <a:spLocks noChangeArrowheads="1"/>
          </p:cNvSpPr>
          <p:nvPr/>
        </p:nvSpPr>
        <p:spPr bwMode="gray">
          <a:xfrm>
            <a:off x="5366057" y="2800026"/>
            <a:ext cx="2340000" cy="2340000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grpSp>
        <p:nvGrpSpPr>
          <p:cNvPr id="78" name="Group 44"/>
          <p:cNvGrpSpPr>
            <a:grpSpLocks/>
          </p:cNvGrpSpPr>
          <p:nvPr/>
        </p:nvGrpSpPr>
        <p:grpSpPr bwMode="auto">
          <a:xfrm>
            <a:off x="5599442" y="3017355"/>
            <a:ext cx="1872208" cy="1908000"/>
            <a:chOff x="2410" y="1798"/>
            <a:chExt cx="959" cy="959"/>
          </a:xfrm>
        </p:grpSpPr>
        <p:sp>
          <p:nvSpPr>
            <p:cNvPr id="79" name="Oval 32"/>
            <p:cNvSpPr>
              <a:spLocks noChangeArrowheads="1"/>
            </p:cNvSpPr>
            <p:nvPr/>
          </p:nvSpPr>
          <p:spPr bwMode="gray">
            <a:xfrm>
              <a:off x="2410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0" name="Oval 33"/>
            <p:cNvSpPr>
              <a:spLocks noChangeArrowheads="1"/>
            </p:cNvSpPr>
            <p:nvPr/>
          </p:nvSpPr>
          <p:spPr bwMode="gray">
            <a:xfrm>
              <a:off x="2424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81" name="Oval 34"/>
            <p:cNvSpPr>
              <a:spLocks noChangeArrowheads="1"/>
            </p:cNvSpPr>
            <p:nvPr/>
          </p:nvSpPr>
          <p:spPr bwMode="gray">
            <a:xfrm>
              <a:off x="2435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82" name="Oval 35"/>
            <p:cNvSpPr>
              <a:spLocks noChangeArrowheads="1"/>
            </p:cNvSpPr>
            <p:nvPr/>
          </p:nvSpPr>
          <p:spPr bwMode="gray">
            <a:xfrm>
              <a:off x="2445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83" name="Oval 36"/>
            <p:cNvSpPr>
              <a:spLocks noChangeArrowheads="1"/>
            </p:cNvSpPr>
            <p:nvPr/>
          </p:nvSpPr>
          <p:spPr bwMode="gray">
            <a:xfrm>
              <a:off x="2496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5893863" y="3735257"/>
            <a:ext cx="10753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 dirty="0" err="1">
                <a:solidFill>
                  <a:srgbClr val="000000"/>
                </a:solidFill>
              </a:rPr>
              <a:t>Results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85" name="Picture 100" descr="Image1 c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BEBA8EAE-BF5A-486c-A8C5-ECC9F3942E4B">
                <a14:imgProps xmlns:a14="http://schemas.microsoft.com/office/drawing/2007/7/7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8359809">
            <a:off x="4846503" y="4987090"/>
            <a:ext cx="1037063" cy="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0" descr="Image1 c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BEBA8EAE-BF5A-486c-A8C5-ECC9F3942E4B">
                <a14:imgProps xmlns:a14="http://schemas.microsoft.com/office/drawing/2007/7/7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763749">
            <a:off x="7476403" y="3000795"/>
            <a:ext cx="1037063" cy="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0" descr="Image1 c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BEBA8EAE-BF5A-486c-A8C5-ECC9F3942E4B">
                <a14:imgProps xmlns:a14="http://schemas.microsoft.com/office/drawing/2007/7/7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2044032">
            <a:off x="4360096" y="3413676"/>
            <a:ext cx="1037063" cy="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0" descr="Image1 c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BEBA8EAE-BF5A-486c-A8C5-ECC9F3942E4B">
                <a14:imgProps xmlns:a14="http://schemas.microsoft.com/office/drawing/2007/7/7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5731604">
            <a:off x="5696288" y="2304347"/>
            <a:ext cx="1037063" cy="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0" descr="Image1 c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BEBA8EAE-BF5A-486c-A8C5-ECC9F3942E4B">
                <a14:imgProps xmlns:a14="http://schemas.microsoft.com/office/drawing/2007/7/7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58503">
            <a:off x="7231782" y="4876326"/>
            <a:ext cx="1037063" cy="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Oval 9"/>
          <p:cNvSpPr>
            <a:spLocks noChangeArrowheads="1"/>
          </p:cNvSpPr>
          <p:nvPr/>
        </p:nvSpPr>
        <p:spPr bwMode="gray">
          <a:xfrm>
            <a:off x="4609814" y="2168466"/>
            <a:ext cx="3743325" cy="3744912"/>
          </a:xfrm>
          <a:prstGeom prst="ellipse">
            <a:avLst/>
          </a:prstGeom>
          <a:noFill/>
          <a:ln w="38100" algn="ctr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91" name="Picture 8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265998" y="1952442"/>
            <a:ext cx="50405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4118552" y="966908"/>
            <a:ext cx="4135326" cy="923330"/>
          </a:xfrm>
          <a:prstGeom prst="rect">
            <a:avLst/>
          </a:prstGeom>
          <a:ln>
            <a:solidFill>
              <a:srgbClr val="DBD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lvl="1"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The temperature, the humidity and the altitude parameters have no impact on daily number of COVID-19 infections</a:t>
            </a:r>
            <a:endParaRPr lang="fr-F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37599" y="2427624"/>
            <a:ext cx="3743325" cy="120032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u="sng" dirty="0">
                <a:latin typeface="Times New Roman" pitchFamily="18" charset="0"/>
                <a:cs typeface="Times New Roman" pitchFamily="18" charset="0"/>
              </a:rPr>
              <a:t>Perspective: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The results give serious thought to a special ventilation system in buildings and hospitals to reduce contamination by COVID-19</a:t>
            </a:r>
            <a:endParaRPr lang="fr-FR" b="1" i="1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653827" y="1784363"/>
            <a:ext cx="2580429" cy="20313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an average wind speed greater than </a:t>
            </a:r>
            <a:r>
              <a:rPr lang="en-US" b="1" i="1" dirty="0">
                <a:latin typeface="Times" panose="02020603050405020304" pitchFamily="18" charset="0"/>
                <a:cs typeface="Times" panose="02020603050405020304" pitchFamily="18" charset="0"/>
              </a:rPr>
              <a:t>25km/h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the number of COVID-19 infections is slightly decreased with a rate of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10%.</a:t>
            </a:r>
            <a:endParaRPr lang="fr-FR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fr-FR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7855406" y="5493607"/>
            <a:ext cx="3420324" cy="12003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Population density has a significant impact on the daily COVID-19 spread with a rate of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90%.</a:t>
            </a:r>
            <a:endParaRPr lang="fr-FR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307234" y="4996334"/>
            <a:ext cx="3312368" cy="17543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estimated mathematical model showed that the number of daily </a:t>
            </a:r>
            <a:r>
              <a:rPr lang="en-US" dirty="0" err="1"/>
              <a:t>susceptibles</a:t>
            </a:r>
            <a:r>
              <a:rPr lang="en-US" dirty="0"/>
              <a:t> and infections has slightly decreased compared to presented S-I-R model. 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0.0164 0.0037 0.07161 0.00856 0.09882 0.02291 C 0.12617 0.03703 0.15026 0.07153 0.16367 0.08449 " pathEditMode="relative" rAng="0" ptsTypes="AAA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421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67 0.08449 C 0.16393 0.11389 0.16979 0.20926 0.1651 0.2625 C 0.16055 0.31528 0.14193 0.37384 0.13594 0.40347 " pathEditMode="relative" rAng="0" ptsTypes="AAA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594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0.46921 C 0.0806 0.47778 0.01627 0.52384 -0.02657 0.52083 C -0.06953 0.51759 -0.12826 0.46505 -0.15508 0.4507 " pathEditMode="relative" rAng="0" ptsTypes="AAA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6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07 0.45069 C -0.1681 0.42754 -0.22421 0.36157 -0.23307 0.31273 C -0.24179 0.26342 -0.21367 0.18773 -0.20872 0.15532 " pathEditMode="relative" rAng="0" ptsTypes="AAA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476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7" grpId="0" animBg="1"/>
      <p:bldP spid="84" grpId="0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0398" y="5014509"/>
            <a:ext cx="4509000" cy="2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 24"/>
          <p:cNvSpPr/>
          <p:nvPr/>
        </p:nvSpPr>
        <p:spPr>
          <a:xfrm>
            <a:off x="6237436" y="5014509"/>
            <a:ext cx="450900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4" name="Group 14"/>
          <p:cNvGrpSpPr/>
          <p:nvPr/>
        </p:nvGrpSpPr>
        <p:grpSpPr>
          <a:xfrm>
            <a:off x="3452794" y="2000241"/>
            <a:ext cx="5286412" cy="2071701"/>
            <a:chOff x="5314502" y="537541"/>
            <a:chExt cx="1425895" cy="1376617"/>
          </a:xfrm>
        </p:grpSpPr>
        <p:grpSp>
          <p:nvGrpSpPr>
            <p:cNvPr id="6" name="Group 15"/>
            <p:cNvGrpSpPr/>
            <p:nvPr/>
          </p:nvGrpSpPr>
          <p:grpSpPr>
            <a:xfrm>
              <a:off x="5314502" y="537541"/>
              <a:ext cx="616898" cy="398711"/>
              <a:chOff x="7324056" y="694593"/>
              <a:chExt cx="616898" cy="398711"/>
            </a:xfrm>
          </p:grpSpPr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7398304" y="878370"/>
                <a:ext cx="257378" cy="214934"/>
              </a:xfrm>
              <a:custGeom>
                <a:avLst/>
                <a:gdLst>
                  <a:gd name="T0" fmla="*/ 570 w 570"/>
                  <a:gd name="T1" fmla="*/ 476 h 476"/>
                  <a:gd name="T2" fmla="*/ 30 w 570"/>
                  <a:gd name="T3" fmla="*/ 0 h 476"/>
                  <a:gd name="T4" fmla="*/ 0 w 570"/>
                  <a:gd name="T5" fmla="*/ 36 h 476"/>
                  <a:gd name="T6" fmla="*/ 499 w 570"/>
                  <a:gd name="T7" fmla="*/ 476 h 476"/>
                  <a:gd name="T8" fmla="*/ 570 w 570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76">
                    <a:moveTo>
                      <a:pt x="570" y="476"/>
                    </a:moveTo>
                    <a:lnTo>
                      <a:pt x="30" y="0"/>
                    </a:lnTo>
                    <a:lnTo>
                      <a:pt x="0" y="36"/>
                    </a:lnTo>
                    <a:lnTo>
                      <a:pt x="499" y="476"/>
                    </a:lnTo>
                    <a:lnTo>
                      <a:pt x="570" y="476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7324056" y="694593"/>
                <a:ext cx="468248" cy="398710"/>
              </a:xfrm>
              <a:custGeom>
                <a:avLst/>
                <a:gdLst>
                  <a:gd name="T0" fmla="*/ 1037 w 1037"/>
                  <a:gd name="T1" fmla="*/ 883 h 883"/>
                  <a:gd name="T2" fmla="*/ 31 w 1037"/>
                  <a:gd name="T3" fmla="*/ 0 h 883"/>
                  <a:gd name="T4" fmla="*/ 0 w 1037"/>
                  <a:gd name="T5" fmla="*/ 35 h 883"/>
                  <a:gd name="T6" fmla="*/ 964 w 1037"/>
                  <a:gd name="T7" fmla="*/ 883 h 883"/>
                  <a:gd name="T8" fmla="*/ 1037 w 1037"/>
                  <a:gd name="T9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883">
                    <a:moveTo>
                      <a:pt x="1037" y="883"/>
                    </a:moveTo>
                    <a:lnTo>
                      <a:pt x="31" y="0"/>
                    </a:lnTo>
                    <a:lnTo>
                      <a:pt x="0" y="35"/>
                    </a:lnTo>
                    <a:lnTo>
                      <a:pt x="964" y="883"/>
                    </a:lnTo>
                    <a:lnTo>
                      <a:pt x="1037" y="883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7601146" y="806409"/>
                <a:ext cx="339808" cy="286894"/>
              </a:xfrm>
              <a:custGeom>
                <a:avLst/>
                <a:gdLst>
                  <a:gd name="T0" fmla="*/ 822 w 822"/>
                  <a:gd name="T1" fmla="*/ 694 h 694"/>
                  <a:gd name="T2" fmla="*/ 34 w 822"/>
                  <a:gd name="T3" fmla="*/ 0 h 694"/>
                  <a:gd name="T4" fmla="*/ 0 w 822"/>
                  <a:gd name="T5" fmla="*/ 36 h 694"/>
                  <a:gd name="T6" fmla="*/ 751 w 822"/>
                  <a:gd name="T7" fmla="*/ 694 h 694"/>
                  <a:gd name="T8" fmla="*/ 822 w 8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2" h="694">
                    <a:moveTo>
                      <a:pt x="822" y="694"/>
                    </a:moveTo>
                    <a:lnTo>
                      <a:pt x="34" y="0"/>
                    </a:lnTo>
                    <a:lnTo>
                      <a:pt x="0" y="36"/>
                    </a:lnTo>
                    <a:lnTo>
                      <a:pt x="751" y="694"/>
                    </a:lnTo>
                    <a:lnTo>
                      <a:pt x="822" y="694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261313" y="1506868"/>
              <a:ext cx="479084" cy="407290"/>
              <a:chOff x="8086770" y="1485428"/>
              <a:chExt cx="479084" cy="407290"/>
            </a:xfrm>
          </p:grpSpPr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8086770" y="1485428"/>
                <a:ext cx="479084" cy="407290"/>
              </a:xfrm>
              <a:custGeom>
                <a:avLst/>
                <a:gdLst>
                  <a:gd name="T0" fmla="*/ 0 w 1061"/>
                  <a:gd name="T1" fmla="*/ 0 h 902"/>
                  <a:gd name="T2" fmla="*/ 1028 w 1061"/>
                  <a:gd name="T3" fmla="*/ 902 h 902"/>
                  <a:gd name="T4" fmla="*/ 1061 w 1061"/>
                  <a:gd name="T5" fmla="*/ 866 h 902"/>
                  <a:gd name="T6" fmla="*/ 74 w 1061"/>
                  <a:gd name="T7" fmla="*/ 0 h 902"/>
                  <a:gd name="T8" fmla="*/ 0 w 1061"/>
                  <a:gd name="T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902">
                    <a:moveTo>
                      <a:pt x="0" y="0"/>
                    </a:moveTo>
                    <a:lnTo>
                      <a:pt x="1028" y="902"/>
                    </a:lnTo>
                    <a:lnTo>
                      <a:pt x="1061" y="866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8223390" y="1485428"/>
                <a:ext cx="267312" cy="223512"/>
              </a:xfrm>
              <a:custGeom>
                <a:avLst/>
                <a:gdLst>
                  <a:gd name="T0" fmla="*/ 0 w 592"/>
                  <a:gd name="T1" fmla="*/ 0 h 495"/>
                  <a:gd name="T2" fmla="*/ 561 w 592"/>
                  <a:gd name="T3" fmla="*/ 495 h 495"/>
                  <a:gd name="T4" fmla="*/ 592 w 592"/>
                  <a:gd name="T5" fmla="*/ 459 h 495"/>
                  <a:gd name="T6" fmla="*/ 71 w 592"/>
                  <a:gd name="T7" fmla="*/ 0 h 495"/>
                  <a:gd name="T8" fmla="*/ 0 w 592"/>
                  <a:gd name="T9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495">
                    <a:moveTo>
                      <a:pt x="0" y="0"/>
                    </a:moveTo>
                    <a:lnTo>
                      <a:pt x="561" y="495"/>
                    </a:lnTo>
                    <a:lnTo>
                      <a:pt x="592" y="459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8336518" y="1485428"/>
                <a:ext cx="171559" cy="139726"/>
              </a:xfrm>
              <a:custGeom>
                <a:avLst/>
                <a:gdLst>
                  <a:gd name="T0" fmla="*/ 0 w 415"/>
                  <a:gd name="T1" fmla="*/ 0 h 338"/>
                  <a:gd name="T2" fmla="*/ 384 w 415"/>
                  <a:gd name="T3" fmla="*/ 338 h 338"/>
                  <a:gd name="T4" fmla="*/ 415 w 415"/>
                  <a:gd name="T5" fmla="*/ 303 h 338"/>
                  <a:gd name="T6" fmla="*/ 71 w 415"/>
                  <a:gd name="T7" fmla="*/ 0 h 338"/>
                  <a:gd name="T8" fmla="*/ 0 w 415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8">
                    <a:moveTo>
                      <a:pt x="0" y="0"/>
                    </a:moveTo>
                    <a:lnTo>
                      <a:pt x="384" y="338"/>
                    </a:lnTo>
                    <a:lnTo>
                      <a:pt x="415" y="303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3"/>
          <p:cNvGrpSpPr/>
          <p:nvPr/>
        </p:nvGrpSpPr>
        <p:grpSpPr>
          <a:xfrm>
            <a:off x="5953124" y="4893009"/>
            <a:ext cx="270000" cy="270000"/>
            <a:chOff x="5964443" y="4732422"/>
            <a:chExt cx="360000" cy="360000"/>
          </a:xfrm>
        </p:grpSpPr>
        <p:sp>
          <p:nvSpPr>
            <p:cNvPr id="3" name="Oval 2"/>
            <p:cNvSpPr/>
            <p:nvPr/>
          </p:nvSpPr>
          <p:spPr>
            <a:xfrm>
              <a:off x="5964443" y="4732422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6018443" y="4786422"/>
              <a:ext cx="252000" cy="2520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cxnSp>
        <p:nvCxnSpPr>
          <p:cNvPr id="7" name="Straight Connector 6"/>
          <p:cNvCxnSpPr/>
          <p:nvPr/>
        </p:nvCxnSpPr>
        <p:spPr>
          <a:xfrm rot="5400000" flipH="1" flipV="1">
            <a:off x="5499350" y="4239964"/>
            <a:ext cx="1193300" cy="1588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6784" y="2768542"/>
            <a:ext cx="49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latin typeface="Times" panose="02020603050405020304" pitchFamily="18" charset="0"/>
                <a:cs typeface="Times" panose="02020603050405020304" pitchFamily="18" charset="0"/>
              </a:rPr>
              <a:t>Thank</a:t>
            </a:r>
            <a:r>
              <a:rPr lang="fr-FR" sz="28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800" b="1" dirty="0" err="1">
                <a:latin typeface="Times" panose="02020603050405020304" pitchFamily="18" charset="0"/>
                <a:cs typeface="Times" panose="02020603050405020304" pitchFamily="18" charset="0"/>
              </a:rPr>
              <a:t>you</a:t>
            </a:r>
            <a:r>
              <a:rPr lang="fr-FR" sz="2800" b="1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fr-FR" sz="2800" b="1" dirty="0" err="1">
                <a:latin typeface="Times" panose="02020603050405020304" pitchFamily="18" charset="0"/>
                <a:cs typeface="Times" panose="02020603050405020304" pitchFamily="18" charset="0"/>
              </a:rPr>
              <a:t>your</a:t>
            </a:r>
            <a:r>
              <a:rPr lang="fr-FR" sz="2800" b="1" dirty="0">
                <a:latin typeface="Times" panose="02020603050405020304" pitchFamily="18" charset="0"/>
                <a:cs typeface="Times" panose="02020603050405020304" pitchFamily="18" charset="0"/>
              </a:rPr>
              <a:t> attention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52926" y="6215082"/>
            <a:ext cx="3000396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10025090" y="0"/>
            <a:ext cx="642910" cy="7143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AC2D80-D6D5-4DF4-BC7E-89521110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DAD3-E743-4B29-A948-63E93E36D1BF}" type="slidenum">
              <a:rPr lang="id-ID" smtClean="0"/>
              <a:pPr/>
              <a:t>17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19336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&lt;LOGICA_QUOTE_LEFT&gt;"/>
          <p:cNvSpPr>
            <a:spLocks/>
          </p:cNvSpPr>
          <p:nvPr/>
        </p:nvSpPr>
        <p:spPr bwMode="gray">
          <a:xfrm>
            <a:off x="1866593" y="501258"/>
            <a:ext cx="144000" cy="46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Freeform 9" descr="&lt;LOGICA_QUOTE_RIGHT&gt;"/>
          <p:cNvSpPr>
            <a:spLocks/>
          </p:cNvSpPr>
          <p:nvPr/>
        </p:nvSpPr>
        <p:spPr bwMode="gray">
          <a:xfrm>
            <a:off x="2819134" y="501258"/>
            <a:ext cx="144000" cy="468000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5532" y="463357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kern="0" dirty="0">
                <a:solidFill>
                  <a:sysClr val="windowText" lastClr="000000"/>
                </a:solidFill>
                <a:latin typeface="+mj-lt"/>
              </a:rPr>
              <a:t>PLAN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35561" y="269548"/>
            <a:ext cx="8164731" cy="463420"/>
            <a:chOff x="444499" y="1136780"/>
            <a:chExt cx="8164731" cy="46342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25157" y="5869492"/>
            <a:ext cx="8141686" cy="484212"/>
            <a:chOff x="467544" y="5753100"/>
            <a:chExt cx="8141686" cy="48421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7544" y="6237312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 flipV="1">
              <a:off x="8100392" y="5753100"/>
              <a:ext cx="508838" cy="484212"/>
            </a:xfrm>
            <a:prstGeom prst="arc">
              <a:avLst>
                <a:gd name="adj1" fmla="val 16596668"/>
                <a:gd name="adj2" fmla="val 2148478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8" name="Straight Connector 10"/>
          <p:cNvCxnSpPr>
            <a:endCxn id="67" idx="4"/>
          </p:cNvCxnSpPr>
          <p:nvPr/>
        </p:nvCxnSpPr>
        <p:spPr>
          <a:xfrm rot="5400000">
            <a:off x="5284059" y="1397521"/>
            <a:ext cx="747674" cy="158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4"/>
          <p:cNvSpPr txBox="1"/>
          <p:nvPr/>
        </p:nvSpPr>
        <p:spPr>
          <a:xfrm>
            <a:off x="986413" y="3383792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and Discussion</a:t>
            </a:r>
          </a:p>
          <a:p>
            <a:pPr algn="r"/>
            <a:endParaRPr lang="id-ID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Oval 3"/>
          <p:cNvSpPr/>
          <p:nvPr/>
        </p:nvSpPr>
        <p:spPr>
          <a:xfrm>
            <a:off x="5594259" y="3572756"/>
            <a:ext cx="84842" cy="8484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32" name="Straight Connector 9"/>
          <p:cNvCxnSpPr/>
          <p:nvPr/>
        </p:nvCxnSpPr>
        <p:spPr>
          <a:xfrm>
            <a:off x="5218788" y="3650472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21452" y="3233307"/>
            <a:ext cx="790773" cy="79077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27"/>
          <p:cNvSpPr/>
          <p:nvPr/>
        </p:nvSpPr>
        <p:spPr>
          <a:xfrm flipV="1">
            <a:off x="5586458" y="2523882"/>
            <a:ext cx="142876" cy="1428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37" name="Straight Connector 28"/>
          <p:cNvCxnSpPr/>
          <p:nvPr/>
        </p:nvCxnSpPr>
        <p:spPr>
          <a:xfrm>
            <a:off x="5692955" y="2633516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84742" y="2238129"/>
            <a:ext cx="790773" cy="7907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1"/>
          <p:cNvCxnSpPr>
            <a:cxnSpLocks/>
            <a:endCxn id="30" idx="0"/>
          </p:cNvCxnSpPr>
          <p:nvPr/>
        </p:nvCxnSpPr>
        <p:spPr>
          <a:xfrm flipH="1">
            <a:off x="5636680" y="2681114"/>
            <a:ext cx="17998" cy="89164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6"/>
          <p:cNvSpPr txBox="1"/>
          <p:nvPr/>
        </p:nvSpPr>
        <p:spPr>
          <a:xfrm>
            <a:off x="7302360" y="2330856"/>
            <a:ext cx="1596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Data bases</a:t>
            </a:r>
          </a:p>
          <a:p>
            <a:endParaRPr lang="id-ID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3" name="Group 45"/>
          <p:cNvGrpSpPr/>
          <p:nvPr/>
        </p:nvGrpSpPr>
        <p:grpSpPr>
          <a:xfrm>
            <a:off x="6305692" y="4220858"/>
            <a:ext cx="363527" cy="277640"/>
            <a:chOff x="-84138" y="4763"/>
            <a:chExt cx="7424738" cy="5670550"/>
          </a:xfrm>
          <a:solidFill>
            <a:schemeClr val="bg1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828675" y="866776"/>
              <a:ext cx="4694238" cy="3678238"/>
            </a:xfrm>
            <a:custGeom>
              <a:avLst/>
              <a:gdLst>
                <a:gd name="T0" fmla="*/ 1118 w 1250"/>
                <a:gd name="T1" fmla="*/ 50 h 979"/>
                <a:gd name="T2" fmla="*/ 625 w 1250"/>
                <a:gd name="T3" fmla="*/ 0 h 979"/>
                <a:gd name="T4" fmla="*/ 132 w 1250"/>
                <a:gd name="T5" fmla="*/ 50 h 979"/>
                <a:gd name="T6" fmla="*/ 87 w 1250"/>
                <a:gd name="T7" fmla="*/ 90 h 979"/>
                <a:gd name="T8" fmla="*/ 87 w 1250"/>
                <a:gd name="T9" fmla="*/ 888 h 979"/>
                <a:gd name="T10" fmla="*/ 132 w 1250"/>
                <a:gd name="T11" fmla="*/ 928 h 979"/>
                <a:gd name="T12" fmla="*/ 625 w 1250"/>
                <a:gd name="T13" fmla="*/ 979 h 979"/>
                <a:gd name="T14" fmla="*/ 1118 w 1250"/>
                <a:gd name="T15" fmla="*/ 928 h 979"/>
                <a:gd name="T16" fmla="*/ 1163 w 1250"/>
                <a:gd name="T17" fmla="*/ 888 h 979"/>
                <a:gd name="T18" fmla="*/ 1163 w 1250"/>
                <a:gd name="T19" fmla="*/ 90 h 979"/>
                <a:gd name="T20" fmla="*/ 1118 w 1250"/>
                <a:gd name="T21" fmla="*/ 50 h 979"/>
                <a:gd name="T22" fmla="*/ 1106 w 1250"/>
                <a:gd name="T23" fmla="*/ 869 h 979"/>
                <a:gd name="T24" fmla="*/ 144 w 1250"/>
                <a:gd name="T25" fmla="*/ 869 h 979"/>
                <a:gd name="T26" fmla="*/ 144 w 1250"/>
                <a:gd name="T27" fmla="*/ 109 h 979"/>
                <a:gd name="T28" fmla="*/ 1106 w 1250"/>
                <a:gd name="T29" fmla="*/ 109 h 979"/>
                <a:gd name="T30" fmla="*/ 1106 w 1250"/>
                <a:gd name="T31" fmla="*/ 86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0" h="979">
                  <a:moveTo>
                    <a:pt x="1118" y="50"/>
                  </a:moveTo>
                  <a:cubicBezTo>
                    <a:pt x="954" y="17"/>
                    <a:pt x="789" y="0"/>
                    <a:pt x="625" y="0"/>
                  </a:cubicBezTo>
                  <a:cubicBezTo>
                    <a:pt x="461" y="0"/>
                    <a:pt x="295" y="17"/>
                    <a:pt x="132" y="50"/>
                  </a:cubicBezTo>
                  <a:cubicBezTo>
                    <a:pt x="111" y="55"/>
                    <a:pt x="94" y="70"/>
                    <a:pt x="87" y="90"/>
                  </a:cubicBezTo>
                  <a:cubicBezTo>
                    <a:pt x="0" y="355"/>
                    <a:pt x="0" y="623"/>
                    <a:pt x="87" y="888"/>
                  </a:cubicBezTo>
                  <a:cubicBezTo>
                    <a:pt x="94" y="908"/>
                    <a:pt x="111" y="924"/>
                    <a:pt x="132" y="928"/>
                  </a:cubicBezTo>
                  <a:cubicBezTo>
                    <a:pt x="295" y="961"/>
                    <a:pt x="461" y="979"/>
                    <a:pt x="625" y="979"/>
                  </a:cubicBezTo>
                  <a:cubicBezTo>
                    <a:pt x="789" y="979"/>
                    <a:pt x="954" y="961"/>
                    <a:pt x="1118" y="928"/>
                  </a:cubicBezTo>
                  <a:cubicBezTo>
                    <a:pt x="1139" y="924"/>
                    <a:pt x="1156" y="908"/>
                    <a:pt x="1163" y="888"/>
                  </a:cubicBezTo>
                  <a:cubicBezTo>
                    <a:pt x="1250" y="623"/>
                    <a:pt x="1250" y="355"/>
                    <a:pt x="1163" y="90"/>
                  </a:cubicBezTo>
                  <a:cubicBezTo>
                    <a:pt x="1156" y="70"/>
                    <a:pt x="1139" y="55"/>
                    <a:pt x="1118" y="50"/>
                  </a:cubicBezTo>
                  <a:close/>
                  <a:moveTo>
                    <a:pt x="1106" y="869"/>
                  </a:moveTo>
                  <a:cubicBezTo>
                    <a:pt x="785" y="935"/>
                    <a:pt x="465" y="935"/>
                    <a:pt x="144" y="869"/>
                  </a:cubicBezTo>
                  <a:cubicBezTo>
                    <a:pt x="61" y="616"/>
                    <a:pt x="61" y="363"/>
                    <a:pt x="144" y="109"/>
                  </a:cubicBezTo>
                  <a:cubicBezTo>
                    <a:pt x="465" y="43"/>
                    <a:pt x="785" y="43"/>
                    <a:pt x="1106" y="109"/>
                  </a:cubicBezTo>
                  <a:cubicBezTo>
                    <a:pt x="1189" y="363"/>
                    <a:pt x="1189" y="616"/>
                    <a:pt x="1106" y="8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-84138" y="4763"/>
              <a:ext cx="7424738" cy="5670550"/>
            </a:xfrm>
            <a:custGeom>
              <a:avLst/>
              <a:gdLst>
                <a:gd name="T0" fmla="*/ 1885 w 1977"/>
                <a:gd name="T1" fmla="*/ 140 h 1509"/>
                <a:gd name="T2" fmla="*/ 1782 w 1977"/>
                <a:gd name="T3" fmla="*/ 48 h 1509"/>
                <a:gd name="T4" fmla="*/ 989 w 1977"/>
                <a:gd name="T5" fmla="*/ 0 h 1509"/>
                <a:gd name="T6" fmla="*/ 195 w 1977"/>
                <a:gd name="T7" fmla="*/ 48 h 1509"/>
                <a:gd name="T8" fmla="*/ 92 w 1977"/>
                <a:gd name="T9" fmla="*/ 140 h 1509"/>
                <a:gd name="T10" fmla="*/ 92 w 1977"/>
                <a:gd name="T11" fmla="*/ 1309 h 1509"/>
                <a:gd name="T12" fmla="*/ 195 w 1977"/>
                <a:gd name="T13" fmla="*/ 1401 h 1509"/>
                <a:gd name="T14" fmla="*/ 577 w 1977"/>
                <a:gd name="T15" fmla="*/ 1436 h 1509"/>
                <a:gd name="T16" fmla="*/ 566 w 1977"/>
                <a:gd name="T17" fmla="*/ 1449 h 1509"/>
                <a:gd name="T18" fmla="*/ 989 w 1977"/>
                <a:gd name="T19" fmla="*/ 1509 h 1509"/>
                <a:gd name="T20" fmla="*/ 1411 w 1977"/>
                <a:gd name="T21" fmla="*/ 1449 h 1509"/>
                <a:gd name="T22" fmla="*/ 1400 w 1977"/>
                <a:gd name="T23" fmla="*/ 1436 h 1509"/>
                <a:gd name="T24" fmla="*/ 1782 w 1977"/>
                <a:gd name="T25" fmla="*/ 1401 h 1509"/>
                <a:gd name="T26" fmla="*/ 1885 w 1977"/>
                <a:gd name="T27" fmla="*/ 1309 h 1509"/>
                <a:gd name="T28" fmla="*/ 1885 w 1977"/>
                <a:gd name="T29" fmla="*/ 140 h 1509"/>
                <a:gd name="T30" fmla="*/ 1768 w 1977"/>
                <a:gd name="T31" fmla="*/ 1281 h 1509"/>
                <a:gd name="T32" fmla="*/ 210 w 1977"/>
                <a:gd name="T33" fmla="*/ 1281 h 1509"/>
                <a:gd name="T34" fmla="*/ 210 w 1977"/>
                <a:gd name="T35" fmla="*/ 168 h 1509"/>
                <a:gd name="T36" fmla="*/ 1768 w 1977"/>
                <a:gd name="T37" fmla="*/ 168 h 1509"/>
                <a:gd name="T38" fmla="*/ 1768 w 1977"/>
                <a:gd name="T39" fmla="*/ 1281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7" h="1509">
                  <a:moveTo>
                    <a:pt x="1885" y="140"/>
                  </a:moveTo>
                  <a:cubicBezTo>
                    <a:pt x="1873" y="91"/>
                    <a:pt x="1832" y="54"/>
                    <a:pt x="1782" y="48"/>
                  </a:cubicBezTo>
                  <a:cubicBezTo>
                    <a:pt x="1519" y="16"/>
                    <a:pt x="1252" y="0"/>
                    <a:pt x="989" y="0"/>
                  </a:cubicBezTo>
                  <a:cubicBezTo>
                    <a:pt x="725" y="0"/>
                    <a:pt x="458" y="16"/>
                    <a:pt x="195" y="48"/>
                  </a:cubicBezTo>
                  <a:cubicBezTo>
                    <a:pt x="145" y="54"/>
                    <a:pt x="104" y="91"/>
                    <a:pt x="92" y="140"/>
                  </a:cubicBezTo>
                  <a:cubicBezTo>
                    <a:pt x="0" y="528"/>
                    <a:pt x="0" y="921"/>
                    <a:pt x="92" y="1309"/>
                  </a:cubicBezTo>
                  <a:cubicBezTo>
                    <a:pt x="104" y="1358"/>
                    <a:pt x="145" y="1395"/>
                    <a:pt x="195" y="1401"/>
                  </a:cubicBezTo>
                  <a:cubicBezTo>
                    <a:pt x="322" y="1416"/>
                    <a:pt x="450" y="1428"/>
                    <a:pt x="577" y="1436"/>
                  </a:cubicBezTo>
                  <a:cubicBezTo>
                    <a:pt x="570" y="1440"/>
                    <a:pt x="566" y="1444"/>
                    <a:pt x="566" y="1449"/>
                  </a:cubicBezTo>
                  <a:cubicBezTo>
                    <a:pt x="566" y="1482"/>
                    <a:pt x="755" y="1509"/>
                    <a:pt x="989" y="1509"/>
                  </a:cubicBezTo>
                  <a:cubicBezTo>
                    <a:pt x="1222" y="1509"/>
                    <a:pt x="1411" y="1482"/>
                    <a:pt x="1411" y="1449"/>
                  </a:cubicBezTo>
                  <a:cubicBezTo>
                    <a:pt x="1411" y="1444"/>
                    <a:pt x="1407" y="1440"/>
                    <a:pt x="1400" y="1436"/>
                  </a:cubicBezTo>
                  <a:cubicBezTo>
                    <a:pt x="1528" y="1428"/>
                    <a:pt x="1655" y="1416"/>
                    <a:pt x="1782" y="1401"/>
                  </a:cubicBezTo>
                  <a:cubicBezTo>
                    <a:pt x="1832" y="1395"/>
                    <a:pt x="1873" y="1358"/>
                    <a:pt x="1885" y="1309"/>
                  </a:cubicBezTo>
                  <a:cubicBezTo>
                    <a:pt x="1977" y="921"/>
                    <a:pt x="1977" y="528"/>
                    <a:pt x="1885" y="140"/>
                  </a:cubicBezTo>
                  <a:close/>
                  <a:moveTo>
                    <a:pt x="1768" y="1281"/>
                  </a:moveTo>
                  <a:cubicBezTo>
                    <a:pt x="1248" y="1344"/>
                    <a:pt x="729" y="1344"/>
                    <a:pt x="210" y="1281"/>
                  </a:cubicBezTo>
                  <a:cubicBezTo>
                    <a:pt x="121" y="910"/>
                    <a:pt x="121" y="539"/>
                    <a:pt x="210" y="168"/>
                  </a:cubicBezTo>
                  <a:cubicBezTo>
                    <a:pt x="729" y="105"/>
                    <a:pt x="1248" y="105"/>
                    <a:pt x="1768" y="168"/>
                  </a:cubicBezTo>
                  <a:cubicBezTo>
                    <a:pt x="1856" y="539"/>
                    <a:pt x="1856" y="910"/>
                    <a:pt x="1768" y="1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668963" y="1139826"/>
              <a:ext cx="679450" cy="681038"/>
            </a:xfrm>
            <a:custGeom>
              <a:avLst/>
              <a:gdLst>
                <a:gd name="T0" fmla="*/ 91 w 181"/>
                <a:gd name="T1" fmla="*/ 181 h 181"/>
                <a:gd name="T2" fmla="*/ 181 w 181"/>
                <a:gd name="T3" fmla="*/ 90 h 181"/>
                <a:gd name="T4" fmla="*/ 91 w 181"/>
                <a:gd name="T5" fmla="*/ 0 h 181"/>
                <a:gd name="T6" fmla="*/ 0 w 181"/>
                <a:gd name="T7" fmla="*/ 90 h 181"/>
                <a:gd name="T8" fmla="*/ 91 w 181"/>
                <a:gd name="T9" fmla="*/ 181 h 181"/>
                <a:gd name="T10" fmla="*/ 91 w 181"/>
                <a:gd name="T11" fmla="*/ 60 h 181"/>
                <a:gd name="T12" fmla="*/ 121 w 181"/>
                <a:gd name="T13" fmla="*/ 90 h 181"/>
                <a:gd name="T14" fmla="*/ 91 w 181"/>
                <a:gd name="T15" fmla="*/ 121 h 181"/>
                <a:gd name="T16" fmla="*/ 60 w 181"/>
                <a:gd name="T17" fmla="*/ 90 h 181"/>
                <a:gd name="T18" fmla="*/ 91 w 181"/>
                <a:gd name="T19" fmla="*/ 6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141" y="181"/>
                    <a:pt x="181" y="140"/>
                    <a:pt x="181" y="90"/>
                  </a:cubicBezTo>
                  <a:cubicBezTo>
                    <a:pt x="181" y="40"/>
                    <a:pt x="141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40"/>
                    <a:pt x="41" y="181"/>
                    <a:pt x="91" y="181"/>
                  </a:cubicBezTo>
                  <a:close/>
                  <a:moveTo>
                    <a:pt x="91" y="60"/>
                  </a:moveTo>
                  <a:cubicBezTo>
                    <a:pt x="107" y="60"/>
                    <a:pt x="121" y="74"/>
                    <a:pt x="121" y="90"/>
                  </a:cubicBezTo>
                  <a:cubicBezTo>
                    <a:pt x="121" y="107"/>
                    <a:pt x="107" y="121"/>
                    <a:pt x="91" y="121"/>
                  </a:cubicBezTo>
                  <a:cubicBezTo>
                    <a:pt x="74" y="121"/>
                    <a:pt x="60" y="107"/>
                    <a:pt x="60" y="90"/>
                  </a:cubicBezTo>
                  <a:cubicBezTo>
                    <a:pt x="60" y="74"/>
                    <a:pt x="74" y="60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5443538" y="4089401"/>
              <a:ext cx="904875" cy="225425"/>
            </a:xfrm>
            <a:custGeom>
              <a:avLst/>
              <a:gdLst>
                <a:gd name="T0" fmla="*/ 211 w 241"/>
                <a:gd name="T1" fmla="*/ 0 h 60"/>
                <a:gd name="T2" fmla="*/ 30 w 241"/>
                <a:gd name="T3" fmla="*/ 0 h 60"/>
                <a:gd name="T4" fmla="*/ 0 w 241"/>
                <a:gd name="T5" fmla="*/ 30 h 60"/>
                <a:gd name="T6" fmla="*/ 30 w 241"/>
                <a:gd name="T7" fmla="*/ 60 h 60"/>
                <a:gd name="T8" fmla="*/ 211 w 241"/>
                <a:gd name="T9" fmla="*/ 60 h 60"/>
                <a:gd name="T10" fmla="*/ 241 w 241"/>
                <a:gd name="T11" fmla="*/ 30 h 60"/>
                <a:gd name="T12" fmla="*/ 211 w 24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60">
                  <a:moveTo>
                    <a:pt x="21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28" y="60"/>
                    <a:pt x="241" y="47"/>
                    <a:pt x="241" y="30"/>
                  </a:cubicBezTo>
                  <a:cubicBezTo>
                    <a:pt x="241" y="13"/>
                    <a:pt x="228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668963" y="3409951"/>
              <a:ext cx="908050" cy="225425"/>
            </a:xfrm>
            <a:custGeom>
              <a:avLst/>
              <a:gdLst>
                <a:gd name="T0" fmla="*/ 211 w 242"/>
                <a:gd name="T1" fmla="*/ 0 h 60"/>
                <a:gd name="T2" fmla="*/ 30 w 242"/>
                <a:gd name="T3" fmla="*/ 0 h 60"/>
                <a:gd name="T4" fmla="*/ 0 w 242"/>
                <a:gd name="T5" fmla="*/ 30 h 60"/>
                <a:gd name="T6" fmla="*/ 30 w 242"/>
                <a:gd name="T7" fmla="*/ 60 h 60"/>
                <a:gd name="T8" fmla="*/ 211 w 242"/>
                <a:gd name="T9" fmla="*/ 60 h 60"/>
                <a:gd name="T10" fmla="*/ 242 w 242"/>
                <a:gd name="T11" fmla="*/ 30 h 60"/>
                <a:gd name="T12" fmla="*/ 211 w 2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0">
                  <a:moveTo>
                    <a:pt x="21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28" y="60"/>
                    <a:pt x="242" y="47"/>
                    <a:pt x="242" y="30"/>
                  </a:cubicBezTo>
                  <a:cubicBezTo>
                    <a:pt x="242" y="13"/>
                    <a:pt x="228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668963" y="2730501"/>
              <a:ext cx="908050" cy="225425"/>
            </a:xfrm>
            <a:custGeom>
              <a:avLst/>
              <a:gdLst>
                <a:gd name="T0" fmla="*/ 211 w 242"/>
                <a:gd name="T1" fmla="*/ 0 h 60"/>
                <a:gd name="T2" fmla="*/ 30 w 242"/>
                <a:gd name="T3" fmla="*/ 0 h 60"/>
                <a:gd name="T4" fmla="*/ 0 w 242"/>
                <a:gd name="T5" fmla="*/ 30 h 60"/>
                <a:gd name="T6" fmla="*/ 30 w 242"/>
                <a:gd name="T7" fmla="*/ 60 h 60"/>
                <a:gd name="T8" fmla="*/ 211 w 242"/>
                <a:gd name="T9" fmla="*/ 60 h 60"/>
                <a:gd name="T10" fmla="*/ 242 w 242"/>
                <a:gd name="T11" fmla="*/ 30 h 60"/>
                <a:gd name="T12" fmla="*/ 211 w 2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0">
                  <a:moveTo>
                    <a:pt x="21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28" y="60"/>
                    <a:pt x="242" y="46"/>
                    <a:pt x="242" y="30"/>
                  </a:cubicBezTo>
                  <a:cubicBezTo>
                    <a:pt x="242" y="13"/>
                    <a:pt x="228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1819275" y="1774826"/>
              <a:ext cx="1355725" cy="955675"/>
            </a:xfrm>
            <a:custGeom>
              <a:avLst/>
              <a:gdLst>
                <a:gd name="T0" fmla="*/ 331 w 361"/>
                <a:gd name="T1" fmla="*/ 0 h 254"/>
                <a:gd name="T2" fmla="*/ 54 w 361"/>
                <a:gd name="T3" fmla="*/ 22 h 254"/>
                <a:gd name="T4" fmla="*/ 19 w 361"/>
                <a:gd name="T5" fmla="*/ 55 h 254"/>
                <a:gd name="T6" fmla="*/ 0 w 361"/>
                <a:gd name="T7" fmla="*/ 223 h 254"/>
                <a:gd name="T8" fmla="*/ 29 w 361"/>
                <a:gd name="T9" fmla="*/ 254 h 254"/>
                <a:gd name="T10" fmla="*/ 60 w 361"/>
                <a:gd name="T11" fmla="*/ 223 h 254"/>
                <a:gd name="T12" fmla="*/ 70 w 361"/>
                <a:gd name="T13" fmla="*/ 109 h 254"/>
                <a:gd name="T14" fmla="*/ 104 w 361"/>
                <a:gd name="T15" fmla="*/ 76 h 254"/>
                <a:gd name="T16" fmla="*/ 331 w 361"/>
                <a:gd name="T17" fmla="*/ 60 h 254"/>
                <a:gd name="T18" fmla="*/ 361 w 361"/>
                <a:gd name="T19" fmla="*/ 29 h 254"/>
                <a:gd name="T20" fmla="*/ 331 w 361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54">
                  <a:moveTo>
                    <a:pt x="331" y="0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37" y="24"/>
                    <a:pt x="22" y="39"/>
                    <a:pt x="19" y="55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40"/>
                    <a:pt x="12" y="254"/>
                    <a:pt x="29" y="254"/>
                  </a:cubicBezTo>
                  <a:cubicBezTo>
                    <a:pt x="46" y="254"/>
                    <a:pt x="60" y="240"/>
                    <a:pt x="60" y="223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3" y="92"/>
                    <a:pt x="88" y="78"/>
                    <a:pt x="104" y="76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47" y="60"/>
                    <a:pt x="361" y="46"/>
                    <a:pt x="361" y="29"/>
                  </a:cubicBezTo>
                  <a:cubicBezTo>
                    <a:pt x="361" y="13"/>
                    <a:pt x="347" y="0"/>
                    <a:pt x="3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3" name="TextBox 14"/>
          <p:cNvSpPr txBox="1"/>
          <p:nvPr/>
        </p:nvSpPr>
        <p:spPr>
          <a:xfrm>
            <a:off x="792097" y="1159802"/>
            <a:ext cx="365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  </a:t>
            </a:r>
          </a:p>
          <a:p>
            <a:pPr algn="ctr"/>
            <a:r>
              <a:rPr 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  <a:p>
            <a:pPr algn="r"/>
            <a:endParaRPr lang="id-ID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4" name="Straight Connector 9"/>
          <p:cNvCxnSpPr/>
          <p:nvPr/>
        </p:nvCxnSpPr>
        <p:spPr>
          <a:xfrm>
            <a:off x="5243111" y="1704823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43450" y="1309436"/>
            <a:ext cx="790773" cy="79077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1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26"/>
          <p:cNvCxnSpPr/>
          <p:nvPr/>
        </p:nvCxnSpPr>
        <p:spPr>
          <a:xfrm>
            <a:off x="5657896" y="1595188"/>
            <a:ext cx="0" cy="93688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1"/>
          <p:cNvSpPr/>
          <p:nvPr/>
        </p:nvSpPr>
        <p:spPr>
          <a:xfrm rot="10800000" flipH="1" flipV="1">
            <a:off x="5555697" y="5678923"/>
            <a:ext cx="197963" cy="11685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66" name="Straight Connector 72"/>
          <p:cNvCxnSpPr>
            <a:cxnSpLocks/>
          </p:cNvCxnSpPr>
          <p:nvPr/>
        </p:nvCxnSpPr>
        <p:spPr>
          <a:xfrm flipH="1">
            <a:off x="5654678" y="3650472"/>
            <a:ext cx="99" cy="204809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"/>
          <p:cNvSpPr/>
          <p:nvPr/>
        </p:nvSpPr>
        <p:spPr>
          <a:xfrm>
            <a:off x="5615475" y="1686516"/>
            <a:ext cx="84842" cy="84842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7" name="TextBox 7"/>
          <p:cNvSpPr txBox="1"/>
          <p:nvPr/>
        </p:nvSpPr>
        <p:spPr>
          <a:xfrm>
            <a:off x="4558460" y="5686982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3" grpId="0" animBg="1"/>
      <p:bldP spid="36" grpId="0" animBg="1"/>
      <p:bldP spid="38" grpId="0" animBg="1"/>
      <p:bldP spid="41" grpId="0"/>
      <p:bldP spid="53" grpId="0"/>
      <p:bldP spid="55" grpId="0" animBg="1"/>
      <p:bldP spid="65" grpId="0" animBg="1"/>
      <p:bldP spid="67" grpId="0" animBg="1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27040" y="78870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90174" y="46501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Introduction                   </a:t>
            </a:r>
            <a:r>
              <a:rPr kumimoji="0" lang="fr-F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Data bases                     Results and discussion                   Conclusion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1908680" y="43332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3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F6D842F-8869-4332-B308-7EDFF8EE18B2}"/>
              </a:ext>
            </a:extLst>
          </p:cNvPr>
          <p:cNvSpPr/>
          <p:nvPr/>
        </p:nvSpPr>
        <p:spPr>
          <a:xfrm>
            <a:off x="553309" y="1371600"/>
            <a:ext cx="1989169" cy="7805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1918-1920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D84CEB-E492-4820-8D34-96895EEC5293}"/>
              </a:ext>
            </a:extLst>
          </p:cNvPr>
          <p:cNvSpPr txBox="1"/>
          <p:nvPr/>
        </p:nvSpPr>
        <p:spPr>
          <a:xfrm>
            <a:off x="490174" y="2542479"/>
            <a:ext cx="239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Spanish Flu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39 million of deaths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2% of the world population  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454F0F9-C32F-4784-A368-F52F5DC3610B}"/>
              </a:ext>
            </a:extLst>
          </p:cNvPr>
          <p:cNvSpPr/>
          <p:nvPr/>
        </p:nvSpPr>
        <p:spPr>
          <a:xfrm>
            <a:off x="7463348" y="1371600"/>
            <a:ext cx="1989169" cy="7805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December</a:t>
            </a:r>
            <a:r>
              <a:rPr lang="fr-FR" dirty="0"/>
              <a:t> 2019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0130BFB9-D9DE-450B-BC90-D0B360EDDD01}"/>
              </a:ext>
            </a:extLst>
          </p:cNvPr>
          <p:cNvSpPr/>
          <p:nvPr/>
        </p:nvSpPr>
        <p:spPr>
          <a:xfrm>
            <a:off x="3835224" y="1164027"/>
            <a:ext cx="1786857" cy="117087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Swin</a:t>
            </a:r>
            <a:r>
              <a:rPr lang="fr-FR" dirty="0"/>
              <a:t> </a:t>
            </a:r>
            <a:r>
              <a:rPr lang="fr-FR" dirty="0" err="1"/>
              <a:t>Flu</a:t>
            </a:r>
            <a:endParaRPr lang="fr-FR" dirty="0"/>
          </a:p>
        </p:txBody>
      </p:sp>
      <p:sp>
        <p:nvSpPr>
          <p:cNvPr id="23" name="Explosion : 8 points 22">
            <a:extLst>
              <a:ext uri="{FF2B5EF4-FFF2-40B4-BE49-F238E27FC236}">
                <a16:creationId xmlns:a16="http://schemas.microsoft.com/office/drawing/2014/main" id="{E6A5AA14-42C4-4D1C-8176-EA50C2B7710B}"/>
              </a:ext>
            </a:extLst>
          </p:cNvPr>
          <p:cNvSpPr/>
          <p:nvPr/>
        </p:nvSpPr>
        <p:spPr>
          <a:xfrm>
            <a:off x="3835224" y="2351815"/>
            <a:ext cx="1786857" cy="117087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Sars</a:t>
            </a:r>
          </a:p>
        </p:txBody>
      </p:sp>
      <p:sp>
        <p:nvSpPr>
          <p:cNvPr id="24" name="Explosion : 8 points 23">
            <a:extLst>
              <a:ext uri="{FF2B5EF4-FFF2-40B4-BE49-F238E27FC236}">
                <a16:creationId xmlns:a16="http://schemas.microsoft.com/office/drawing/2014/main" id="{D85D3AC2-64D0-49FE-A3D9-470A81076860}"/>
              </a:ext>
            </a:extLst>
          </p:cNvPr>
          <p:cNvSpPr/>
          <p:nvPr/>
        </p:nvSpPr>
        <p:spPr>
          <a:xfrm>
            <a:off x="3835223" y="3539603"/>
            <a:ext cx="1786857" cy="117087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Ebola</a:t>
            </a:r>
          </a:p>
        </p:txBody>
      </p:sp>
      <p:sp>
        <p:nvSpPr>
          <p:cNvPr id="25" name="Explosion : 8 points 24">
            <a:extLst>
              <a:ext uri="{FF2B5EF4-FFF2-40B4-BE49-F238E27FC236}">
                <a16:creationId xmlns:a16="http://schemas.microsoft.com/office/drawing/2014/main" id="{14FE8A74-BD51-4C9A-943D-4A3A8E2E119C}"/>
              </a:ext>
            </a:extLst>
          </p:cNvPr>
          <p:cNvSpPr/>
          <p:nvPr/>
        </p:nvSpPr>
        <p:spPr>
          <a:xfrm>
            <a:off x="3835222" y="4896335"/>
            <a:ext cx="1786857" cy="117087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Mers</a:t>
            </a:r>
          </a:p>
        </p:txBody>
      </p:sp>
      <p:sp>
        <p:nvSpPr>
          <p:cNvPr id="290" name="Google Shape;1334;p51">
            <a:extLst>
              <a:ext uri="{FF2B5EF4-FFF2-40B4-BE49-F238E27FC236}">
                <a16:creationId xmlns:a16="http://schemas.microsoft.com/office/drawing/2014/main" id="{DE253FEA-AD28-4530-800A-761FAD400CDF}"/>
              </a:ext>
            </a:extLst>
          </p:cNvPr>
          <p:cNvSpPr txBox="1">
            <a:spLocks noGrp="1"/>
          </p:cNvSpPr>
          <p:nvPr/>
        </p:nvSpPr>
        <p:spPr>
          <a:xfrm>
            <a:off x="7612644" y="1346599"/>
            <a:ext cx="1654163" cy="30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Abel"/>
                <a:sym typeface="Abel"/>
              </a:rPr>
              <a:t>COVID 19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Abel"/>
              <a:sym typeface="Abel"/>
            </a:endParaRPr>
          </a:p>
        </p:txBody>
      </p:sp>
      <p:grpSp>
        <p:nvGrpSpPr>
          <p:cNvPr id="552" name="Google Shape;1073;p51">
            <a:extLst>
              <a:ext uri="{FF2B5EF4-FFF2-40B4-BE49-F238E27FC236}">
                <a16:creationId xmlns:a16="http://schemas.microsoft.com/office/drawing/2014/main" id="{8E651B0C-F166-4154-9B19-9AA3D002EAC1}"/>
              </a:ext>
            </a:extLst>
          </p:cNvPr>
          <p:cNvGrpSpPr/>
          <p:nvPr/>
        </p:nvGrpSpPr>
        <p:grpSpPr>
          <a:xfrm>
            <a:off x="4404195" y="1993394"/>
            <a:ext cx="5360557" cy="3111408"/>
            <a:chOff x="620507" y="1466870"/>
            <a:chExt cx="4853942" cy="2686299"/>
          </a:xfrm>
        </p:grpSpPr>
        <p:grpSp>
          <p:nvGrpSpPr>
            <p:cNvPr id="553" name="Google Shape;1074;p51">
              <a:extLst>
                <a:ext uri="{FF2B5EF4-FFF2-40B4-BE49-F238E27FC236}">
                  <a16:creationId xmlns:a16="http://schemas.microsoft.com/office/drawing/2014/main" id="{09F8878E-140E-4343-B91D-EBC3EA4087CB}"/>
                </a:ext>
              </a:extLst>
            </p:cNvPr>
            <p:cNvGrpSpPr/>
            <p:nvPr/>
          </p:nvGrpSpPr>
          <p:grpSpPr>
            <a:xfrm>
              <a:off x="3557628" y="2594263"/>
              <a:ext cx="85619" cy="77555"/>
              <a:chOff x="4293400" y="2574725"/>
              <a:chExt cx="84425" cy="80100"/>
            </a:xfrm>
          </p:grpSpPr>
          <p:sp>
            <p:nvSpPr>
              <p:cNvPr id="808" name="Google Shape;1075;p51">
                <a:extLst>
                  <a:ext uri="{FF2B5EF4-FFF2-40B4-BE49-F238E27FC236}">
                    <a16:creationId xmlns:a16="http://schemas.microsoft.com/office/drawing/2014/main" id="{1A0088BF-7E71-4DE1-9933-F520BF71AC2B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Google Shape;1076;p51">
                <a:extLst>
                  <a:ext uri="{FF2B5EF4-FFF2-40B4-BE49-F238E27FC236}">
                    <a16:creationId xmlns:a16="http://schemas.microsoft.com/office/drawing/2014/main" id="{62D9C639-E491-46AA-9597-C0986E6073AF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" name="Google Shape;1077;p51">
              <a:extLst>
                <a:ext uri="{FF2B5EF4-FFF2-40B4-BE49-F238E27FC236}">
                  <a16:creationId xmlns:a16="http://schemas.microsoft.com/office/drawing/2014/main" id="{7C1BE77B-E9D1-4560-8E33-92BFD5A6FB35}"/>
                </a:ext>
              </a:extLst>
            </p:cNvPr>
            <p:cNvGrpSpPr/>
            <p:nvPr/>
          </p:nvGrpSpPr>
          <p:grpSpPr>
            <a:xfrm>
              <a:off x="3260270" y="1517531"/>
              <a:ext cx="1944387" cy="1104604"/>
              <a:chOff x="4000175" y="1462675"/>
              <a:chExt cx="1917275" cy="1140875"/>
            </a:xfrm>
          </p:grpSpPr>
          <p:sp>
            <p:nvSpPr>
              <p:cNvPr id="800" name="Google Shape;1078;p51">
                <a:extLst>
                  <a:ext uri="{FF2B5EF4-FFF2-40B4-BE49-F238E27FC236}">
                    <a16:creationId xmlns:a16="http://schemas.microsoft.com/office/drawing/2014/main" id="{FCE979D0-7D14-48A4-B2CB-8D99CD8A4FB3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01" name="Google Shape;1079;p51">
                <a:extLst>
                  <a:ext uri="{FF2B5EF4-FFF2-40B4-BE49-F238E27FC236}">
                    <a16:creationId xmlns:a16="http://schemas.microsoft.com/office/drawing/2014/main" id="{06A672B0-8762-48B7-B582-BAC10017AAAC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802" name="Google Shape;1080;p51">
                  <a:extLst>
                    <a:ext uri="{FF2B5EF4-FFF2-40B4-BE49-F238E27FC236}">
                      <a16:creationId xmlns:a16="http://schemas.microsoft.com/office/drawing/2014/main" id="{DF4F1933-7DA7-4B92-B1E8-98205A95E92A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Google Shape;1081;p51">
                  <a:extLst>
                    <a:ext uri="{FF2B5EF4-FFF2-40B4-BE49-F238E27FC236}">
                      <a16:creationId xmlns:a16="http://schemas.microsoft.com/office/drawing/2014/main" id="{01A2139C-78F3-416E-A52F-D4323F5E2C65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1082;p51">
                  <a:extLst>
                    <a:ext uri="{FF2B5EF4-FFF2-40B4-BE49-F238E27FC236}">
                      <a16:creationId xmlns:a16="http://schemas.microsoft.com/office/drawing/2014/main" id="{5F6F4DFA-BB39-43CB-B912-C8ABB5A40C42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1083;p51">
                  <a:extLst>
                    <a:ext uri="{FF2B5EF4-FFF2-40B4-BE49-F238E27FC236}">
                      <a16:creationId xmlns:a16="http://schemas.microsoft.com/office/drawing/2014/main" id="{F3090456-CBD1-4C45-A78A-847D27B01103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1084;p51">
                  <a:extLst>
                    <a:ext uri="{FF2B5EF4-FFF2-40B4-BE49-F238E27FC236}">
                      <a16:creationId xmlns:a16="http://schemas.microsoft.com/office/drawing/2014/main" id="{A65E4232-7548-4E9E-8BC6-8BD3320510EF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A6CBC2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1085;p51">
                  <a:extLst>
                    <a:ext uri="{FF2B5EF4-FFF2-40B4-BE49-F238E27FC236}">
                      <a16:creationId xmlns:a16="http://schemas.microsoft.com/office/drawing/2014/main" id="{4288C857-F54F-4B86-BD35-FB26305D7682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55" name="Google Shape;1086;p51">
              <a:extLst>
                <a:ext uri="{FF2B5EF4-FFF2-40B4-BE49-F238E27FC236}">
                  <a16:creationId xmlns:a16="http://schemas.microsoft.com/office/drawing/2014/main" id="{067590D8-4E4D-4C51-BD3C-3FD195FE7CD6}"/>
                </a:ext>
              </a:extLst>
            </p:cNvPr>
            <p:cNvGrpSpPr/>
            <p:nvPr/>
          </p:nvGrpSpPr>
          <p:grpSpPr>
            <a:xfrm>
              <a:off x="3220148" y="2606889"/>
              <a:ext cx="95380" cy="100814"/>
              <a:chOff x="3960625" y="2587825"/>
              <a:chExt cx="94050" cy="104125"/>
            </a:xfrm>
          </p:grpSpPr>
          <p:sp>
            <p:nvSpPr>
              <p:cNvPr id="798" name="Google Shape;1087;p51">
                <a:extLst>
                  <a:ext uri="{FF2B5EF4-FFF2-40B4-BE49-F238E27FC236}">
                    <a16:creationId xmlns:a16="http://schemas.microsoft.com/office/drawing/2014/main" id="{727EFB01-29E4-4328-9A38-CE2E64BCB202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9" name="Google Shape;1088;p51">
                <a:extLst>
                  <a:ext uri="{FF2B5EF4-FFF2-40B4-BE49-F238E27FC236}">
                    <a16:creationId xmlns:a16="http://schemas.microsoft.com/office/drawing/2014/main" id="{51009AE8-CFBD-49B2-A162-B4FFD0BC7B2D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1089;p51">
              <a:extLst>
                <a:ext uri="{FF2B5EF4-FFF2-40B4-BE49-F238E27FC236}">
                  <a16:creationId xmlns:a16="http://schemas.microsoft.com/office/drawing/2014/main" id="{C7BB34AB-90A9-4694-884F-CF9AF7B16233}"/>
                </a:ext>
              </a:extLst>
            </p:cNvPr>
            <p:cNvGrpSpPr/>
            <p:nvPr/>
          </p:nvGrpSpPr>
          <p:grpSpPr>
            <a:xfrm>
              <a:off x="3022113" y="2522766"/>
              <a:ext cx="176054" cy="181952"/>
              <a:chOff x="3765350" y="2500900"/>
              <a:chExt cx="173600" cy="187925"/>
            </a:xfrm>
          </p:grpSpPr>
          <p:sp>
            <p:nvSpPr>
              <p:cNvPr id="792" name="Google Shape;1090;p51">
                <a:extLst>
                  <a:ext uri="{FF2B5EF4-FFF2-40B4-BE49-F238E27FC236}">
                    <a16:creationId xmlns:a16="http://schemas.microsoft.com/office/drawing/2014/main" id="{5190E199-7C6C-4392-95BB-EFA35EE3EABA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Google Shape;1091;p51">
                <a:extLst>
                  <a:ext uri="{FF2B5EF4-FFF2-40B4-BE49-F238E27FC236}">
                    <a16:creationId xmlns:a16="http://schemas.microsoft.com/office/drawing/2014/main" id="{B7BE555E-ECAA-4F06-96ED-2B0DA30DEE6D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092;p51">
                <a:extLst>
                  <a:ext uri="{FF2B5EF4-FFF2-40B4-BE49-F238E27FC236}">
                    <a16:creationId xmlns:a16="http://schemas.microsoft.com/office/drawing/2014/main" id="{F184253A-BEE2-4107-98FE-828816DAD5A1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093;p51">
                <a:extLst>
                  <a:ext uri="{FF2B5EF4-FFF2-40B4-BE49-F238E27FC236}">
                    <a16:creationId xmlns:a16="http://schemas.microsoft.com/office/drawing/2014/main" id="{C3506647-FA9A-4B2F-AEB7-F73E607E5469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094;p51">
                <a:extLst>
                  <a:ext uri="{FF2B5EF4-FFF2-40B4-BE49-F238E27FC236}">
                    <a16:creationId xmlns:a16="http://schemas.microsoft.com/office/drawing/2014/main" id="{8ECF112C-2BD2-4CAF-876C-A3429B4E24B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095;p51">
                <a:extLst>
                  <a:ext uri="{FF2B5EF4-FFF2-40B4-BE49-F238E27FC236}">
                    <a16:creationId xmlns:a16="http://schemas.microsoft.com/office/drawing/2014/main" id="{EBFB3E45-CD45-49D0-9223-170027B49B80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C44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1096;p51">
              <a:extLst>
                <a:ext uri="{FF2B5EF4-FFF2-40B4-BE49-F238E27FC236}">
                  <a16:creationId xmlns:a16="http://schemas.microsoft.com/office/drawing/2014/main" id="{0D604964-2C1B-4DC9-BE23-5CF0E13E70A8}"/>
                </a:ext>
              </a:extLst>
            </p:cNvPr>
            <p:cNvGrpSpPr/>
            <p:nvPr/>
          </p:nvGrpSpPr>
          <p:grpSpPr>
            <a:xfrm>
              <a:off x="3007027" y="2504308"/>
              <a:ext cx="86328" cy="50153"/>
              <a:chOff x="3750475" y="2481850"/>
              <a:chExt cx="85125" cy="51800"/>
            </a:xfrm>
          </p:grpSpPr>
          <p:sp>
            <p:nvSpPr>
              <p:cNvPr id="790" name="Google Shape;1097;p51">
                <a:extLst>
                  <a:ext uri="{FF2B5EF4-FFF2-40B4-BE49-F238E27FC236}">
                    <a16:creationId xmlns:a16="http://schemas.microsoft.com/office/drawing/2014/main" id="{695AC3B9-585C-4348-B99C-E818EEC7F96D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098;p51">
                <a:extLst>
                  <a:ext uri="{FF2B5EF4-FFF2-40B4-BE49-F238E27FC236}">
                    <a16:creationId xmlns:a16="http://schemas.microsoft.com/office/drawing/2014/main" id="{2DB8FD01-F7F8-4726-A85D-94E0A1EAA629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8" name="Google Shape;1099;p51">
              <a:extLst>
                <a:ext uri="{FF2B5EF4-FFF2-40B4-BE49-F238E27FC236}">
                  <a16:creationId xmlns:a16="http://schemas.microsoft.com/office/drawing/2014/main" id="{FD8B3706-A5B7-41D2-A13D-87C664F72DC4}"/>
                </a:ext>
              </a:extLst>
            </p:cNvPr>
            <p:cNvGrpSpPr/>
            <p:nvPr/>
          </p:nvGrpSpPr>
          <p:grpSpPr>
            <a:xfrm>
              <a:off x="2881984" y="2456478"/>
              <a:ext cx="174533" cy="163700"/>
              <a:chOff x="3627175" y="2432450"/>
              <a:chExt cx="172100" cy="169075"/>
            </a:xfrm>
          </p:grpSpPr>
          <p:sp>
            <p:nvSpPr>
              <p:cNvPr id="787" name="Google Shape;1100;p51">
                <a:extLst>
                  <a:ext uri="{FF2B5EF4-FFF2-40B4-BE49-F238E27FC236}">
                    <a16:creationId xmlns:a16="http://schemas.microsoft.com/office/drawing/2014/main" id="{10B7A48A-BAEF-411E-8302-E99607A7C40E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101;p51">
                <a:extLst>
                  <a:ext uri="{FF2B5EF4-FFF2-40B4-BE49-F238E27FC236}">
                    <a16:creationId xmlns:a16="http://schemas.microsoft.com/office/drawing/2014/main" id="{F4B0C3FB-2C69-48FE-8643-90419B9B1D7A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9" name="Google Shape;1102;p51">
                <a:extLst>
                  <a:ext uri="{FF2B5EF4-FFF2-40B4-BE49-F238E27FC236}">
                    <a16:creationId xmlns:a16="http://schemas.microsoft.com/office/drawing/2014/main" id="{FA2CBE2E-0287-4C63-BF8E-A7C09883BD77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9" name="Google Shape;1103;p51">
              <a:extLst>
                <a:ext uri="{FF2B5EF4-FFF2-40B4-BE49-F238E27FC236}">
                  <a16:creationId xmlns:a16="http://schemas.microsoft.com/office/drawing/2014/main" id="{0CAE582F-024A-4D66-B055-DEEF5BDA36E3}"/>
                </a:ext>
              </a:extLst>
            </p:cNvPr>
            <p:cNvGrpSpPr/>
            <p:nvPr/>
          </p:nvGrpSpPr>
          <p:grpSpPr>
            <a:xfrm>
              <a:off x="2817910" y="2604607"/>
              <a:ext cx="59908" cy="94759"/>
              <a:chOff x="3564002" y="2585450"/>
              <a:chExt cx="59073" cy="97871"/>
            </a:xfrm>
          </p:grpSpPr>
          <p:sp>
            <p:nvSpPr>
              <p:cNvPr id="785" name="Google Shape;1104;p51">
                <a:extLst>
                  <a:ext uri="{FF2B5EF4-FFF2-40B4-BE49-F238E27FC236}">
                    <a16:creationId xmlns:a16="http://schemas.microsoft.com/office/drawing/2014/main" id="{60B9FB83-4387-4DB8-A8B3-0CEFB92877DA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105;p51">
                <a:extLst>
                  <a:ext uri="{FF2B5EF4-FFF2-40B4-BE49-F238E27FC236}">
                    <a16:creationId xmlns:a16="http://schemas.microsoft.com/office/drawing/2014/main" id="{837B8DE4-001E-46E8-9568-A07F8B69A6B9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0" name="Google Shape;1106;p51">
              <a:extLst>
                <a:ext uri="{FF2B5EF4-FFF2-40B4-BE49-F238E27FC236}">
                  <a16:creationId xmlns:a16="http://schemas.microsoft.com/office/drawing/2014/main" id="{C59E29AE-47ED-41F5-8764-18BF1D93C040}"/>
                </a:ext>
              </a:extLst>
            </p:cNvPr>
            <p:cNvGrpSpPr/>
            <p:nvPr/>
          </p:nvGrpSpPr>
          <p:grpSpPr>
            <a:xfrm>
              <a:off x="3165081" y="2022770"/>
              <a:ext cx="158282" cy="254470"/>
              <a:chOff x="3906325" y="1984500"/>
              <a:chExt cx="156075" cy="262825"/>
            </a:xfrm>
          </p:grpSpPr>
          <p:sp>
            <p:nvSpPr>
              <p:cNvPr id="783" name="Google Shape;1107;p51">
                <a:extLst>
                  <a:ext uri="{FF2B5EF4-FFF2-40B4-BE49-F238E27FC236}">
                    <a16:creationId xmlns:a16="http://schemas.microsoft.com/office/drawing/2014/main" id="{2C7BA225-1DAB-42B9-851E-57E7871CCFAA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4" name="Google Shape;1108;p51">
                <a:extLst>
                  <a:ext uri="{FF2B5EF4-FFF2-40B4-BE49-F238E27FC236}">
                    <a16:creationId xmlns:a16="http://schemas.microsoft.com/office/drawing/2014/main" id="{C1954E8B-01E4-4BAD-A264-7C18596782FF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1109;p51">
              <a:extLst>
                <a:ext uri="{FF2B5EF4-FFF2-40B4-BE49-F238E27FC236}">
                  <a16:creationId xmlns:a16="http://schemas.microsoft.com/office/drawing/2014/main" id="{513E3530-075A-4EA6-A4AD-86D8DFCF6821}"/>
                </a:ext>
              </a:extLst>
            </p:cNvPr>
            <p:cNvGrpSpPr/>
            <p:nvPr/>
          </p:nvGrpSpPr>
          <p:grpSpPr>
            <a:xfrm>
              <a:off x="620507" y="1686680"/>
              <a:ext cx="1421390" cy="1189203"/>
              <a:chOff x="1397225" y="1637375"/>
              <a:chExt cx="1401575" cy="1228250"/>
            </a:xfrm>
          </p:grpSpPr>
          <p:sp>
            <p:nvSpPr>
              <p:cNvPr id="779" name="Google Shape;1110;p51">
                <a:extLst>
                  <a:ext uri="{FF2B5EF4-FFF2-40B4-BE49-F238E27FC236}">
                    <a16:creationId xmlns:a16="http://schemas.microsoft.com/office/drawing/2014/main" id="{BB35FFFF-59FF-4903-9213-2D657E35F6FF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80" name="Google Shape;1111;p51">
                <a:extLst>
                  <a:ext uri="{FF2B5EF4-FFF2-40B4-BE49-F238E27FC236}">
                    <a16:creationId xmlns:a16="http://schemas.microsoft.com/office/drawing/2014/main" id="{F687AA27-9601-4F8C-A89B-F4B5C0CE37B1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781" name="Google Shape;1112;p51">
                  <a:extLst>
                    <a:ext uri="{FF2B5EF4-FFF2-40B4-BE49-F238E27FC236}">
                      <a16:creationId xmlns:a16="http://schemas.microsoft.com/office/drawing/2014/main" id="{935933FA-91CB-43F9-BE2A-FB2044F94347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75CC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1113;p51">
                  <a:extLst>
                    <a:ext uri="{FF2B5EF4-FFF2-40B4-BE49-F238E27FC236}">
                      <a16:creationId xmlns:a16="http://schemas.microsoft.com/office/drawing/2014/main" id="{C8EF3FFC-685B-4A6F-8033-08A791EE366F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C44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62" name="Google Shape;1114;p51">
              <a:extLst>
                <a:ext uri="{FF2B5EF4-FFF2-40B4-BE49-F238E27FC236}">
                  <a16:creationId xmlns:a16="http://schemas.microsoft.com/office/drawing/2014/main" id="{862E1F17-069B-43AA-ACCF-7B674EA588E5}"/>
                </a:ext>
              </a:extLst>
            </p:cNvPr>
            <p:cNvGrpSpPr/>
            <p:nvPr/>
          </p:nvGrpSpPr>
          <p:grpSpPr>
            <a:xfrm>
              <a:off x="1846067" y="3153977"/>
              <a:ext cx="602525" cy="596659"/>
              <a:chOff x="2605700" y="3152850"/>
              <a:chExt cx="594125" cy="616250"/>
            </a:xfrm>
          </p:grpSpPr>
          <p:sp>
            <p:nvSpPr>
              <p:cNvPr id="777" name="Google Shape;1115;p51">
                <a:extLst>
                  <a:ext uri="{FF2B5EF4-FFF2-40B4-BE49-F238E27FC236}">
                    <a16:creationId xmlns:a16="http://schemas.microsoft.com/office/drawing/2014/main" id="{24C39CB7-2449-4A0F-B8A7-C218C6350B02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8" name="Google Shape;1116;p51">
                <a:extLst>
                  <a:ext uri="{FF2B5EF4-FFF2-40B4-BE49-F238E27FC236}">
                    <a16:creationId xmlns:a16="http://schemas.microsoft.com/office/drawing/2014/main" id="{8027A511-94A2-4FAA-9CAC-321A04870E55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6B65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3" name="Google Shape;1117;p51">
              <a:extLst>
                <a:ext uri="{FF2B5EF4-FFF2-40B4-BE49-F238E27FC236}">
                  <a16:creationId xmlns:a16="http://schemas.microsoft.com/office/drawing/2014/main" id="{E2E56122-E765-4614-BF1A-1A9BF7FF4EDE}"/>
                </a:ext>
              </a:extLst>
            </p:cNvPr>
            <p:cNvGrpSpPr/>
            <p:nvPr/>
          </p:nvGrpSpPr>
          <p:grpSpPr>
            <a:xfrm>
              <a:off x="1921798" y="3416313"/>
              <a:ext cx="185562" cy="736856"/>
              <a:chOff x="2680375" y="3423800"/>
              <a:chExt cx="182975" cy="761050"/>
            </a:xfrm>
          </p:grpSpPr>
          <p:sp>
            <p:nvSpPr>
              <p:cNvPr id="775" name="Google Shape;1118;p51">
                <a:extLst>
                  <a:ext uri="{FF2B5EF4-FFF2-40B4-BE49-F238E27FC236}">
                    <a16:creationId xmlns:a16="http://schemas.microsoft.com/office/drawing/2014/main" id="{6AE13D1A-10E0-4545-B7D1-DE9EAF5690AB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6" name="Google Shape;1119;p51">
                <a:extLst>
                  <a:ext uri="{FF2B5EF4-FFF2-40B4-BE49-F238E27FC236}">
                    <a16:creationId xmlns:a16="http://schemas.microsoft.com/office/drawing/2014/main" id="{9068E2A9-37EF-4546-A388-962956B4C631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1120;p51">
              <a:extLst>
                <a:ext uri="{FF2B5EF4-FFF2-40B4-BE49-F238E27FC236}">
                  <a16:creationId xmlns:a16="http://schemas.microsoft.com/office/drawing/2014/main" id="{05224642-D39B-4520-955B-DB624E580528}"/>
                </a:ext>
              </a:extLst>
            </p:cNvPr>
            <p:cNvGrpSpPr/>
            <p:nvPr/>
          </p:nvGrpSpPr>
          <p:grpSpPr>
            <a:xfrm>
              <a:off x="3176921" y="3550005"/>
              <a:ext cx="239565" cy="200515"/>
              <a:chOff x="3918000" y="3561900"/>
              <a:chExt cx="236225" cy="207100"/>
            </a:xfrm>
          </p:grpSpPr>
          <p:sp>
            <p:nvSpPr>
              <p:cNvPr id="773" name="Google Shape;1121;p51">
                <a:extLst>
                  <a:ext uri="{FF2B5EF4-FFF2-40B4-BE49-F238E27FC236}">
                    <a16:creationId xmlns:a16="http://schemas.microsoft.com/office/drawing/2014/main" id="{22DAF173-AA06-4761-8232-2730093D045D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4" name="Google Shape;1122;p51">
                <a:extLst>
                  <a:ext uri="{FF2B5EF4-FFF2-40B4-BE49-F238E27FC236}">
                    <a16:creationId xmlns:a16="http://schemas.microsoft.com/office/drawing/2014/main" id="{642D4DA9-30CC-47E3-9BDB-D5B571C671EF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5" name="Google Shape;1123;p51">
              <a:extLst>
                <a:ext uri="{FF2B5EF4-FFF2-40B4-BE49-F238E27FC236}">
                  <a16:creationId xmlns:a16="http://schemas.microsoft.com/office/drawing/2014/main" id="{F6E6079E-6EBD-4132-BEDC-DF366D80A762}"/>
                </a:ext>
              </a:extLst>
            </p:cNvPr>
            <p:cNvSpPr/>
            <p:nvPr/>
          </p:nvSpPr>
          <p:spPr>
            <a:xfrm>
              <a:off x="1978565" y="2976649"/>
              <a:ext cx="39805" cy="11667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1124;p51">
              <a:extLst>
                <a:ext uri="{FF2B5EF4-FFF2-40B4-BE49-F238E27FC236}">
                  <a16:creationId xmlns:a16="http://schemas.microsoft.com/office/drawing/2014/main" id="{89238DD8-E287-4454-9CCC-8311FC75A7A4}"/>
                </a:ext>
              </a:extLst>
            </p:cNvPr>
            <p:cNvSpPr/>
            <p:nvPr/>
          </p:nvSpPr>
          <p:spPr>
            <a:xfrm>
              <a:off x="1909603" y="2955881"/>
              <a:ext cx="56259" cy="354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1125;p51">
              <a:extLst>
                <a:ext uri="{FF2B5EF4-FFF2-40B4-BE49-F238E27FC236}">
                  <a16:creationId xmlns:a16="http://schemas.microsoft.com/office/drawing/2014/main" id="{A58B28DE-FF9F-4607-938C-71E8917A95D6}"/>
                </a:ext>
              </a:extLst>
            </p:cNvPr>
            <p:cNvSpPr/>
            <p:nvPr/>
          </p:nvSpPr>
          <p:spPr>
            <a:xfrm>
              <a:off x="2225761" y="1506883"/>
              <a:ext cx="616976" cy="754162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8" name="Google Shape;1126;p51">
              <a:extLst>
                <a:ext uri="{FF2B5EF4-FFF2-40B4-BE49-F238E27FC236}">
                  <a16:creationId xmlns:a16="http://schemas.microsoft.com/office/drawing/2014/main" id="{B665BD3B-6CB6-43C8-8DA3-8E1DA65727C3}"/>
                </a:ext>
              </a:extLst>
            </p:cNvPr>
            <p:cNvGrpSpPr/>
            <p:nvPr/>
          </p:nvGrpSpPr>
          <p:grpSpPr>
            <a:xfrm>
              <a:off x="1153668" y="1466870"/>
              <a:ext cx="1270539" cy="1125904"/>
              <a:chOff x="1922950" y="1410350"/>
              <a:chExt cx="1252825" cy="1162875"/>
            </a:xfrm>
          </p:grpSpPr>
          <p:sp>
            <p:nvSpPr>
              <p:cNvPr id="757" name="Google Shape;1127;p51">
                <a:extLst>
                  <a:ext uri="{FF2B5EF4-FFF2-40B4-BE49-F238E27FC236}">
                    <a16:creationId xmlns:a16="http://schemas.microsoft.com/office/drawing/2014/main" id="{0B23DA99-771D-4DF9-A743-75F97DC415C7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128;p51">
                <a:extLst>
                  <a:ext uri="{FF2B5EF4-FFF2-40B4-BE49-F238E27FC236}">
                    <a16:creationId xmlns:a16="http://schemas.microsoft.com/office/drawing/2014/main" id="{376F2D1A-B18E-47A8-A425-566D8424F5CD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129;p51">
                <a:extLst>
                  <a:ext uri="{FF2B5EF4-FFF2-40B4-BE49-F238E27FC236}">
                    <a16:creationId xmlns:a16="http://schemas.microsoft.com/office/drawing/2014/main" id="{81F26486-FB0B-4DF1-A647-FFE396EBA90D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130;p51">
                <a:extLst>
                  <a:ext uri="{FF2B5EF4-FFF2-40B4-BE49-F238E27FC236}">
                    <a16:creationId xmlns:a16="http://schemas.microsoft.com/office/drawing/2014/main" id="{D4BF2770-1D9D-4D94-8544-3225FEB12759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131;p51">
                <a:extLst>
                  <a:ext uri="{FF2B5EF4-FFF2-40B4-BE49-F238E27FC236}">
                    <a16:creationId xmlns:a16="http://schemas.microsoft.com/office/drawing/2014/main" id="{B1FC0D85-209B-47AF-8701-41E9A88F728C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132;p51">
                <a:extLst>
                  <a:ext uri="{FF2B5EF4-FFF2-40B4-BE49-F238E27FC236}">
                    <a16:creationId xmlns:a16="http://schemas.microsoft.com/office/drawing/2014/main" id="{09F031D1-1FB2-4837-9336-47BC15C7FC31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133;p51">
                <a:extLst>
                  <a:ext uri="{FF2B5EF4-FFF2-40B4-BE49-F238E27FC236}">
                    <a16:creationId xmlns:a16="http://schemas.microsoft.com/office/drawing/2014/main" id="{17C60528-776D-48BD-8FF1-5952738CE813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134;p51">
                <a:extLst>
                  <a:ext uri="{FF2B5EF4-FFF2-40B4-BE49-F238E27FC236}">
                    <a16:creationId xmlns:a16="http://schemas.microsoft.com/office/drawing/2014/main" id="{41836F6E-BB70-4B1C-B2A5-2DFED6021A3C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135;p51">
                <a:extLst>
                  <a:ext uri="{FF2B5EF4-FFF2-40B4-BE49-F238E27FC236}">
                    <a16:creationId xmlns:a16="http://schemas.microsoft.com/office/drawing/2014/main" id="{9B17C596-0292-4C4D-9998-303F2D65C092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136;p51">
                <a:extLst>
                  <a:ext uri="{FF2B5EF4-FFF2-40B4-BE49-F238E27FC236}">
                    <a16:creationId xmlns:a16="http://schemas.microsoft.com/office/drawing/2014/main" id="{9B9E98FA-C81B-4B5B-957F-B7BF6B90F01C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137;p51">
                <a:extLst>
                  <a:ext uri="{FF2B5EF4-FFF2-40B4-BE49-F238E27FC236}">
                    <a16:creationId xmlns:a16="http://schemas.microsoft.com/office/drawing/2014/main" id="{0A0AFDED-4B3C-4951-A10D-CE7B64D7F912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138;p51">
                <a:extLst>
                  <a:ext uri="{FF2B5EF4-FFF2-40B4-BE49-F238E27FC236}">
                    <a16:creationId xmlns:a16="http://schemas.microsoft.com/office/drawing/2014/main" id="{A1757E5E-C2F3-4506-98E6-8E505A40FA81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139;p51">
                <a:extLst>
                  <a:ext uri="{FF2B5EF4-FFF2-40B4-BE49-F238E27FC236}">
                    <a16:creationId xmlns:a16="http://schemas.microsoft.com/office/drawing/2014/main" id="{92FF7C76-B7E1-440E-BC93-A03EDFF22D18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140;p51">
                <a:extLst>
                  <a:ext uri="{FF2B5EF4-FFF2-40B4-BE49-F238E27FC236}">
                    <a16:creationId xmlns:a16="http://schemas.microsoft.com/office/drawing/2014/main" id="{6A376B61-4383-46FF-9D15-F367B3F5124D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141;p51">
                <a:extLst>
                  <a:ext uri="{FF2B5EF4-FFF2-40B4-BE49-F238E27FC236}">
                    <a16:creationId xmlns:a16="http://schemas.microsoft.com/office/drawing/2014/main" id="{5551CE2A-D2EA-4221-9D60-242D19E77DB3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142;p51">
                <a:extLst>
                  <a:ext uri="{FF2B5EF4-FFF2-40B4-BE49-F238E27FC236}">
                    <a16:creationId xmlns:a16="http://schemas.microsoft.com/office/drawing/2014/main" id="{4384DCE3-169E-40A0-84E5-AAB48EBA8B15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" name="Google Shape;1143;p51">
              <a:extLst>
                <a:ext uri="{FF2B5EF4-FFF2-40B4-BE49-F238E27FC236}">
                  <a16:creationId xmlns:a16="http://schemas.microsoft.com/office/drawing/2014/main" id="{639EFC14-94B3-4535-9633-45C508735A0D}"/>
                </a:ext>
              </a:extLst>
            </p:cNvPr>
            <p:cNvSpPr/>
            <p:nvPr/>
          </p:nvSpPr>
          <p:spPr>
            <a:xfrm>
              <a:off x="1817291" y="2977158"/>
              <a:ext cx="32909" cy="12684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1144;p51">
              <a:extLst>
                <a:ext uri="{FF2B5EF4-FFF2-40B4-BE49-F238E27FC236}">
                  <a16:creationId xmlns:a16="http://schemas.microsoft.com/office/drawing/2014/main" id="{4BE7A1B1-8D6E-429C-B4B1-9778472E19BA}"/>
                </a:ext>
              </a:extLst>
            </p:cNvPr>
            <p:cNvSpPr/>
            <p:nvPr/>
          </p:nvSpPr>
          <p:spPr>
            <a:xfrm>
              <a:off x="1872993" y="2955373"/>
              <a:ext cx="41935" cy="28393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1145;p51">
              <a:extLst>
                <a:ext uri="{FF2B5EF4-FFF2-40B4-BE49-F238E27FC236}">
                  <a16:creationId xmlns:a16="http://schemas.microsoft.com/office/drawing/2014/main" id="{C11C2AC4-4B24-46E6-92B7-E4856A414D31}"/>
                </a:ext>
              </a:extLst>
            </p:cNvPr>
            <p:cNvSpPr/>
            <p:nvPr/>
          </p:nvSpPr>
          <p:spPr>
            <a:xfrm>
              <a:off x="1724447" y="2905220"/>
              <a:ext cx="156000" cy="53203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1146;p51">
              <a:extLst>
                <a:ext uri="{FF2B5EF4-FFF2-40B4-BE49-F238E27FC236}">
                  <a16:creationId xmlns:a16="http://schemas.microsoft.com/office/drawing/2014/main" id="{3805CD98-B3AE-4FCA-99F9-493E625D995C}"/>
                </a:ext>
              </a:extLst>
            </p:cNvPr>
            <p:cNvSpPr/>
            <p:nvPr/>
          </p:nvSpPr>
          <p:spPr>
            <a:xfrm>
              <a:off x="2145669" y="4054895"/>
              <a:ext cx="39805" cy="21809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1147;p51">
              <a:extLst>
                <a:ext uri="{FF2B5EF4-FFF2-40B4-BE49-F238E27FC236}">
                  <a16:creationId xmlns:a16="http://schemas.microsoft.com/office/drawing/2014/main" id="{8283EF26-67F1-4DF2-8435-9DCF344E4804}"/>
                </a:ext>
              </a:extLst>
            </p:cNvPr>
            <p:cNvSpPr/>
            <p:nvPr/>
          </p:nvSpPr>
          <p:spPr>
            <a:xfrm>
              <a:off x="1745668" y="3105276"/>
              <a:ext cx="81207" cy="35485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1148;p51">
              <a:extLst>
                <a:ext uri="{FF2B5EF4-FFF2-40B4-BE49-F238E27FC236}">
                  <a16:creationId xmlns:a16="http://schemas.microsoft.com/office/drawing/2014/main" id="{EC756FB9-18EF-4957-9996-AE1055B45979}"/>
                </a:ext>
              </a:extLst>
            </p:cNvPr>
            <p:cNvSpPr/>
            <p:nvPr/>
          </p:nvSpPr>
          <p:spPr>
            <a:xfrm>
              <a:off x="1702719" y="3083515"/>
              <a:ext cx="49338" cy="44078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1149;p51">
              <a:extLst>
                <a:ext uri="{FF2B5EF4-FFF2-40B4-BE49-F238E27FC236}">
                  <a16:creationId xmlns:a16="http://schemas.microsoft.com/office/drawing/2014/main" id="{1B11A4C0-5FD5-49BC-9F5D-2B20B046F369}"/>
                </a:ext>
              </a:extLst>
            </p:cNvPr>
            <p:cNvSpPr/>
            <p:nvPr/>
          </p:nvSpPr>
          <p:spPr>
            <a:xfrm>
              <a:off x="1676706" y="3025762"/>
              <a:ext cx="68454" cy="64846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1150;p51">
              <a:extLst>
                <a:ext uri="{FF2B5EF4-FFF2-40B4-BE49-F238E27FC236}">
                  <a16:creationId xmlns:a16="http://schemas.microsoft.com/office/drawing/2014/main" id="{1699CC87-3487-4A17-BEEE-715EAA62D724}"/>
                </a:ext>
              </a:extLst>
            </p:cNvPr>
            <p:cNvSpPr/>
            <p:nvPr/>
          </p:nvSpPr>
          <p:spPr>
            <a:xfrm>
              <a:off x="1654421" y="3012594"/>
              <a:ext cx="92870" cy="44586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1151;p51">
              <a:extLst>
                <a:ext uri="{FF2B5EF4-FFF2-40B4-BE49-F238E27FC236}">
                  <a16:creationId xmlns:a16="http://schemas.microsoft.com/office/drawing/2014/main" id="{EA514ED7-8E13-471C-86A3-0ADE5BA6D903}"/>
                </a:ext>
              </a:extLst>
            </p:cNvPr>
            <p:cNvSpPr/>
            <p:nvPr/>
          </p:nvSpPr>
          <p:spPr>
            <a:xfrm>
              <a:off x="1641693" y="3036920"/>
              <a:ext cx="36636" cy="20260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1152;p51">
              <a:extLst>
                <a:ext uri="{FF2B5EF4-FFF2-40B4-BE49-F238E27FC236}">
                  <a16:creationId xmlns:a16="http://schemas.microsoft.com/office/drawing/2014/main" id="{B8F75684-618A-4D53-8652-011EA8DBD59F}"/>
                </a:ext>
              </a:extLst>
            </p:cNvPr>
            <p:cNvSpPr/>
            <p:nvPr/>
          </p:nvSpPr>
          <p:spPr>
            <a:xfrm>
              <a:off x="1658148" y="2979675"/>
              <a:ext cx="16987" cy="35485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1153;p51">
              <a:extLst>
                <a:ext uri="{FF2B5EF4-FFF2-40B4-BE49-F238E27FC236}">
                  <a16:creationId xmlns:a16="http://schemas.microsoft.com/office/drawing/2014/main" id="{0B3CF818-580C-4D30-A44D-7623A9689713}"/>
                </a:ext>
              </a:extLst>
            </p:cNvPr>
            <p:cNvSpPr/>
            <p:nvPr/>
          </p:nvSpPr>
          <p:spPr>
            <a:xfrm>
              <a:off x="1612004" y="2987784"/>
              <a:ext cx="60493" cy="60804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1154;p51">
              <a:extLst>
                <a:ext uri="{FF2B5EF4-FFF2-40B4-BE49-F238E27FC236}">
                  <a16:creationId xmlns:a16="http://schemas.microsoft.com/office/drawing/2014/main" id="{AF9CBE32-0DC3-4F94-B1D9-4D09795CAC20}"/>
                </a:ext>
              </a:extLst>
            </p:cNvPr>
            <p:cNvSpPr/>
            <p:nvPr/>
          </p:nvSpPr>
          <p:spPr>
            <a:xfrm>
              <a:off x="1282562" y="2740116"/>
              <a:ext cx="418053" cy="295812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1155;p51">
              <a:extLst>
                <a:ext uri="{FF2B5EF4-FFF2-40B4-BE49-F238E27FC236}">
                  <a16:creationId xmlns:a16="http://schemas.microsoft.com/office/drawing/2014/main" id="{B4541128-7EB6-4764-9133-2D5003B8796D}"/>
                </a:ext>
              </a:extLst>
            </p:cNvPr>
            <p:cNvSpPr/>
            <p:nvPr/>
          </p:nvSpPr>
          <p:spPr>
            <a:xfrm>
              <a:off x="2161566" y="3162521"/>
              <a:ext cx="41402" cy="5673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156;p51">
              <a:extLst>
                <a:ext uri="{FF2B5EF4-FFF2-40B4-BE49-F238E27FC236}">
                  <a16:creationId xmlns:a16="http://schemas.microsoft.com/office/drawing/2014/main" id="{373864CB-766E-45D7-B8E7-ACF6FAF3E17A}"/>
                </a:ext>
              </a:extLst>
            </p:cNvPr>
            <p:cNvSpPr/>
            <p:nvPr/>
          </p:nvSpPr>
          <p:spPr>
            <a:xfrm>
              <a:off x="2110124" y="3156930"/>
              <a:ext cx="58896" cy="61312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157;p51">
              <a:extLst>
                <a:ext uri="{FF2B5EF4-FFF2-40B4-BE49-F238E27FC236}">
                  <a16:creationId xmlns:a16="http://schemas.microsoft.com/office/drawing/2014/main" id="{9EF2C03C-3F1E-472F-978C-2F92B4FF1ABD}"/>
                </a:ext>
              </a:extLst>
            </p:cNvPr>
            <p:cNvSpPr/>
            <p:nvPr/>
          </p:nvSpPr>
          <p:spPr>
            <a:xfrm>
              <a:off x="2060253" y="3122002"/>
              <a:ext cx="73753" cy="105874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158;p51">
              <a:extLst>
                <a:ext uri="{FF2B5EF4-FFF2-40B4-BE49-F238E27FC236}">
                  <a16:creationId xmlns:a16="http://schemas.microsoft.com/office/drawing/2014/main" id="{83D204F0-1DFE-48E6-A5FD-4538A8998FBD}"/>
                </a:ext>
              </a:extLst>
            </p:cNvPr>
            <p:cNvSpPr/>
            <p:nvPr/>
          </p:nvSpPr>
          <p:spPr>
            <a:xfrm>
              <a:off x="1887850" y="3068314"/>
              <a:ext cx="194714" cy="167161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159;p51">
              <a:extLst>
                <a:ext uri="{FF2B5EF4-FFF2-40B4-BE49-F238E27FC236}">
                  <a16:creationId xmlns:a16="http://schemas.microsoft.com/office/drawing/2014/main" id="{840B3455-7376-421B-AE1D-474AB8F4AEEB}"/>
                </a:ext>
              </a:extLst>
            </p:cNvPr>
            <p:cNvSpPr/>
            <p:nvPr/>
          </p:nvSpPr>
          <p:spPr>
            <a:xfrm>
              <a:off x="1801369" y="3064756"/>
              <a:ext cx="176156" cy="239583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160;p51">
              <a:extLst>
                <a:ext uri="{FF2B5EF4-FFF2-40B4-BE49-F238E27FC236}">
                  <a16:creationId xmlns:a16="http://schemas.microsoft.com/office/drawing/2014/main" id="{5C8006CA-79E2-4DD0-ACC5-D85994F23F6F}"/>
                </a:ext>
              </a:extLst>
            </p:cNvPr>
            <p:cNvSpPr/>
            <p:nvPr/>
          </p:nvSpPr>
          <p:spPr>
            <a:xfrm>
              <a:off x="1771148" y="3223785"/>
              <a:ext cx="87013" cy="91205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161;p51">
              <a:extLst>
                <a:ext uri="{FF2B5EF4-FFF2-40B4-BE49-F238E27FC236}">
                  <a16:creationId xmlns:a16="http://schemas.microsoft.com/office/drawing/2014/main" id="{36C55579-2440-4495-AD57-141E879E946E}"/>
                </a:ext>
              </a:extLst>
            </p:cNvPr>
            <p:cNvSpPr/>
            <p:nvPr/>
          </p:nvSpPr>
          <p:spPr>
            <a:xfrm>
              <a:off x="1766356" y="3244553"/>
              <a:ext cx="188883" cy="265919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162;p51">
              <a:extLst>
                <a:ext uri="{FF2B5EF4-FFF2-40B4-BE49-F238E27FC236}">
                  <a16:creationId xmlns:a16="http://schemas.microsoft.com/office/drawing/2014/main" id="{42C88C23-CB15-4FA3-B076-95E0BD179BAF}"/>
                </a:ext>
              </a:extLst>
            </p:cNvPr>
            <p:cNvSpPr/>
            <p:nvPr/>
          </p:nvSpPr>
          <p:spPr>
            <a:xfrm>
              <a:off x="1941954" y="3382813"/>
              <a:ext cx="182519" cy="194513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163;p51">
              <a:extLst>
                <a:ext uri="{FF2B5EF4-FFF2-40B4-BE49-F238E27FC236}">
                  <a16:creationId xmlns:a16="http://schemas.microsoft.com/office/drawing/2014/main" id="{D94586DD-16B3-4EF8-9EF3-D71CA2F83ECC}"/>
                </a:ext>
              </a:extLst>
            </p:cNvPr>
            <p:cNvSpPr/>
            <p:nvPr/>
          </p:nvSpPr>
          <p:spPr>
            <a:xfrm>
              <a:off x="2052292" y="3520589"/>
              <a:ext cx="125221" cy="126133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164;p51">
              <a:extLst>
                <a:ext uri="{FF2B5EF4-FFF2-40B4-BE49-F238E27FC236}">
                  <a16:creationId xmlns:a16="http://schemas.microsoft.com/office/drawing/2014/main" id="{6CBDCDAA-24F2-44DF-985B-BAE8110F4E58}"/>
                </a:ext>
              </a:extLst>
            </p:cNvPr>
            <p:cNvSpPr/>
            <p:nvPr/>
          </p:nvSpPr>
          <p:spPr>
            <a:xfrm>
              <a:off x="2128682" y="3684168"/>
              <a:ext cx="74286" cy="80555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1" name="Google Shape;1165;p51">
              <a:extLst>
                <a:ext uri="{FF2B5EF4-FFF2-40B4-BE49-F238E27FC236}">
                  <a16:creationId xmlns:a16="http://schemas.microsoft.com/office/drawing/2014/main" id="{0F00161B-18F5-4513-B24C-7B4B0A36A0D9}"/>
                </a:ext>
              </a:extLst>
            </p:cNvPr>
            <p:cNvGrpSpPr/>
            <p:nvPr/>
          </p:nvGrpSpPr>
          <p:grpSpPr>
            <a:xfrm>
              <a:off x="1953617" y="3560086"/>
              <a:ext cx="233987" cy="579400"/>
              <a:chOff x="2711750" y="3572300"/>
              <a:chExt cx="230725" cy="598425"/>
            </a:xfrm>
          </p:grpSpPr>
          <p:sp>
            <p:nvSpPr>
              <p:cNvPr id="755" name="Google Shape;1166;p51">
                <a:extLst>
                  <a:ext uri="{FF2B5EF4-FFF2-40B4-BE49-F238E27FC236}">
                    <a16:creationId xmlns:a16="http://schemas.microsoft.com/office/drawing/2014/main" id="{29AC2121-433A-4959-8FDF-38BCF30D5568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167;p51">
                <a:extLst>
                  <a:ext uri="{FF2B5EF4-FFF2-40B4-BE49-F238E27FC236}">
                    <a16:creationId xmlns:a16="http://schemas.microsoft.com/office/drawing/2014/main" id="{FA27DFBB-9A1A-44B9-A5A3-8536EAAE5CB3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2" name="Google Shape;1168;p51">
              <a:extLst>
                <a:ext uri="{FF2B5EF4-FFF2-40B4-BE49-F238E27FC236}">
                  <a16:creationId xmlns:a16="http://schemas.microsoft.com/office/drawing/2014/main" id="{6ED5212E-8757-48E5-BDE7-0EF1E2C56ACE}"/>
                </a:ext>
              </a:extLst>
            </p:cNvPr>
            <p:cNvSpPr/>
            <p:nvPr/>
          </p:nvSpPr>
          <p:spPr>
            <a:xfrm>
              <a:off x="4684031" y="2858116"/>
              <a:ext cx="26545" cy="5930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1169;p51">
              <a:extLst>
                <a:ext uri="{FF2B5EF4-FFF2-40B4-BE49-F238E27FC236}">
                  <a16:creationId xmlns:a16="http://schemas.microsoft.com/office/drawing/2014/main" id="{60885BAA-06E0-47D8-B7D6-4ADF67CB4FC6}"/>
                </a:ext>
              </a:extLst>
            </p:cNvPr>
            <p:cNvGrpSpPr/>
            <p:nvPr/>
          </p:nvGrpSpPr>
          <p:grpSpPr>
            <a:xfrm>
              <a:off x="3038465" y="1674519"/>
              <a:ext cx="155467" cy="161085"/>
              <a:chOff x="3781475" y="1624825"/>
              <a:chExt cx="153300" cy="166375"/>
            </a:xfrm>
          </p:grpSpPr>
          <p:sp>
            <p:nvSpPr>
              <p:cNvPr id="751" name="Google Shape;1170;p51">
                <a:extLst>
                  <a:ext uri="{FF2B5EF4-FFF2-40B4-BE49-F238E27FC236}">
                    <a16:creationId xmlns:a16="http://schemas.microsoft.com/office/drawing/2014/main" id="{D401C1F8-8D17-4C5B-AA88-D722831D600B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171;p51">
                <a:extLst>
                  <a:ext uri="{FF2B5EF4-FFF2-40B4-BE49-F238E27FC236}">
                    <a16:creationId xmlns:a16="http://schemas.microsoft.com/office/drawing/2014/main" id="{B37FE36B-394E-45EC-8BDF-9D62DB0E95C2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172;p51">
                <a:extLst>
                  <a:ext uri="{FF2B5EF4-FFF2-40B4-BE49-F238E27FC236}">
                    <a16:creationId xmlns:a16="http://schemas.microsoft.com/office/drawing/2014/main" id="{6AE132C6-69D1-44B1-8A45-6A1F8AA143E0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173;p51">
                <a:extLst>
                  <a:ext uri="{FF2B5EF4-FFF2-40B4-BE49-F238E27FC236}">
                    <a16:creationId xmlns:a16="http://schemas.microsoft.com/office/drawing/2014/main" id="{FC1BBAA7-4D37-40F8-A71A-64F091981B10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4" name="Google Shape;1174;p51">
              <a:extLst>
                <a:ext uri="{FF2B5EF4-FFF2-40B4-BE49-F238E27FC236}">
                  <a16:creationId xmlns:a16="http://schemas.microsoft.com/office/drawing/2014/main" id="{39D2054A-262C-45CA-986A-34D8CE482F6D}"/>
                </a:ext>
              </a:extLst>
            </p:cNvPr>
            <p:cNvSpPr/>
            <p:nvPr/>
          </p:nvSpPr>
          <p:spPr>
            <a:xfrm>
              <a:off x="4792797" y="2460545"/>
              <a:ext cx="177728" cy="297337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175;p51">
              <a:extLst>
                <a:ext uri="{FF2B5EF4-FFF2-40B4-BE49-F238E27FC236}">
                  <a16:creationId xmlns:a16="http://schemas.microsoft.com/office/drawing/2014/main" id="{9CF4CB4B-ED4F-4879-9292-46F47D471926}"/>
                </a:ext>
              </a:extLst>
            </p:cNvPr>
            <p:cNvSpPr/>
            <p:nvPr/>
          </p:nvSpPr>
          <p:spPr>
            <a:xfrm>
              <a:off x="4720641" y="2616040"/>
              <a:ext cx="61026" cy="81063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176;p51">
              <a:extLst>
                <a:ext uri="{FF2B5EF4-FFF2-40B4-BE49-F238E27FC236}">
                  <a16:creationId xmlns:a16="http://schemas.microsoft.com/office/drawing/2014/main" id="{5AAE9E7F-0541-41FE-95D3-290C6621D03A}"/>
                </a:ext>
              </a:extLst>
            </p:cNvPr>
            <p:cNvSpPr/>
            <p:nvPr/>
          </p:nvSpPr>
          <p:spPr>
            <a:xfrm>
              <a:off x="4690927" y="2522850"/>
              <a:ext cx="69519" cy="113982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177;p51">
              <a:extLst>
                <a:ext uri="{FF2B5EF4-FFF2-40B4-BE49-F238E27FC236}">
                  <a16:creationId xmlns:a16="http://schemas.microsoft.com/office/drawing/2014/main" id="{FDFB54FE-7F1A-46AA-B741-588D51240686}"/>
                </a:ext>
              </a:extLst>
            </p:cNvPr>
            <p:cNvSpPr/>
            <p:nvPr/>
          </p:nvSpPr>
          <p:spPr>
            <a:xfrm>
              <a:off x="4127548" y="2374956"/>
              <a:ext cx="450936" cy="20313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178;p51">
              <a:extLst>
                <a:ext uri="{FF2B5EF4-FFF2-40B4-BE49-F238E27FC236}">
                  <a16:creationId xmlns:a16="http://schemas.microsoft.com/office/drawing/2014/main" id="{9BD3FA41-A21E-45A1-B4E8-0F07054FF73F}"/>
                </a:ext>
              </a:extLst>
            </p:cNvPr>
            <p:cNvSpPr/>
            <p:nvPr/>
          </p:nvSpPr>
          <p:spPr>
            <a:xfrm>
              <a:off x="5014539" y="3284564"/>
              <a:ext cx="143247" cy="117032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179;p51">
              <a:extLst>
                <a:ext uri="{FF2B5EF4-FFF2-40B4-BE49-F238E27FC236}">
                  <a16:creationId xmlns:a16="http://schemas.microsoft.com/office/drawing/2014/main" id="{F8DA2B5F-6B7B-421F-8976-0A652DB985B3}"/>
                </a:ext>
              </a:extLst>
            </p:cNvPr>
            <p:cNvSpPr/>
            <p:nvPr/>
          </p:nvSpPr>
          <p:spPr>
            <a:xfrm>
              <a:off x="4693589" y="2968540"/>
              <a:ext cx="116727" cy="194513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180;p51">
              <a:extLst>
                <a:ext uri="{FF2B5EF4-FFF2-40B4-BE49-F238E27FC236}">
                  <a16:creationId xmlns:a16="http://schemas.microsoft.com/office/drawing/2014/main" id="{F195679E-D5C2-4EED-B11E-985F4C160DE9}"/>
                </a:ext>
              </a:extLst>
            </p:cNvPr>
            <p:cNvSpPr/>
            <p:nvPr/>
          </p:nvSpPr>
          <p:spPr>
            <a:xfrm>
              <a:off x="4753525" y="3369645"/>
              <a:ext cx="56792" cy="28393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1181;p51">
              <a:extLst>
                <a:ext uri="{FF2B5EF4-FFF2-40B4-BE49-F238E27FC236}">
                  <a16:creationId xmlns:a16="http://schemas.microsoft.com/office/drawing/2014/main" id="{97AFEE91-7D02-41FB-A880-93111201DF51}"/>
                </a:ext>
              </a:extLst>
            </p:cNvPr>
            <p:cNvGrpSpPr/>
            <p:nvPr/>
          </p:nvGrpSpPr>
          <p:grpSpPr>
            <a:xfrm>
              <a:off x="4343450" y="3162522"/>
              <a:ext cx="674274" cy="215765"/>
              <a:chOff x="5068275" y="3161675"/>
              <a:chExt cx="664875" cy="222850"/>
            </a:xfrm>
          </p:grpSpPr>
          <p:sp>
            <p:nvSpPr>
              <p:cNvPr id="747" name="Google Shape;1182;p51">
                <a:extLst>
                  <a:ext uri="{FF2B5EF4-FFF2-40B4-BE49-F238E27FC236}">
                    <a16:creationId xmlns:a16="http://schemas.microsoft.com/office/drawing/2014/main" id="{07814335-45B2-44E7-A6E6-6EFE77CA9B98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183;p51">
                <a:extLst>
                  <a:ext uri="{FF2B5EF4-FFF2-40B4-BE49-F238E27FC236}">
                    <a16:creationId xmlns:a16="http://schemas.microsoft.com/office/drawing/2014/main" id="{534307F3-01AB-40BE-AF68-52F78C1020EB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184;p51">
                <a:extLst>
                  <a:ext uri="{FF2B5EF4-FFF2-40B4-BE49-F238E27FC236}">
                    <a16:creationId xmlns:a16="http://schemas.microsoft.com/office/drawing/2014/main" id="{97FBF435-72FF-4D2C-AA92-608E484305CA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185;p51">
                <a:extLst>
                  <a:ext uri="{FF2B5EF4-FFF2-40B4-BE49-F238E27FC236}">
                    <a16:creationId xmlns:a16="http://schemas.microsoft.com/office/drawing/2014/main" id="{ED6EEB4D-35BA-4987-8A40-8589E07B54BC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2" name="Google Shape;1186;p51">
              <a:extLst>
                <a:ext uri="{FF2B5EF4-FFF2-40B4-BE49-F238E27FC236}">
                  <a16:creationId xmlns:a16="http://schemas.microsoft.com/office/drawing/2014/main" id="{01279422-A96C-42F4-A5AC-D357A705E086}"/>
                </a:ext>
              </a:extLst>
            </p:cNvPr>
            <p:cNvSpPr/>
            <p:nvPr/>
          </p:nvSpPr>
          <p:spPr>
            <a:xfrm>
              <a:off x="4415614" y="3147320"/>
              <a:ext cx="63688" cy="79538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187;p51">
              <a:extLst>
                <a:ext uri="{FF2B5EF4-FFF2-40B4-BE49-F238E27FC236}">
                  <a16:creationId xmlns:a16="http://schemas.microsoft.com/office/drawing/2014/main" id="{7740EDA6-C449-4984-8336-0C54524CD09C}"/>
                </a:ext>
              </a:extLst>
            </p:cNvPr>
            <p:cNvSpPr/>
            <p:nvPr/>
          </p:nvSpPr>
          <p:spPr>
            <a:xfrm>
              <a:off x="4557238" y="3144270"/>
              <a:ext cx="139013" cy="89680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188;p51">
              <a:extLst>
                <a:ext uri="{FF2B5EF4-FFF2-40B4-BE49-F238E27FC236}">
                  <a16:creationId xmlns:a16="http://schemas.microsoft.com/office/drawing/2014/main" id="{9C4A9481-A64A-44F3-B812-49B44FBFFAFC}"/>
                </a:ext>
              </a:extLst>
            </p:cNvPr>
            <p:cNvSpPr/>
            <p:nvPr/>
          </p:nvSpPr>
          <p:spPr>
            <a:xfrm>
              <a:off x="4427277" y="2897135"/>
              <a:ext cx="120987" cy="223366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189;p51">
              <a:extLst>
                <a:ext uri="{FF2B5EF4-FFF2-40B4-BE49-F238E27FC236}">
                  <a16:creationId xmlns:a16="http://schemas.microsoft.com/office/drawing/2014/main" id="{7AAF8F10-5556-44BB-901E-E87DAAF58C9C}"/>
                </a:ext>
              </a:extLst>
            </p:cNvPr>
            <p:cNvSpPr/>
            <p:nvPr/>
          </p:nvSpPr>
          <p:spPr>
            <a:xfrm>
              <a:off x="4443199" y="3030336"/>
              <a:ext cx="76948" cy="63321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190;p51">
              <a:extLst>
                <a:ext uri="{FF2B5EF4-FFF2-40B4-BE49-F238E27FC236}">
                  <a16:creationId xmlns:a16="http://schemas.microsoft.com/office/drawing/2014/main" id="{26C315FC-41F1-4443-B88F-B446A8F21E07}"/>
                </a:ext>
              </a:extLst>
            </p:cNvPr>
            <p:cNvSpPr/>
            <p:nvPr/>
          </p:nvSpPr>
          <p:spPr>
            <a:xfrm>
              <a:off x="4399692" y="2912312"/>
              <a:ext cx="118857" cy="131217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191;p51">
              <a:extLst>
                <a:ext uri="{FF2B5EF4-FFF2-40B4-BE49-F238E27FC236}">
                  <a16:creationId xmlns:a16="http://schemas.microsoft.com/office/drawing/2014/main" id="{9F743076-4C99-4715-A3D1-7C2587C68079}"/>
                </a:ext>
              </a:extLst>
            </p:cNvPr>
            <p:cNvSpPr/>
            <p:nvPr/>
          </p:nvSpPr>
          <p:spPr>
            <a:xfrm>
              <a:off x="4364679" y="2942713"/>
              <a:ext cx="123623" cy="219832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192;p51">
              <a:extLst>
                <a:ext uri="{FF2B5EF4-FFF2-40B4-BE49-F238E27FC236}">
                  <a16:creationId xmlns:a16="http://schemas.microsoft.com/office/drawing/2014/main" id="{194DEAFA-8AA9-45B9-B0A1-AECED457907B}"/>
                </a:ext>
              </a:extLst>
            </p:cNvPr>
            <p:cNvSpPr/>
            <p:nvPr/>
          </p:nvSpPr>
          <p:spPr>
            <a:xfrm>
              <a:off x="4284055" y="2822680"/>
              <a:ext cx="129987" cy="279086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193;p51">
              <a:extLst>
                <a:ext uri="{FF2B5EF4-FFF2-40B4-BE49-F238E27FC236}">
                  <a16:creationId xmlns:a16="http://schemas.microsoft.com/office/drawing/2014/main" id="{EC1E888D-8F74-469F-9E26-85FB393A28F1}"/>
                </a:ext>
              </a:extLst>
            </p:cNvPr>
            <p:cNvSpPr/>
            <p:nvPr/>
          </p:nvSpPr>
          <p:spPr>
            <a:xfrm>
              <a:off x="4215094" y="2847998"/>
              <a:ext cx="75350" cy="92706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194;p51">
              <a:extLst>
                <a:ext uri="{FF2B5EF4-FFF2-40B4-BE49-F238E27FC236}">
                  <a16:creationId xmlns:a16="http://schemas.microsoft.com/office/drawing/2014/main" id="{343FBD82-9A57-4AA1-A7A6-678A61B37E87}"/>
                </a:ext>
              </a:extLst>
            </p:cNvPr>
            <p:cNvSpPr/>
            <p:nvPr/>
          </p:nvSpPr>
          <p:spPr>
            <a:xfrm>
              <a:off x="3044297" y="2322285"/>
              <a:ext cx="56259" cy="65862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195;p51">
              <a:extLst>
                <a:ext uri="{FF2B5EF4-FFF2-40B4-BE49-F238E27FC236}">
                  <a16:creationId xmlns:a16="http://schemas.microsoft.com/office/drawing/2014/main" id="{757B4DE5-1843-4C2D-90EA-F88F788DF96B}"/>
                </a:ext>
              </a:extLst>
            </p:cNvPr>
            <p:cNvSpPr/>
            <p:nvPr/>
          </p:nvSpPr>
          <p:spPr>
            <a:xfrm>
              <a:off x="2999751" y="1997136"/>
              <a:ext cx="294430" cy="326698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196;p51">
              <a:extLst>
                <a:ext uri="{FF2B5EF4-FFF2-40B4-BE49-F238E27FC236}">
                  <a16:creationId xmlns:a16="http://schemas.microsoft.com/office/drawing/2014/main" id="{4B59B136-02B5-467E-9A65-EC1E70D29C2E}"/>
                </a:ext>
              </a:extLst>
            </p:cNvPr>
            <p:cNvSpPr/>
            <p:nvPr/>
          </p:nvSpPr>
          <p:spPr>
            <a:xfrm>
              <a:off x="3080907" y="2058932"/>
              <a:ext cx="145909" cy="314547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197;p51">
              <a:extLst>
                <a:ext uri="{FF2B5EF4-FFF2-40B4-BE49-F238E27FC236}">
                  <a16:creationId xmlns:a16="http://schemas.microsoft.com/office/drawing/2014/main" id="{6A3A186E-9642-49D1-B18A-448D5B3D3EB5}"/>
                </a:ext>
              </a:extLst>
            </p:cNvPr>
            <p:cNvSpPr/>
            <p:nvPr/>
          </p:nvSpPr>
          <p:spPr>
            <a:xfrm>
              <a:off x="3235817" y="2280773"/>
              <a:ext cx="58364" cy="50662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198;p51">
              <a:extLst>
                <a:ext uri="{FF2B5EF4-FFF2-40B4-BE49-F238E27FC236}">
                  <a16:creationId xmlns:a16="http://schemas.microsoft.com/office/drawing/2014/main" id="{52E03571-0E1F-4F77-A387-D758224F00CD}"/>
                </a:ext>
              </a:extLst>
            </p:cNvPr>
            <p:cNvSpPr/>
            <p:nvPr/>
          </p:nvSpPr>
          <p:spPr>
            <a:xfrm>
              <a:off x="3208765" y="2317226"/>
              <a:ext cx="92844" cy="48144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199;p51">
              <a:extLst>
                <a:ext uri="{FF2B5EF4-FFF2-40B4-BE49-F238E27FC236}">
                  <a16:creationId xmlns:a16="http://schemas.microsoft.com/office/drawing/2014/main" id="{B829C3E1-F860-4FCA-9B1B-C9C864F37183}"/>
                </a:ext>
              </a:extLst>
            </p:cNvPr>
            <p:cNvSpPr/>
            <p:nvPr/>
          </p:nvSpPr>
          <p:spPr>
            <a:xfrm>
              <a:off x="3211934" y="2350145"/>
              <a:ext cx="72181" cy="50662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200;p51">
              <a:extLst>
                <a:ext uri="{FF2B5EF4-FFF2-40B4-BE49-F238E27FC236}">
                  <a16:creationId xmlns:a16="http://schemas.microsoft.com/office/drawing/2014/main" id="{AE9090F4-72EB-43A7-93DE-FB76E8C54ABA}"/>
                </a:ext>
              </a:extLst>
            </p:cNvPr>
            <p:cNvSpPr/>
            <p:nvPr/>
          </p:nvSpPr>
          <p:spPr>
            <a:xfrm>
              <a:off x="3246414" y="2353703"/>
              <a:ext cx="122584" cy="90673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201;p51">
              <a:extLst>
                <a:ext uri="{FF2B5EF4-FFF2-40B4-BE49-F238E27FC236}">
                  <a16:creationId xmlns:a16="http://schemas.microsoft.com/office/drawing/2014/main" id="{7A074C56-482C-40FF-84D5-95C73EF201AA}"/>
                </a:ext>
              </a:extLst>
            </p:cNvPr>
            <p:cNvSpPr/>
            <p:nvPr/>
          </p:nvSpPr>
          <p:spPr>
            <a:xfrm>
              <a:off x="3162064" y="2501065"/>
              <a:ext cx="84376" cy="52186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202;p51">
              <a:extLst>
                <a:ext uri="{FF2B5EF4-FFF2-40B4-BE49-F238E27FC236}">
                  <a16:creationId xmlns:a16="http://schemas.microsoft.com/office/drawing/2014/main" id="{F7B2DC6B-110E-43B5-966E-562C39DF7F66}"/>
                </a:ext>
              </a:extLst>
            </p:cNvPr>
            <p:cNvSpPr/>
            <p:nvPr/>
          </p:nvSpPr>
          <p:spPr>
            <a:xfrm>
              <a:off x="3168960" y="2485888"/>
              <a:ext cx="72714" cy="30402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203;p51">
              <a:extLst>
                <a:ext uri="{FF2B5EF4-FFF2-40B4-BE49-F238E27FC236}">
                  <a16:creationId xmlns:a16="http://schemas.microsoft.com/office/drawing/2014/main" id="{9C436F33-3AC4-4840-9E11-888C0EF68465}"/>
                </a:ext>
              </a:extLst>
            </p:cNvPr>
            <p:cNvSpPr/>
            <p:nvPr/>
          </p:nvSpPr>
          <p:spPr>
            <a:xfrm>
              <a:off x="3207167" y="2604905"/>
              <a:ext cx="27610" cy="50662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204;p51">
              <a:extLst>
                <a:ext uri="{FF2B5EF4-FFF2-40B4-BE49-F238E27FC236}">
                  <a16:creationId xmlns:a16="http://schemas.microsoft.com/office/drawing/2014/main" id="{94F64758-C26B-4B6D-AE35-DE82C464D307}"/>
                </a:ext>
              </a:extLst>
            </p:cNvPr>
            <p:cNvSpPr/>
            <p:nvPr/>
          </p:nvSpPr>
          <p:spPr>
            <a:xfrm>
              <a:off x="3193907" y="2586170"/>
              <a:ext cx="26545" cy="31927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205;p51">
              <a:extLst>
                <a:ext uri="{FF2B5EF4-FFF2-40B4-BE49-F238E27FC236}">
                  <a16:creationId xmlns:a16="http://schemas.microsoft.com/office/drawing/2014/main" id="{BB123443-0AF6-43C8-B173-5CFF1C277E6F}"/>
                </a:ext>
              </a:extLst>
            </p:cNvPr>
            <p:cNvSpPr/>
            <p:nvPr/>
          </p:nvSpPr>
          <p:spPr>
            <a:xfrm>
              <a:off x="3154128" y="2559327"/>
              <a:ext cx="55194" cy="46111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206;p51">
              <a:extLst>
                <a:ext uri="{FF2B5EF4-FFF2-40B4-BE49-F238E27FC236}">
                  <a16:creationId xmlns:a16="http://schemas.microsoft.com/office/drawing/2014/main" id="{0F54DA29-A4B9-4255-9765-27B55765F156}"/>
                </a:ext>
              </a:extLst>
            </p:cNvPr>
            <p:cNvSpPr/>
            <p:nvPr/>
          </p:nvSpPr>
          <p:spPr>
            <a:xfrm>
              <a:off x="3123881" y="2532483"/>
              <a:ext cx="42999" cy="25851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207;p51">
              <a:extLst>
                <a:ext uri="{FF2B5EF4-FFF2-40B4-BE49-F238E27FC236}">
                  <a16:creationId xmlns:a16="http://schemas.microsoft.com/office/drawing/2014/main" id="{2E88B77F-A5EC-4DD2-9406-F8517A2AF0AC}"/>
                </a:ext>
              </a:extLst>
            </p:cNvPr>
            <p:cNvSpPr/>
            <p:nvPr/>
          </p:nvSpPr>
          <p:spPr>
            <a:xfrm>
              <a:off x="3068712" y="2493464"/>
              <a:ext cx="101338" cy="46619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1208;p51">
              <a:extLst>
                <a:ext uri="{FF2B5EF4-FFF2-40B4-BE49-F238E27FC236}">
                  <a16:creationId xmlns:a16="http://schemas.microsoft.com/office/drawing/2014/main" id="{6D230D63-ACC5-45D3-8A5C-7E5B26A60B63}"/>
                </a:ext>
              </a:extLst>
            </p:cNvPr>
            <p:cNvSpPr/>
            <p:nvPr/>
          </p:nvSpPr>
          <p:spPr>
            <a:xfrm>
              <a:off x="3126011" y="2382048"/>
              <a:ext cx="134221" cy="107907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1209;p51">
              <a:extLst>
                <a:ext uri="{FF2B5EF4-FFF2-40B4-BE49-F238E27FC236}">
                  <a16:creationId xmlns:a16="http://schemas.microsoft.com/office/drawing/2014/main" id="{5D475A84-13AA-454E-A13B-7A62361E1C61}"/>
                </a:ext>
              </a:extLst>
            </p:cNvPr>
            <p:cNvSpPr/>
            <p:nvPr/>
          </p:nvSpPr>
          <p:spPr>
            <a:xfrm>
              <a:off x="3099466" y="2456503"/>
              <a:ext cx="107194" cy="44586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210;p51">
              <a:extLst>
                <a:ext uri="{FF2B5EF4-FFF2-40B4-BE49-F238E27FC236}">
                  <a16:creationId xmlns:a16="http://schemas.microsoft.com/office/drawing/2014/main" id="{1F2E5595-EC8B-40B9-B6D3-9E97EBC328F2}"/>
                </a:ext>
              </a:extLst>
            </p:cNvPr>
            <p:cNvSpPr/>
            <p:nvPr/>
          </p:nvSpPr>
          <p:spPr>
            <a:xfrm>
              <a:off x="3016180" y="2382556"/>
              <a:ext cx="122052" cy="139301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1211;p51">
              <a:extLst>
                <a:ext uri="{FF2B5EF4-FFF2-40B4-BE49-F238E27FC236}">
                  <a16:creationId xmlns:a16="http://schemas.microsoft.com/office/drawing/2014/main" id="{AFBF968E-6585-4680-B2BD-4D3B9DA946AD}"/>
                </a:ext>
              </a:extLst>
            </p:cNvPr>
            <p:cNvSpPr/>
            <p:nvPr/>
          </p:nvSpPr>
          <p:spPr>
            <a:xfrm>
              <a:off x="2983829" y="2412958"/>
              <a:ext cx="52532" cy="45603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1212;p51">
              <a:extLst>
                <a:ext uri="{FF2B5EF4-FFF2-40B4-BE49-F238E27FC236}">
                  <a16:creationId xmlns:a16="http://schemas.microsoft.com/office/drawing/2014/main" id="{C48AFB46-6C38-4239-959C-4A860E459432}"/>
                </a:ext>
              </a:extLst>
            </p:cNvPr>
            <p:cNvSpPr/>
            <p:nvPr/>
          </p:nvSpPr>
          <p:spPr>
            <a:xfrm>
              <a:off x="2979062" y="2450428"/>
              <a:ext cx="41402" cy="33960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1213;p51">
              <a:extLst>
                <a:ext uri="{FF2B5EF4-FFF2-40B4-BE49-F238E27FC236}">
                  <a16:creationId xmlns:a16="http://schemas.microsoft.com/office/drawing/2014/main" id="{8FF8CB3E-26C2-47DD-A975-42A4B14DB994}"/>
                </a:ext>
              </a:extLst>
            </p:cNvPr>
            <p:cNvSpPr/>
            <p:nvPr/>
          </p:nvSpPr>
          <p:spPr>
            <a:xfrm>
              <a:off x="3015140" y="2473229"/>
              <a:ext cx="10091" cy="13676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1214;p51">
              <a:extLst>
                <a:ext uri="{FF2B5EF4-FFF2-40B4-BE49-F238E27FC236}">
                  <a16:creationId xmlns:a16="http://schemas.microsoft.com/office/drawing/2014/main" id="{B5F86320-1F11-468A-91ED-6D668A9C80CC}"/>
                </a:ext>
              </a:extLst>
            </p:cNvPr>
            <p:cNvSpPr/>
            <p:nvPr/>
          </p:nvSpPr>
          <p:spPr>
            <a:xfrm>
              <a:off x="2806126" y="2373455"/>
              <a:ext cx="58896" cy="74455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1" name="Google Shape;1215;p51">
              <a:extLst>
                <a:ext uri="{FF2B5EF4-FFF2-40B4-BE49-F238E27FC236}">
                  <a16:creationId xmlns:a16="http://schemas.microsoft.com/office/drawing/2014/main" id="{F0F43662-D4F1-41B9-A4F4-F9B9E757E7B4}"/>
                </a:ext>
              </a:extLst>
            </p:cNvPr>
            <p:cNvGrpSpPr/>
            <p:nvPr/>
          </p:nvGrpSpPr>
          <p:grpSpPr>
            <a:xfrm>
              <a:off x="2840607" y="2310134"/>
              <a:ext cx="126793" cy="169703"/>
              <a:chOff x="3586375" y="2281300"/>
              <a:chExt cx="125025" cy="175275"/>
            </a:xfrm>
          </p:grpSpPr>
          <p:sp>
            <p:nvSpPr>
              <p:cNvPr id="745" name="Google Shape;1216;p51">
                <a:extLst>
                  <a:ext uri="{FF2B5EF4-FFF2-40B4-BE49-F238E27FC236}">
                    <a16:creationId xmlns:a16="http://schemas.microsoft.com/office/drawing/2014/main" id="{CF4D0519-93E3-4314-808F-BBBE6A8E6E05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217;p51">
                <a:extLst>
                  <a:ext uri="{FF2B5EF4-FFF2-40B4-BE49-F238E27FC236}">
                    <a16:creationId xmlns:a16="http://schemas.microsoft.com/office/drawing/2014/main" id="{157715BF-87C9-4607-8DFD-A5F2CC5AA25E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1218;p51">
              <a:extLst>
                <a:ext uri="{FF2B5EF4-FFF2-40B4-BE49-F238E27FC236}">
                  <a16:creationId xmlns:a16="http://schemas.microsoft.com/office/drawing/2014/main" id="{BB456EE0-5878-4A51-BF63-D6F2FAAC4B69}"/>
                </a:ext>
              </a:extLst>
            </p:cNvPr>
            <p:cNvSpPr/>
            <p:nvPr/>
          </p:nvSpPr>
          <p:spPr>
            <a:xfrm>
              <a:off x="3565234" y="3411690"/>
              <a:ext cx="111428" cy="199064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1219;p51">
              <a:extLst>
                <a:ext uri="{FF2B5EF4-FFF2-40B4-BE49-F238E27FC236}">
                  <a16:creationId xmlns:a16="http://schemas.microsoft.com/office/drawing/2014/main" id="{FC1C16EC-0BD8-488B-8AEA-45953E17A83A}"/>
                </a:ext>
              </a:extLst>
            </p:cNvPr>
            <p:cNvGrpSpPr/>
            <p:nvPr/>
          </p:nvGrpSpPr>
          <p:grpSpPr>
            <a:xfrm>
              <a:off x="4577420" y="3405106"/>
              <a:ext cx="584600" cy="596635"/>
              <a:chOff x="5298975" y="3412225"/>
              <a:chExt cx="576450" cy="616225"/>
            </a:xfrm>
          </p:grpSpPr>
          <p:sp>
            <p:nvSpPr>
              <p:cNvPr id="743" name="Google Shape;1220;p51">
                <a:extLst>
                  <a:ext uri="{FF2B5EF4-FFF2-40B4-BE49-F238E27FC236}">
                    <a16:creationId xmlns:a16="http://schemas.microsoft.com/office/drawing/2014/main" id="{0E26CFBD-C99B-47A5-9836-3EA64DC79722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221;p51">
                <a:extLst>
                  <a:ext uri="{FF2B5EF4-FFF2-40B4-BE49-F238E27FC236}">
                    <a16:creationId xmlns:a16="http://schemas.microsoft.com/office/drawing/2014/main" id="{741D6959-AF4B-4BBF-8F25-CF78AA31798B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" name="Google Shape;1222;p51">
              <a:extLst>
                <a:ext uri="{FF2B5EF4-FFF2-40B4-BE49-F238E27FC236}">
                  <a16:creationId xmlns:a16="http://schemas.microsoft.com/office/drawing/2014/main" id="{7C321A1F-B532-4C48-BAC6-3E12724467EC}"/>
                </a:ext>
              </a:extLst>
            </p:cNvPr>
            <p:cNvGrpSpPr/>
            <p:nvPr/>
          </p:nvGrpSpPr>
          <p:grpSpPr>
            <a:xfrm>
              <a:off x="5239956" y="3831059"/>
              <a:ext cx="234493" cy="278071"/>
              <a:chOff x="5952300" y="3852150"/>
              <a:chExt cx="231225" cy="287200"/>
            </a:xfrm>
          </p:grpSpPr>
          <p:sp>
            <p:nvSpPr>
              <p:cNvPr id="741" name="Google Shape;1223;p51">
                <a:extLst>
                  <a:ext uri="{FF2B5EF4-FFF2-40B4-BE49-F238E27FC236}">
                    <a16:creationId xmlns:a16="http://schemas.microsoft.com/office/drawing/2014/main" id="{C0D4B4E2-1CD7-4D85-A797-AC16C556F2CB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224;p51">
                <a:extLst>
                  <a:ext uri="{FF2B5EF4-FFF2-40B4-BE49-F238E27FC236}">
                    <a16:creationId xmlns:a16="http://schemas.microsoft.com/office/drawing/2014/main" id="{8B9CB091-CC98-4B33-8BA5-46881C08C7BC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5" name="Google Shape;1225;p51">
              <a:extLst>
                <a:ext uri="{FF2B5EF4-FFF2-40B4-BE49-F238E27FC236}">
                  <a16:creationId xmlns:a16="http://schemas.microsoft.com/office/drawing/2014/main" id="{0EE096A4-FCC0-4FE4-847B-397EF8355265}"/>
                </a:ext>
              </a:extLst>
            </p:cNvPr>
            <p:cNvSpPr/>
            <p:nvPr/>
          </p:nvSpPr>
          <p:spPr>
            <a:xfrm>
              <a:off x="2651217" y="2123754"/>
              <a:ext cx="128922" cy="74988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1226;p51">
              <a:extLst>
                <a:ext uri="{FF2B5EF4-FFF2-40B4-BE49-F238E27FC236}">
                  <a16:creationId xmlns:a16="http://schemas.microsoft.com/office/drawing/2014/main" id="{9143DB71-A93F-4232-B7A2-DFB24030A781}"/>
                </a:ext>
              </a:extLst>
            </p:cNvPr>
            <p:cNvSpPr/>
            <p:nvPr/>
          </p:nvSpPr>
          <p:spPr>
            <a:xfrm>
              <a:off x="3885651" y="2304059"/>
              <a:ext cx="898146" cy="640204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1227;p51">
              <a:extLst>
                <a:ext uri="{FF2B5EF4-FFF2-40B4-BE49-F238E27FC236}">
                  <a16:creationId xmlns:a16="http://schemas.microsoft.com/office/drawing/2014/main" id="{7A79DD9F-FD29-4990-8C27-E0A45411115C}"/>
                </a:ext>
              </a:extLst>
            </p:cNvPr>
            <p:cNvSpPr/>
            <p:nvPr/>
          </p:nvSpPr>
          <p:spPr>
            <a:xfrm>
              <a:off x="4427277" y="2912312"/>
              <a:ext cx="1623" cy="205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1228;p51">
              <a:extLst>
                <a:ext uri="{FF2B5EF4-FFF2-40B4-BE49-F238E27FC236}">
                  <a16:creationId xmlns:a16="http://schemas.microsoft.com/office/drawing/2014/main" id="{3FD2E677-E93A-4826-B74A-C5DA8B209EE1}"/>
                </a:ext>
              </a:extLst>
            </p:cNvPr>
            <p:cNvSpPr/>
            <p:nvPr/>
          </p:nvSpPr>
          <p:spPr>
            <a:xfrm>
              <a:off x="4410315" y="2927004"/>
              <a:ext cx="2662" cy="2566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1229;p51">
              <a:extLst>
                <a:ext uri="{FF2B5EF4-FFF2-40B4-BE49-F238E27FC236}">
                  <a16:creationId xmlns:a16="http://schemas.microsoft.com/office/drawing/2014/main" id="{77F03CC2-F59E-415A-9EE4-39B7D0061596}"/>
                </a:ext>
              </a:extLst>
            </p:cNvPr>
            <p:cNvSpPr/>
            <p:nvPr/>
          </p:nvSpPr>
          <p:spPr>
            <a:xfrm>
              <a:off x="3877158" y="2677327"/>
              <a:ext cx="5350" cy="1549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1230;p51">
              <a:extLst>
                <a:ext uri="{FF2B5EF4-FFF2-40B4-BE49-F238E27FC236}">
                  <a16:creationId xmlns:a16="http://schemas.microsoft.com/office/drawing/2014/main" id="{F28D705F-8FB6-45E0-B236-D13B215E97EF}"/>
                </a:ext>
              </a:extLst>
            </p:cNvPr>
            <p:cNvSpPr/>
            <p:nvPr/>
          </p:nvSpPr>
          <p:spPr>
            <a:xfrm>
              <a:off x="3566831" y="2337994"/>
              <a:ext cx="555443" cy="278578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1231;p51">
              <a:extLst>
                <a:ext uri="{FF2B5EF4-FFF2-40B4-BE49-F238E27FC236}">
                  <a16:creationId xmlns:a16="http://schemas.microsoft.com/office/drawing/2014/main" id="{A7B6C08F-6934-44BC-B7D8-544BEA846C1B}"/>
                </a:ext>
              </a:extLst>
            </p:cNvPr>
            <p:cNvSpPr/>
            <p:nvPr/>
          </p:nvSpPr>
          <p:spPr>
            <a:xfrm>
              <a:off x="3709546" y="2542093"/>
              <a:ext cx="235026" cy="139809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1232;p51">
              <a:extLst>
                <a:ext uri="{FF2B5EF4-FFF2-40B4-BE49-F238E27FC236}">
                  <a16:creationId xmlns:a16="http://schemas.microsoft.com/office/drawing/2014/main" id="{F61CD0A3-E276-48AC-A761-5FAC78B62991}"/>
                </a:ext>
              </a:extLst>
            </p:cNvPr>
            <p:cNvSpPr/>
            <p:nvPr/>
          </p:nvSpPr>
          <p:spPr>
            <a:xfrm>
              <a:off x="3667637" y="2590721"/>
              <a:ext cx="210079" cy="126133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3" name="Google Shape;1233;p51">
              <a:extLst>
                <a:ext uri="{FF2B5EF4-FFF2-40B4-BE49-F238E27FC236}">
                  <a16:creationId xmlns:a16="http://schemas.microsoft.com/office/drawing/2014/main" id="{22048D1E-2E1A-44E7-8578-BD35B104E598}"/>
                </a:ext>
              </a:extLst>
            </p:cNvPr>
            <p:cNvGrpSpPr/>
            <p:nvPr/>
          </p:nvGrpSpPr>
          <p:grpSpPr>
            <a:xfrm>
              <a:off x="4114288" y="3102706"/>
              <a:ext cx="31869" cy="57753"/>
              <a:chOff x="4842300" y="3099950"/>
              <a:chExt cx="31425" cy="59650"/>
            </a:xfrm>
          </p:grpSpPr>
          <p:sp>
            <p:nvSpPr>
              <p:cNvPr id="737" name="Google Shape;1234;p51">
                <a:extLst>
                  <a:ext uri="{FF2B5EF4-FFF2-40B4-BE49-F238E27FC236}">
                    <a16:creationId xmlns:a16="http://schemas.microsoft.com/office/drawing/2014/main" id="{5F22751F-9BD7-4340-B225-901407E0B461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1235;p51">
                <a:extLst>
                  <a:ext uri="{FF2B5EF4-FFF2-40B4-BE49-F238E27FC236}">
                    <a16:creationId xmlns:a16="http://schemas.microsoft.com/office/drawing/2014/main" id="{6B64262A-02DA-4365-8B40-A2A8B5BEAFA7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1236;p51">
                <a:extLst>
                  <a:ext uri="{FF2B5EF4-FFF2-40B4-BE49-F238E27FC236}">
                    <a16:creationId xmlns:a16="http://schemas.microsoft.com/office/drawing/2014/main" id="{463DD3F0-115C-44F9-95B0-F0BDF8989E25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237;p51">
                <a:extLst>
                  <a:ext uri="{FF2B5EF4-FFF2-40B4-BE49-F238E27FC236}">
                    <a16:creationId xmlns:a16="http://schemas.microsoft.com/office/drawing/2014/main" id="{FE9D521D-75B9-4C6C-B65E-7F1B8A1A56CF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4" name="Google Shape;1238;p51">
              <a:extLst>
                <a:ext uri="{FF2B5EF4-FFF2-40B4-BE49-F238E27FC236}">
                  <a16:creationId xmlns:a16="http://schemas.microsoft.com/office/drawing/2014/main" id="{DFBA9AD9-1336-42EA-8128-D5DFBF0C14FD}"/>
                </a:ext>
              </a:extLst>
            </p:cNvPr>
            <p:cNvSpPr/>
            <p:nvPr/>
          </p:nvSpPr>
          <p:spPr>
            <a:xfrm>
              <a:off x="3932859" y="2745683"/>
              <a:ext cx="411157" cy="38343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1239;p51">
              <a:extLst>
                <a:ext uri="{FF2B5EF4-FFF2-40B4-BE49-F238E27FC236}">
                  <a16:creationId xmlns:a16="http://schemas.microsoft.com/office/drawing/2014/main" id="{864FF601-F27F-4B6B-AEC5-C4A221A1CB9F}"/>
                </a:ext>
              </a:extLst>
            </p:cNvPr>
            <p:cNvSpPr/>
            <p:nvPr/>
          </p:nvSpPr>
          <p:spPr>
            <a:xfrm>
              <a:off x="4094132" y="2791286"/>
              <a:ext cx="120987" cy="61796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1240;p51">
              <a:extLst>
                <a:ext uri="{FF2B5EF4-FFF2-40B4-BE49-F238E27FC236}">
                  <a16:creationId xmlns:a16="http://schemas.microsoft.com/office/drawing/2014/main" id="{0639DA4F-C886-4F89-B6D2-22C10B6EDD24}"/>
                </a:ext>
              </a:extLst>
            </p:cNvPr>
            <p:cNvSpPr/>
            <p:nvPr/>
          </p:nvSpPr>
          <p:spPr>
            <a:xfrm>
              <a:off x="3815625" y="2687445"/>
              <a:ext cx="203208" cy="213756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1241;p51">
              <a:extLst>
                <a:ext uri="{FF2B5EF4-FFF2-40B4-BE49-F238E27FC236}">
                  <a16:creationId xmlns:a16="http://schemas.microsoft.com/office/drawing/2014/main" id="{0DE5EBB7-4A19-4823-9A3C-92CE44B1BBF2}"/>
                </a:ext>
              </a:extLst>
            </p:cNvPr>
            <p:cNvSpPr/>
            <p:nvPr/>
          </p:nvSpPr>
          <p:spPr>
            <a:xfrm>
              <a:off x="3800768" y="2658084"/>
              <a:ext cx="194182" cy="154478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1242;p51">
              <a:extLst>
                <a:ext uri="{FF2B5EF4-FFF2-40B4-BE49-F238E27FC236}">
                  <a16:creationId xmlns:a16="http://schemas.microsoft.com/office/drawing/2014/main" id="{01416FAA-EC27-4892-8EA3-25CD5D9C14D2}"/>
                </a:ext>
              </a:extLst>
            </p:cNvPr>
            <p:cNvSpPr/>
            <p:nvPr/>
          </p:nvSpPr>
          <p:spPr>
            <a:xfrm>
              <a:off x="3237921" y="2426125"/>
              <a:ext cx="240883" cy="143343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1243;p51">
              <a:extLst>
                <a:ext uri="{FF2B5EF4-FFF2-40B4-BE49-F238E27FC236}">
                  <a16:creationId xmlns:a16="http://schemas.microsoft.com/office/drawing/2014/main" id="{99298BEC-8C16-4D61-9AAB-08FE445881E6}"/>
                </a:ext>
              </a:extLst>
            </p:cNvPr>
            <p:cNvSpPr/>
            <p:nvPr/>
          </p:nvSpPr>
          <p:spPr>
            <a:xfrm>
              <a:off x="3297350" y="2497023"/>
              <a:ext cx="50428" cy="53711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1244;p51">
              <a:extLst>
                <a:ext uri="{FF2B5EF4-FFF2-40B4-BE49-F238E27FC236}">
                  <a16:creationId xmlns:a16="http://schemas.microsoft.com/office/drawing/2014/main" id="{20B3E5C7-46FA-4F3F-9897-9686B0CB6E00}"/>
                </a:ext>
              </a:extLst>
            </p:cNvPr>
            <p:cNvSpPr/>
            <p:nvPr/>
          </p:nvSpPr>
          <p:spPr>
            <a:xfrm>
              <a:off x="3216726" y="2506148"/>
              <a:ext cx="129455" cy="79030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1245;p51">
              <a:extLst>
                <a:ext uri="{FF2B5EF4-FFF2-40B4-BE49-F238E27FC236}">
                  <a16:creationId xmlns:a16="http://schemas.microsoft.com/office/drawing/2014/main" id="{B619345A-D33B-4E3E-B3B0-CA0981DC048A}"/>
                </a:ext>
              </a:extLst>
            </p:cNvPr>
            <p:cNvSpPr/>
            <p:nvPr/>
          </p:nvSpPr>
          <p:spPr>
            <a:xfrm>
              <a:off x="3249077" y="2575520"/>
              <a:ext cx="84909" cy="5117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2" name="Google Shape;1246;p51">
              <a:extLst>
                <a:ext uri="{FF2B5EF4-FFF2-40B4-BE49-F238E27FC236}">
                  <a16:creationId xmlns:a16="http://schemas.microsoft.com/office/drawing/2014/main" id="{74A18FF0-8174-42E1-A506-91E48470C961}"/>
                </a:ext>
              </a:extLst>
            </p:cNvPr>
            <p:cNvGrpSpPr/>
            <p:nvPr/>
          </p:nvGrpSpPr>
          <p:grpSpPr>
            <a:xfrm>
              <a:off x="3125291" y="2541708"/>
              <a:ext cx="79591" cy="58773"/>
              <a:chOff x="3866750" y="2520350"/>
              <a:chExt cx="78475" cy="60700"/>
            </a:xfrm>
          </p:grpSpPr>
          <p:sp>
            <p:nvSpPr>
              <p:cNvPr id="733" name="Google Shape;1247;p51">
                <a:extLst>
                  <a:ext uri="{FF2B5EF4-FFF2-40B4-BE49-F238E27FC236}">
                    <a16:creationId xmlns:a16="http://schemas.microsoft.com/office/drawing/2014/main" id="{D829ECBC-2D66-4250-B4F8-396DB1A03BCC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1248;p51">
                <a:extLst>
                  <a:ext uri="{FF2B5EF4-FFF2-40B4-BE49-F238E27FC236}">
                    <a16:creationId xmlns:a16="http://schemas.microsoft.com/office/drawing/2014/main" id="{E0057FE1-9115-4A30-B8B9-9BFC897EF772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1249;p51">
                <a:extLst>
                  <a:ext uri="{FF2B5EF4-FFF2-40B4-BE49-F238E27FC236}">
                    <a16:creationId xmlns:a16="http://schemas.microsoft.com/office/drawing/2014/main" id="{584CB8FA-CC94-4F27-94DF-3D677C3C13D0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1250;p51">
                <a:extLst>
                  <a:ext uri="{FF2B5EF4-FFF2-40B4-BE49-F238E27FC236}">
                    <a16:creationId xmlns:a16="http://schemas.microsoft.com/office/drawing/2014/main" id="{B755B3B9-F2BA-4C81-B6A1-8ED82B954D8A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3" name="Google Shape;1251;p51">
              <a:extLst>
                <a:ext uri="{FF2B5EF4-FFF2-40B4-BE49-F238E27FC236}">
                  <a16:creationId xmlns:a16="http://schemas.microsoft.com/office/drawing/2014/main" id="{E767815E-9621-41FE-B43F-1786B6E1A343}"/>
                </a:ext>
              </a:extLst>
            </p:cNvPr>
            <p:cNvSpPr/>
            <p:nvPr/>
          </p:nvSpPr>
          <p:spPr>
            <a:xfrm>
              <a:off x="3057024" y="2597305"/>
              <a:ext cx="14882" cy="28393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1252;p51">
              <a:extLst>
                <a:ext uri="{FF2B5EF4-FFF2-40B4-BE49-F238E27FC236}">
                  <a16:creationId xmlns:a16="http://schemas.microsoft.com/office/drawing/2014/main" id="{6C950ED7-8927-4183-A2E4-FA10C974F081}"/>
                </a:ext>
              </a:extLst>
            </p:cNvPr>
            <p:cNvSpPr/>
            <p:nvPr/>
          </p:nvSpPr>
          <p:spPr>
            <a:xfrm>
              <a:off x="2821491" y="2584646"/>
              <a:ext cx="162896" cy="130176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C4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1253;p51">
              <a:extLst>
                <a:ext uri="{FF2B5EF4-FFF2-40B4-BE49-F238E27FC236}">
                  <a16:creationId xmlns:a16="http://schemas.microsoft.com/office/drawing/2014/main" id="{34230EAF-F01D-4B75-A51C-82FD2FBC1FBD}"/>
                </a:ext>
              </a:extLst>
            </p:cNvPr>
            <p:cNvSpPr/>
            <p:nvPr/>
          </p:nvSpPr>
          <p:spPr>
            <a:xfrm>
              <a:off x="3562597" y="2646417"/>
              <a:ext cx="25480" cy="19292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1254;p51">
              <a:extLst>
                <a:ext uri="{FF2B5EF4-FFF2-40B4-BE49-F238E27FC236}">
                  <a16:creationId xmlns:a16="http://schemas.microsoft.com/office/drawing/2014/main" id="{14713FAA-4AA4-4B2A-8928-C2AE707127EC}"/>
                </a:ext>
              </a:extLst>
            </p:cNvPr>
            <p:cNvSpPr/>
            <p:nvPr/>
          </p:nvSpPr>
          <p:spPr>
            <a:xfrm>
              <a:off x="3556234" y="2648959"/>
              <a:ext cx="299221" cy="22995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1255;p51">
              <a:extLst>
                <a:ext uri="{FF2B5EF4-FFF2-40B4-BE49-F238E27FC236}">
                  <a16:creationId xmlns:a16="http://schemas.microsoft.com/office/drawing/2014/main" id="{6E1FB164-CCAA-47AD-8F49-FAF553E06544}"/>
                </a:ext>
              </a:extLst>
            </p:cNvPr>
            <p:cNvSpPr/>
            <p:nvPr/>
          </p:nvSpPr>
          <p:spPr>
            <a:xfrm>
              <a:off x="3541376" y="2621099"/>
              <a:ext cx="52532" cy="42577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1256;p51">
              <a:extLst>
                <a:ext uri="{FF2B5EF4-FFF2-40B4-BE49-F238E27FC236}">
                  <a16:creationId xmlns:a16="http://schemas.microsoft.com/office/drawing/2014/main" id="{1F2EF6C2-F6D8-4C48-90A6-894DAF52B65C}"/>
                </a:ext>
              </a:extLst>
            </p:cNvPr>
            <p:cNvSpPr/>
            <p:nvPr/>
          </p:nvSpPr>
          <p:spPr>
            <a:xfrm>
              <a:off x="3305311" y="2610981"/>
              <a:ext cx="264208" cy="10384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1257;p51">
              <a:extLst>
                <a:ext uri="{FF2B5EF4-FFF2-40B4-BE49-F238E27FC236}">
                  <a16:creationId xmlns:a16="http://schemas.microsoft.com/office/drawing/2014/main" id="{D87E8D0C-6388-4553-9A48-2D2FD40216BE}"/>
                </a:ext>
              </a:extLst>
            </p:cNvPr>
            <p:cNvSpPr/>
            <p:nvPr/>
          </p:nvSpPr>
          <p:spPr>
            <a:xfrm>
              <a:off x="3302116" y="2611489"/>
              <a:ext cx="40337" cy="33960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1258;p51">
              <a:extLst>
                <a:ext uri="{FF2B5EF4-FFF2-40B4-BE49-F238E27FC236}">
                  <a16:creationId xmlns:a16="http://schemas.microsoft.com/office/drawing/2014/main" id="{E4E2B1B3-0389-4102-88F9-4D8EEC30D10D}"/>
                </a:ext>
              </a:extLst>
            </p:cNvPr>
            <p:cNvSpPr/>
            <p:nvPr/>
          </p:nvSpPr>
          <p:spPr>
            <a:xfrm>
              <a:off x="3494675" y="2689987"/>
              <a:ext cx="141675" cy="130176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1259;p51">
              <a:extLst>
                <a:ext uri="{FF2B5EF4-FFF2-40B4-BE49-F238E27FC236}">
                  <a16:creationId xmlns:a16="http://schemas.microsoft.com/office/drawing/2014/main" id="{9D1BE434-D26C-4620-86D7-1EDA7953DE0E}"/>
                </a:ext>
              </a:extLst>
            </p:cNvPr>
            <p:cNvSpPr/>
            <p:nvPr/>
          </p:nvSpPr>
          <p:spPr>
            <a:xfrm>
              <a:off x="3610338" y="2803945"/>
              <a:ext cx="25480" cy="24835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1260;p51">
              <a:extLst>
                <a:ext uri="{FF2B5EF4-FFF2-40B4-BE49-F238E27FC236}">
                  <a16:creationId xmlns:a16="http://schemas.microsoft.com/office/drawing/2014/main" id="{3042E61E-8AF7-44BB-9B00-D44026D02613}"/>
                </a:ext>
              </a:extLst>
            </p:cNvPr>
            <p:cNvSpPr/>
            <p:nvPr/>
          </p:nvSpPr>
          <p:spPr>
            <a:xfrm>
              <a:off x="3398130" y="2719856"/>
              <a:ext cx="32934" cy="1776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1261;p51">
              <a:extLst>
                <a:ext uri="{FF2B5EF4-FFF2-40B4-BE49-F238E27FC236}">
                  <a16:creationId xmlns:a16="http://schemas.microsoft.com/office/drawing/2014/main" id="{86FCC075-9D8D-49EC-8829-BA29F88A20C1}"/>
                </a:ext>
              </a:extLst>
            </p:cNvPr>
            <p:cNvSpPr/>
            <p:nvPr/>
          </p:nvSpPr>
          <p:spPr>
            <a:xfrm>
              <a:off x="3446935" y="2693521"/>
              <a:ext cx="91272" cy="77529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1262;p51">
              <a:extLst>
                <a:ext uri="{FF2B5EF4-FFF2-40B4-BE49-F238E27FC236}">
                  <a16:creationId xmlns:a16="http://schemas.microsoft.com/office/drawing/2014/main" id="{6D81993F-726F-45D7-90E6-92F60F7BBF41}"/>
                </a:ext>
              </a:extLst>
            </p:cNvPr>
            <p:cNvSpPr/>
            <p:nvPr/>
          </p:nvSpPr>
          <p:spPr>
            <a:xfrm>
              <a:off x="3428376" y="2755825"/>
              <a:ext cx="22311" cy="6182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1263;p51">
              <a:extLst>
                <a:ext uri="{FF2B5EF4-FFF2-40B4-BE49-F238E27FC236}">
                  <a16:creationId xmlns:a16="http://schemas.microsoft.com/office/drawing/2014/main" id="{3B856383-B09D-4AD2-800F-57572580C709}"/>
                </a:ext>
              </a:extLst>
            </p:cNvPr>
            <p:cNvSpPr/>
            <p:nvPr/>
          </p:nvSpPr>
          <p:spPr>
            <a:xfrm>
              <a:off x="3448000" y="2755825"/>
              <a:ext cx="5857" cy="12684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1264;p51">
              <a:extLst>
                <a:ext uri="{FF2B5EF4-FFF2-40B4-BE49-F238E27FC236}">
                  <a16:creationId xmlns:a16="http://schemas.microsoft.com/office/drawing/2014/main" id="{44D359F5-406E-415F-82F0-7A8A0DB39A9A}"/>
                </a:ext>
              </a:extLst>
            </p:cNvPr>
            <p:cNvSpPr/>
            <p:nvPr/>
          </p:nvSpPr>
          <p:spPr>
            <a:xfrm>
              <a:off x="3441636" y="2769501"/>
              <a:ext cx="7986" cy="17742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1265;p51">
              <a:extLst>
                <a:ext uri="{FF2B5EF4-FFF2-40B4-BE49-F238E27FC236}">
                  <a16:creationId xmlns:a16="http://schemas.microsoft.com/office/drawing/2014/main" id="{E1AC4536-31DB-4587-B6F7-6ADF37215F2F}"/>
                </a:ext>
              </a:extLst>
            </p:cNvPr>
            <p:cNvSpPr/>
            <p:nvPr/>
          </p:nvSpPr>
          <p:spPr>
            <a:xfrm>
              <a:off x="3441636" y="2736582"/>
              <a:ext cx="19117" cy="22801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1266;p51">
              <a:extLst>
                <a:ext uri="{FF2B5EF4-FFF2-40B4-BE49-F238E27FC236}">
                  <a16:creationId xmlns:a16="http://schemas.microsoft.com/office/drawing/2014/main" id="{736CDF1B-2F84-40D8-9A26-64DF566C0F3E}"/>
                </a:ext>
              </a:extLst>
            </p:cNvPr>
            <p:cNvSpPr/>
            <p:nvPr/>
          </p:nvSpPr>
          <p:spPr>
            <a:xfrm>
              <a:off x="3442701" y="2754300"/>
              <a:ext cx="58896" cy="69421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1267;p51">
              <a:extLst>
                <a:ext uri="{FF2B5EF4-FFF2-40B4-BE49-F238E27FC236}">
                  <a16:creationId xmlns:a16="http://schemas.microsoft.com/office/drawing/2014/main" id="{B4B76C37-B285-4691-B0CB-FF38FF27D53A}"/>
                </a:ext>
              </a:extLst>
            </p:cNvPr>
            <p:cNvSpPr/>
            <p:nvPr/>
          </p:nvSpPr>
          <p:spPr>
            <a:xfrm>
              <a:off x="3441636" y="2772527"/>
              <a:ext cx="303455" cy="244158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1268;p51">
              <a:extLst>
                <a:ext uri="{FF2B5EF4-FFF2-40B4-BE49-F238E27FC236}">
                  <a16:creationId xmlns:a16="http://schemas.microsoft.com/office/drawing/2014/main" id="{F67C675B-0CDD-483E-936B-404D11D5AB9F}"/>
                </a:ext>
              </a:extLst>
            </p:cNvPr>
            <p:cNvSpPr/>
            <p:nvPr/>
          </p:nvSpPr>
          <p:spPr>
            <a:xfrm>
              <a:off x="3675572" y="2863199"/>
              <a:ext cx="11181" cy="23310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1269;p51">
              <a:extLst>
                <a:ext uri="{FF2B5EF4-FFF2-40B4-BE49-F238E27FC236}">
                  <a16:creationId xmlns:a16="http://schemas.microsoft.com/office/drawing/2014/main" id="{658C3307-BE16-43BB-B9FE-3C1F8E0C93CE}"/>
                </a:ext>
              </a:extLst>
            </p:cNvPr>
            <p:cNvSpPr/>
            <p:nvPr/>
          </p:nvSpPr>
          <p:spPr>
            <a:xfrm>
              <a:off x="3687260" y="2864724"/>
              <a:ext cx="70052" cy="5269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1270;p51">
              <a:extLst>
                <a:ext uri="{FF2B5EF4-FFF2-40B4-BE49-F238E27FC236}">
                  <a16:creationId xmlns:a16="http://schemas.microsoft.com/office/drawing/2014/main" id="{687090FF-2256-4E5A-BB73-A58B64B0E3A0}"/>
                </a:ext>
              </a:extLst>
            </p:cNvPr>
            <p:cNvSpPr/>
            <p:nvPr/>
          </p:nvSpPr>
          <p:spPr>
            <a:xfrm>
              <a:off x="3700520" y="2876367"/>
              <a:ext cx="109831" cy="129159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1271;p51">
              <a:extLst>
                <a:ext uri="{FF2B5EF4-FFF2-40B4-BE49-F238E27FC236}">
                  <a16:creationId xmlns:a16="http://schemas.microsoft.com/office/drawing/2014/main" id="{63EF388B-312D-4395-A0A1-D26E1F39BB0C}"/>
                </a:ext>
              </a:extLst>
            </p:cNvPr>
            <p:cNvSpPr/>
            <p:nvPr/>
          </p:nvSpPr>
          <p:spPr>
            <a:xfrm>
              <a:off x="3750390" y="2858116"/>
              <a:ext cx="5857" cy="12708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1272;p51">
              <a:extLst>
                <a:ext uri="{FF2B5EF4-FFF2-40B4-BE49-F238E27FC236}">
                  <a16:creationId xmlns:a16="http://schemas.microsoft.com/office/drawing/2014/main" id="{E9B6C671-7ED1-4972-8639-02433374C8E5}"/>
                </a:ext>
              </a:extLst>
            </p:cNvPr>
            <p:cNvSpPr/>
            <p:nvPr/>
          </p:nvSpPr>
          <p:spPr>
            <a:xfrm>
              <a:off x="3564702" y="2967016"/>
              <a:ext cx="156000" cy="96748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1273;p51">
              <a:extLst>
                <a:ext uri="{FF2B5EF4-FFF2-40B4-BE49-F238E27FC236}">
                  <a16:creationId xmlns:a16="http://schemas.microsoft.com/office/drawing/2014/main" id="{F575A90D-ADFC-4ECF-90B9-C71CC598DA8F}"/>
                </a:ext>
              </a:extLst>
            </p:cNvPr>
            <p:cNvSpPr/>
            <p:nvPr/>
          </p:nvSpPr>
          <p:spPr>
            <a:xfrm>
              <a:off x="3296285" y="2782669"/>
              <a:ext cx="183052" cy="146902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1274;p51">
              <a:extLst>
                <a:ext uri="{FF2B5EF4-FFF2-40B4-BE49-F238E27FC236}">
                  <a16:creationId xmlns:a16="http://schemas.microsoft.com/office/drawing/2014/main" id="{941D93EB-2BBA-455B-9050-DD7107D96351}"/>
                </a:ext>
              </a:extLst>
            </p:cNvPr>
            <p:cNvSpPr/>
            <p:nvPr/>
          </p:nvSpPr>
          <p:spPr>
            <a:xfrm>
              <a:off x="3263934" y="2928021"/>
              <a:ext cx="241923" cy="264902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1275;p51">
              <a:extLst>
                <a:ext uri="{FF2B5EF4-FFF2-40B4-BE49-F238E27FC236}">
                  <a16:creationId xmlns:a16="http://schemas.microsoft.com/office/drawing/2014/main" id="{582D75EA-71AA-4E34-8282-90C0C9D6C5DA}"/>
                </a:ext>
              </a:extLst>
            </p:cNvPr>
            <p:cNvSpPr/>
            <p:nvPr/>
          </p:nvSpPr>
          <p:spPr>
            <a:xfrm>
              <a:off x="3428909" y="3030821"/>
              <a:ext cx="222831" cy="161594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1276;p51">
              <a:extLst>
                <a:ext uri="{FF2B5EF4-FFF2-40B4-BE49-F238E27FC236}">
                  <a16:creationId xmlns:a16="http://schemas.microsoft.com/office/drawing/2014/main" id="{B20D638A-26D9-4D15-9C56-2F11C5AA8DAC}"/>
                </a:ext>
              </a:extLst>
            </p:cNvPr>
            <p:cNvSpPr/>
            <p:nvPr/>
          </p:nvSpPr>
          <p:spPr>
            <a:xfrm>
              <a:off x="3476649" y="2985750"/>
              <a:ext cx="98169" cy="83097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1277;p51">
              <a:extLst>
                <a:ext uri="{FF2B5EF4-FFF2-40B4-BE49-F238E27FC236}">
                  <a16:creationId xmlns:a16="http://schemas.microsoft.com/office/drawing/2014/main" id="{1EEE734F-D138-47E2-A5E3-70763D521121}"/>
                </a:ext>
              </a:extLst>
            </p:cNvPr>
            <p:cNvSpPr/>
            <p:nvPr/>
          </p:nvSpPr>
          <p:spPr>
            <a:xfrm>
              <a:off x="3556234" y="3063256"/>
              <a:ext cx="22286" cy="25343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1278;p51">
              <a:extLst>
                <a:ext uri="{FF2B5EF4-FFF2-40B4-BE49-F238E27FC236}">
                  <a16:creationId xmlns:a16="http://schemas.microsoft.com/office/drawing/2014/main" id="{C4035E21-10EA-4AEC-9F16-FD4E118B5212}"/>
                </a:ext>
              </a:extLst>
            </p:cNvPr>
            <p:cNvSpPr/>
            <p:nvPr/>
          </p:nvSpPr>
          <p:spPr>
            <a:xfrm>
              <a:off x="3546675" y="3073373"/>
              <a:ext cx="150143" cy="189938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1279;p51">
              <a:extLst>
                <a:ext uri="{FF2B5EF4-FFF2-40B4-BE49-F238E27FC236}">
                  <a16:creationId xmlns:a16="http://schemas.microsoft.com/office/drawing/2014/main" id="{3B8263EB-837C-4F72-B543-1DE4ED0955D2}"/>
                </a:ext>
              </a:extLst>
            </p:cNvPr>
            <p:cNvSpPr/>
            <p:nvPr/>
          </p:nvSpPr>
          <p:spPr>
            <a:xfrm>
              <a:off x="3437934" y="3164530"/>
              <a:ext cx="123091" cy="142351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1280;p51">
              <a:extLst>
                <a:ext uri="{FF2B5EF4-FFF2-40B4-BE49-F238E27FC236}">
                  <a16:creationId xmlns:a16="http://schemas.microsoft.com/office/drawing/2014/main" id="{F7030059-1F25-4E91-8DBD-3EE5D48556C2}"/>
                </a:ext>
              </a:extLst>
            </p:cNvPr>
            <p:cNvSpPr/>
            <p:nvPr/>
          </p:nvSpPr>
          <p:spPr>
            <a:xfrm>
              <a:off x="3407155" y="3256704"/>
              <a:ext cx="11156" cy="24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1281;p51">
              <a:extLst>
                <a:ext uri="{FF2B5EF4-FFF2-40B4-BE49-F238E27FC236}">
                  <a16:creationId xmlns:a16="http://schemas.microsoft.com/office/drawing/2014/main" id="{D98F0139-6E63-424C-A5D9-83F493BCDAAE}"/>
                </a:ext>
              </a:extLst>
            </p:cNvPr>
            <p:cNvSpPr/>
            <p:nvPr/>
          </p:nvSpPr>
          <p:spPr>
            <a:xfrm>
              <a:off x="3376909" y="3182273"/>
              <a:ext cx="84909" cy="80047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1282;p51">
              <a:extLst>
                <a:ext uri="{FF2B5EF4-FFF2-40B4-BE49-F238E27FC236}">
                  <a16:creationId xmlns:a16="http://schemas.microsoft.com/office/drawing/2014/main" id="{6E5CA296-63AA-4B67-B55C-B0A3788EB52D}"/>
                </a:ext>
              </a:extLst>
            </p:cNvPr>
            <p:cNvSpPr/>
            <p:nvPr/>
          </p:nvSpPr>
          <p:spPr>
            <a:xfrm>
              <a:off x="3156765" y="3085016"/>
              <a:ext cx="191013" cy="123108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1283;p51">
              <a:extLst>
                <a:ext uri="{FF2B5EF4-FFF2-40B4-BE49-F238E27FC236}">
                  <a16:creationId xmlns:a16="http://schemas.microsoft.com/office/drawing/2014/main" id="{FAFED36A-DAE8-4572-BCEA-DF8BE9AF0F29}"/>
                </a:ext>
              </a:extLst>
            </p:cNvPr>
            <p:cNvSpPr/>
            <p:nvPr/>
          </p:nvSpPr>
          <p:spPr>
            <a:xfrm>
              <a:off x="3078777" y="2761900"/>
              <a:ext cx="226558" cy="201097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1284;p51">
              <a:extLst>
                <a:ext uri="{FF2B5EF4-FFF2-40B4-BE49-F238E27FC236}">
                  <a16:creationId xmlns:a16="http://schemas.microsoft.com/office/drawing/2014/main" id="{4D93FE0E-5207-426B-8F93-02A877BBFF4F}"/>
                </a:ext>
              </a:extLst>
            </p:cNvPr>
            <p:cNvSpPr/>
            <p:nvPr/>
          </p:nvSpPr>
          <p:spPr>
            <a:xfrm>
              <a:off x="3050128" y="2696062"/>
              <a:ext cx="57857" cy="107907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1285;p51">
              <a:extLst>
                <a:ext uri="{FF2B5EF4-FFF2-40B4-BE49-F238E27FC236}">
                  <a16:creationId xmlns:a16="http://schemas.microsoft.com/office/drawing/2014/main" id="{57DB2642-B7CD-4101-9573-3AB430FCBFF9}"/>
                </a:ext>
              </a:extLst>
            </p:cNvPr>
            <p:cNvSpPr/>
            <p:nvPr/>
          </p:nvSpPr>
          <p:spPr>
            <a:xfrm>
              <a:off x="2822556" y="2699596"/>
              <a:ext cx="293923" cy="271486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1286;p51">
              <a:extLst>
                <a:ext uri="{FF2B5EF4-FFF2-40B4-BE49-F238E27FC236}">
                  <a16:creationId xmlns:a16="http://schemas.microsoft.com/office/drawing/2014/main" id="{18B3491C-F8C7-47F6-A387-05AE0473FB85}"/>
                </a:ext>
              </a:extLst>
            </p:cNvPr>
            <p:cNvSpPr/>
            <p:nvPr/>
          </p:nvSpPr>
          <p:spPr>
            <a:xfrm>
              <a:off x="2764217" y="2717847"/>
              <a:ext cx="169767" cy="128142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1287;p51">
              <a:extLst>
                <a:ext uri="{FF2B5EF4-FFF2-40B4-BE49-F238E27FC236}">
                  <a16:creationId xmlns:a16="http://schemas.microsoft.com/office/drawing/2014/main" id="{CDB346C3-6219-491A-947E-12D50580341E}"/>
                </a:ext>
              </a:extLst>
            </p:cNvPr>
            <p:cNvSpPr/>
            <p:nvPr/>
          </p:nvSpPr>
          <p:spPr>
            <a:xfrm>
              <a:off x="2703191" y="2845457"/>
              <a:ext cx="120454" cy="9219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1288;p51">
              <a:extLst>
                <a:ext uri="{FF2B5EF4-FFF2-40B4-BE49-F238E27FC236}">
                  <a16:creationId xmlns:a16="http://schemas.microsoft.com/office/drawing/2014/main" id="{84AF0392-E4C5-4602-845A-38DAB540DD67}"/>
                </a:ext>
              </a:extLst>
            </p:cNvPr>
            <p:cNvSpPr/>
            <p:nvPr/>
          </p:nvSpPr>
          <p:spPr>
            <a:xfrm>
              <a:off x="2702684" y="2849523"/>
              <a:ext cx="172961" cy="1818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1289;p51">
              <a:extLst>
                <a:ext uri="{FF2B5EF4-FFF2-40B4-BE49-F238E27FC236}">
                  <a16:creationId xmlns:a16="http://schemas.microsoft.com/office/drawing/2014/main" id="{1A664E92-4303-434C-9811-6FC29960225A}"/>
                </a:ext>
              </a:extLst>
            </p:cNvPr>
            <p:cNvSpPr/>
            <p:nvPr/>
          </p:nvSpPr>
          <p:spPr>
            <a:xfrm>
              <a:off x="2771646" y="2883967"/>
              <a:ext cx="238728" cy="211215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1290;p51">
              <a:extLst>
                <a:ext uri="{FF2B5EF4-FFF2-40B4-BE49-F238E27FC236}">
                  <a16:creationId xmlns:a16="http://schemas.microsoft.com/office/drawing/2014/main" id="{43896401-5B78-48B5-B63C-0C327C0F4356}"/>
                </a:ext>
              </a:extLst>
            </p:cNvPr>
            <p:cNvSpPr/>
            <p:nvPr/>
          </p:nvSpPr>
          <p:spPr>
            <a:xfrm>
              <a:off x="2872426" y="3026270"/>
              <a:ext cx="110364" cy="76513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291;p51">
              <a:extLst>
                <a:ext uri="{FF2B5EF4-FFF2-40B4-BE49-F238E27FC236}">
                  <a16:creationId xmlns:a16="http://schemas.microsoft.com/office/drawing/2014/main" id="{E0BC39B6-9498-46EF-B12B-B5907C600481}"/>
                </a:ext>
              </a:extLst>
            </p:cNvPr>
            <p:cNvSpPr/>
            <p:nvPr/>
          </p:nvSpPr>
          <p:spPr>
            <a:xfrm>
              <a:off x="2694723" y="3003977"/>
              <a:ext cx="94442" cy="65887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292;p51">
              <a:extLst>
                <a:ext uri="{FF2B5EF4-FFF2-40B4-BE49-F238E27FC236}">
                  <a16:creationId xmlns:a16="http://schemas.microsoft.com/office/drawing/2014/main" id="{B3DC4F72-C428-4E08-AE21-DC6BD22B9E2E}"/>
                </a:ext>
              </a:extLst>
            </p:cNvPr>
            <p:cNvSpPr/>
            <p:nvPr/>
          </p:nvSpPr>
          <p:spPr>
            <a:xfrm>
              <a:off x="2705321" y="3060714"/>
              <a:ext cx="45129" cy="25851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5" name="Google Shape;1293;p51">
              <a:extLst>
                <a:ext uri="{FF2B5EF4-FFF2-40B4-BE49-F238E27FC236}">
                  <a16:creationId xmlns:a16="http://schemas.microsoft.com/office/drawing/2014/main" id="{3608BC0B-0676-4639-AD88-34EA26A599AD}"/>
                </a:ext>
              </a:extLst>
            </p:cNvPr>
            <p:cNvGrpSpPr/>
            <p:nvPr/>
          </p:nvGrpSpPr>
          <p:grpSpPr>
            <a:xfrm>
              <a:off x="2702658" y="3043026"/>
              <a:ext cx="134753" cy="96241"/>
              <a:chOff x="3450375" y="3038225"/>
              <a:chExt cx="132875" cy="99400"/>
            </a:xfrm>
          </p:grpSpPr>
          <p:sp>
            <p:nvSpPr>
              <p:cNvPr id="731" name="Google Shape;1294;p51">
                <a:extLst>
                  <a:ext uri="{FF2B5EF4-FFF2-40B4-BE49-F238E27FC236}">
                    <a16:creationId xmlns:a16="http://schemas.microsoft.com/office/drawing/2014/main" id="{B956B714-255B-479A-9A93-79306B487A3C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1295;p51">
                <a:extLst>
                  <a:ext uri="{FF2B5EF4-FFF2-40B4-BE49-F238E27FC236}">
                    <a16:creationId xmlns:a16="http://schemas.microsoft.com/office/drawing/2014/main" id="{DB0672FC-03E4-4744-BFE6-976FE0D082D9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75C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6" name="Google Shape;1296;p51">
              <a:extLst>
                <a:ext uri="{FF2B5EF4-FFF2-40B4-BE49-F238E27FC236}">
                  <a16:creationId xmlns:a16="http://schemas.microsoft.com/office/drawing/2014/main" id="{DED9E4D4-DCA1-4076-A40A-98AFC70902B0}"/>
                </a:ext>
              </a:extLst>
            </p:cNvPr>
            <p:cNvSpPr/>
            <p:nvPr/>
          </p:nvSpPr>
          <p:spPr>
            <a:xfrm>
              <a:off x="2756256" y="3098692"/>
              <a:ext cx="40870" cy="46619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297;p51">
              <a:extLst>
                <a:ext uri="{FF2B5EF4-FFF2-40B4-BE49-F238E27FC236}">
                  <a16:creationId xmlns:a16="http://schemas.microsoft.com/office/drawing/2014/main" id="{2440BDD2-E6E5-40F9-8E22-477859F14050}"/>
                </a:ext>
              </a:extLst>
            </p:cNvPr>
            <p:cNvSpPr/>
            <p:nvPr/>
          </p:nvSpPr>
          <p:spPr>
            <a:xfrm>
              <a:off x="2782776" y="3119968"/>
              <a:ext cx="59428" cy="60804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298;p51">
              <a:extLst>
                <a:ext uri="{FF2B5EF4-FFF2-40B4-BE49-F238E27FC236}">
                  <a16:creationId xmlns:a16="http://schemas.microsoft.com/office/drawing/2014/main" id="{ADF057D1-1AC6-47B1-AC4C-8C14CE672F51}"/>
                </a:ext>
              </a:extLst>
            </p:cNvPr>
            <p:cNvSpPr/>
            <p:nvPr/>
          </p:nvSpPr>
          <p:spPr>
            <a:xfrm>
              <a:off x="2824153" y="3090099"/>
              <a:ext cx="90740" cy="91181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299;p51">
              <a:extLst>
                <a:ext uri="{FF2B5EF4-FFF2-40B4-BE49-F238E27FC236}">
                  <a16:creationId xmlns:a16="http://schemas.microsoft.com/office/drawing/2014/main" id="{4E68AB5A-0D38-4C64-8CD6-AD08BBFDA97D}"/>
                </a:ext>
              </a:extLst>
            </p:cNvPr>
            <p:cNvSpPr/>
            <p:nvPr/>
          </p:nvSpPr>
          <p:spPr>
            <a:xfrm>
              <a:off x="2902140" y="3082499"/>
              <a:ext cx="62091" cy="92706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300;p51">
              <a:extLst>
                <a:ext uri="{FF2B5EF4-FFF2-40B4-BE49-F238E27FC236}">
                  <a16:creationId xmlns:a16="http://schemas.microsoft.com/office/drawing/2014/main" id="{E9FFFBC9-6A3C-4219-A719-0DD98C30480F}"/>
                </a:ext>
              </a:extLst>
            </p:cNvPr>
            <p:cNvSpPr/>
            <p:nvPr/>
          </p:nvSpPr>
          <p:spPr>
            <a:xfrm>
              <a:off x="2945647" y="3082499"/>
              <a:ext cx="29714" cy="75472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301;p51">
              <a:extLst>
                <a:ext uri="{FF2B5EF4-FFF2-40B4-BE49-F238E27FC236}">
                  <a16:creationId xmlns:a16="http://schemas.microsoft.com/office/drawing/2014/main" id="{516DDA1C-5A8A-44FB-A5F0-C5A57D2BC783}"/>
                </a:ext>
              </a:extLst>
            </p:cNvPr>
            <p:cNvSpPr/>
            <p:nvPr/>
          </p:nvSpPr>
          <p:spPr>
            <a:xfrm>
              <a:off x="2961543" y="3063256"/>
              <a:ext cx="45662" cy="91181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302;p51">
              <a:extLst>
                <a:ext uri="{FF2B5EF4-FFF2-40B4-BE49-F238E27FC236}">
                  <a16:creationId xmlns:a16="http://schemas.microsoft.com/office/drawing/2014/main" id="{3E34C0E0-A164-400A-B230-EF6352752178}"/>
                </a:ext>
              </a:extLst>
            </p:cNvPr>
            <p:cNvSpPr/>
            <p:nvPr/>
          </p:nvSpPr>
          <p:spPr>
            <a:xfrm>
              <a:off x="3140336" y="2906236"/>
              <a:ext cx="152780" cy="231983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303;p51">
              <a:extLst>
                <a:ext uri="{FF2B5EF4-FFF2-40B4-BE49-F238E27FC236}">
                  <a16:creationId xmlns:a16="http://schemas.microsoft.com/office/drawing/2014/main" id="{32670406-417E-49EE-AD79-4B5711BFE76B}"/>
                </a:ext>
              </a:extLst>
            </p:cNvPr>
            <p:cNvSpPr/>
            <p:nvPr/>
          </p:nvSpPr>
          <p:spPr>
            <a:xfrm>
              <a:off x="3121752" y="3056163"/>
              <a:ext cx="4792" cy="2542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304;p51">
              <a:extLst>
                <a:ext uri="{FF2B5EF4-FFF2-40B4-BE49-F238E27FC236}">
                  <a16:creationId xmlns:a16="http://schemas.microsoft.com/office/drawing/2014/main" id="{9F1B35DF-542F-4D79-A498-F55E486C9D90}"/>
                </a:ext>
              </a:extLst>
            </p:cNvPr>
            <p:cNvSpPr/>
            <p:nvPr/>
          </p:nvSpPr>
          <p:spPr>
            <a:xfrm>
              <a:off x="2951478" y="2909286"/>
              <a:ext cx="223364" cy="165636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305;p51">
              <a:extLst>
                <a:ext uri="{FF2B5EF4-FFF2-40B4-BE49-F238E27FC236}">
                  <a16:creationId xmlns:a16="http://schemas.microsoft.com/office/drawing/2014/main" id="{A06CA0FB-5DA8-4E73-A750-8F2B049DF645}"/>
                </a:ext>
              </a:extLst>
            </p:cNvPr>
            <p:cNvSpPr/>
            <p:nvPr/>
          </p:nvSpPr>
          <p:spPr>
            <a:xfrm>
              <a:off x="2989128" y="3046021"/>
              <a:ext cx="167662" cy="137268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306;p51">
              <a:extLst>
                <a:ext uri="{FF2B5EF4-FFF2-40B4-BE49-F238E27FC236}">
                  <a16:creationId xmlns:a16="http://schemas.microsoft.com/office/drawing/2014/main" id="{3BBDBB21-D92C-4CD0-ACF2-9B324EF8E5FD}"/>
                </a:ext>
              </a:extLst>
            </p:cNvPr>
            <p:cNvSpPr/>
            <p:nvPr/>
          </p:nvSpPr>
          <p:spPr>
            <a:xfrm>
              <a:off x="3070842" y="3058172"/>
              <a:ext cx="111403" cy="159561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307;p51">
              <a:extLst>
                <a:ext uri="{FF2B5EF4-FFF2-40B4-BE49-F238E27FC236}">
                  <a16:creationId xmlns:a16="http://schemas.microsoft.com/office/drawing/2014/main" id="{0554EAB3-85A9-4784-9580-C3DEC01E6EC9}"/>
                </a:ext>
              </a:extLst>
            </p:cNvPr>
            <p:cNvSpPr/>
            <p:nvPr/>
          </p:nvSpPr>
          <p:spPr>
            <a:xfrm>
              <a:off x="3071349" y="3211125"/>
              <a:ext cx="83844" cy="86631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308;p51">
              <a:extLst>
                <a:ext uri="{FF2B5EF4-FFF2-40B4-BE49-F238E27FC236}">
                  <a16:creationId xmlns:a16="http://schemas.microsoft.com/office/drawing/2014/main" id="{A13A035C-6D8C-4C2E-8DFE-9E422331B2EE}"/>
                </a:ext>
              </a:extLst>
            </p:cNvPr>
            <p:cNvSpPr/>
            <p:nvPr/>
          </p:nvSpPr>
          <p:spPr>
            <a:xfrm>
              <a:off x="3079310" y="3212650"/>
              <a:ext cx="29740" cy="18251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309;p51">
              <a:extLst>
                <a:ext uri="{FF2B5EF4-FFF2-40B4-BE49-F238E27FC236}">
                  <a16:creationId xmlns:a16="http://schemas.microsoft.com/office/drawing/2014/main" id="{91875733-F147-40B0-9CC3-6A8D924E734D}"/>
                </a:ext>
              </a:extLst>
            </p:cNvPr>
            <p:cNvSpPr/>
            <p:nvPr/>
          </p:nvSpPr>
          <p:spPr>
            <a:xfrm>
              <a:off x="3106362" y="3188856"/>
              <a:ext cx="112493" cy="125625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310;p51">
              <a:extLst>
                <a:ext uri="{FF2B5EF4-FFF2-40B4-BE49-F238E27FC236}">
                  <a16:creationId xmlns:a16="http://schemas.microsoft.com/office/drawing/2014/main" id="{FFF89C2E-C10A-4563-99BF-CE1C7A57CF68}"/>
                </a:ext>
              </a:extLst>
            </p:cNvPr>
            <p:cNvSpPr/>
            <p:nvPr/>
          </p:nvSpPr>
          <p:spPr>
            <a:xfrm>
              <a:off x="3118582" y="3304315"/>
              <a:ext cx="15922" cy="20792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311;p51">
              <a:extLst>
                <a:ext uri="{FF2B5EF4-FFF2-40B4-BE49-F238E27FC236}">
                  <a16:creationId xmlns:a16="http://schemas.microsoft.com/office/drawing/2014/main" id="{8A3E24F8-3C5A-49A1-99B4-95A6F699D4BB}"/>
                </a:ext>
              </a:extLst>
            </p:cNvPr>
            <p:cNvSpPr/>
            <p:nvPr/>
          </p:nvSpPr>
          <p:spPr>
            <a:xfrm>
              <a:off x="3373207" y="3255711"/>
              <a:ext cx="163935" cy="159537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312;p51">
              <a:extLst>
                <a:ext uri="{FF2B5EF4-FFF2-40B4-BE49-F238E27FC236}">
                  <a16:creationId xmlns:a16="http://schemas.microsoft.com/office/drawing/2014/main" id="{23B2217D-EA3D-44C4-ABC2-43C5D77C612E}"/>
                </a:ext>
              </a:extLst>
            </p:cNvPr>
            <p:cNvSpPr/>
            <p:nvPr/>
          </p:nvSpPr>
          <p:spPr>
            <a:xfrm>
              <a:off x="3368441" y="3258737"/>
              <a:ext cx="29714" cy="23334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313;p51">
              <a:extLst>
                <a:ext uri="{FF2B5EF4-FFF2-40B4-BE49-F238E27FC236}">
                  <a16:creationId xmlns:a16="http://schemas.microsoft.com/office/drawing/2014/main" id="{18FA3B3B-3731-4CEF-92AC-7E9A55D8F8D2}"/>
                </a:ext>
              </a:extLst>
            </p:cNvPr>
            <p:cNvSpPr/>
            <p:nvPr/>
          </p:nvSpPr>
          <p:spPr>
            <a:xfrm>
              <a:off x="3368441" y="3272413"/>
              <a:ext cx="29182" cy="33960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314;p51">
              <a:extLst>
                <a:ext uri="{FF2B5EF4-FFF2-40B4-BE49-F238E27FC236}">
                  <a16:creationId xmlns:a16="http://schemas.microsoft.com/office/drawing/2014/main" id="{FF690087-277B-4825-8AF3-3EDA3C8008FF}"/>
                </a:ext>
              </a:extLst>
            </p:cNvPr>
            <p:cNvSpPr/>
            <p:nvPr/>
          </p:nvSpPr>
          <p:spPr>
            <a:xfrm>
              <a:off x="3120687" y="3167580"/>
              <a:ext cx="279598" cy="264394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315;p51">
              <a:extLst>
                <a:ext uri="{FF2B5EF4-FFF2-40B4-BE49-F238E27FC236}">
                  <a16:creationId xmlns:a16="http://schemas.microsoft.com/office/drawing/2014/main" id="{D1F3D6DF-A53E-4CD0-B7BA-BD8916B2F7BD}"/>
                </a:ext>
              </a:extLst>
            </p:cNvPr>
            <p:cNvSpPr/>
            <p:nvPr/>
          </p:nvSpPr>
          <p:spPr>
            <a:xfrm>
              <a:off x="3421480" y="3374728"/>
              <a:ext cx="46701" cy="11245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316;p51">
              <a:extLst>
                <a:ext uri="{FF2B5EF4-FFF2-40B4-BE49-F238E27FC236}">
                  <a16:creationId xmlns:a16="http://schemas.microsoft.com/office/drawing/2014/main" id="{34984456-50E5-4960-A214-DFEA1AD9E8C9}"/>
                </a:ext>
              </a:extLst>
            </p:cNvPr>
            <p:cNvSpPr/>
            <p:nvPr/>
          </p:nvSpPr>
          <p:spPr>
            <a:xfrm>
              <a:off x="3261272" y="3358003"/>
              <a:ext cx="172961" cy="140826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317;p51">
              <a:extLst>
                <a:ext uri="{FF2B5EF4-FFF2-40B4-BE49-F238E27FC236}">
                  <a16:creationId xmlns:a16="http://schemas.microsoft.com/office/drawing/2014/main" id="{488BE5F0-87A1-4EA1-ABC4-11331227CDEE}"/>
                </a:ext>
              </a:extLst>
            </p:cNvPr>
            <p:cNvSpPr/>
            <p:nvPr/>
          </p:nvSpPr>
          <p:spPr>
            <a:xfrm>
              <a:off x="3110621" y="3325592"/>
              <a:ext cx="183559" cy="173237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318;p51">
              <a:extLst>
                <a:ext uri="{FF2B5EF4-FFF2-40B4-BE49-F238E27FC236}">
                  <a16:creationId xmlns:a16="http://schemas.microsoft.com/office/drawing/2014/main" id="{30F427C5-87F0-4763-B3E2-B5DE8ABD4119}"/>
                </a:ext>
              </a:extLst>
            </p:cNvPr>
            <p:cNvSpPr/>
            <p:nvPr/>
          </p:nvSpPr>
          <p:spPr>
            <a:xfrm>
              <a:off x="3307415" y="3463344"/>
              <a:ext cx="114623" cy="99798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319;p51">
              <a:extLst>
                <a:ext uri="{FF2B5EF4-FFF2-40B4-BE49-F238E27FC236}">
                  <a16:creationId xmlns:a16="http://schemas.microsoft.com/office/drawing/2014/main" id="{49FB2EE5-A789-47A2-9505-D1B19DA138F3}"/>
                </a:ext>
              </a:extLst>
            </p:cNvPr>
            <p:cNvSpPr/>
            <p:nvPr/>
          </p:nvSpPr>
          <p:spPr>
            <a:xfrm>
              <a:off x="3228388" y="3494254"/>
              <a:ext cx="137416" cy="131192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320;p51">
              <a:extLst>
                <a:ext uri="{FF2B5EF4-FFF2-40B4-BE49-F238E27FC236}">
                  <a16:creationId xmlns:a16="http://schemas.microsoft.com/office/drawing/2014/main" id="{1844A02D-31C7-42C9-A2A0-694E2C6C192F}"/>
                </a:ext>
              </a:extLst>
            </p:cNvPr>
            <p:cNvSpPr/>
            <p:nvPr/>
          </p:nvSpPr>
          <p:spPr>
            <a:xfrm>
              <a:off x="3111154" y="3482079"/>
              <a:ext cx="196286" cy="176287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321;p51">
              <a:extLst>
                <a:ext uri="{FF2B5EF4-FFF2-40B4-BE49-F238E27FC236}">
                  <a16:creationId xmlns:a16="http://schemas.microsoft.com/office/drawing/2014/main" id="{110B30DD-4322-45AF-A453-E1257C16E32B}"/>
                </a:ext>
              </a:extLst>
            </p:cNvPr>
            <p:cNvSpPr/>
            <p:nvPr/>
          </p:nvSpPr>
          <p:spPr>
            <a:xfrm>
              <a:off x="3384870" y="3390922"/>
              <a:ext cx="152805" cy="235033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322;p51">
              <a:extLst>
                <a:ext uri="{FF2B5EF4-FFF2-40B4-BE49-F238E27FC236}">
                  <a16:creationId xmlns:a16="http://schemas.microsoft.com/office/drawing/2014/main" id="{9CA1CDB9-4100-4C33-BEAA-7E55FE5F0194}"/>
                </a:ext>
              </a:extLst>
            </p:cNvPr>
            <p:cNvSpPr/>
            <p:nvPr/>
          </p:nvSpPr>
          <p:spPr>
            <a:xfrm>
              <a:off x="3382233" y="3608696"/>
              <a:ext cx="21246" cy="22826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323;p51">
              <a:extLst>
                <a:ext uri="{FF2B5EF4-FFF2-40B4-BE49-F238E27FC236}">
                  <a16:creationId xmlns:a16="http://schemas.microsoft.com/office/drawing/2014/main" id="{21C0BEFA-9268-47B7-A08D-6341FC72CF0B}"/>
                </a:ext>
              </a:extLst>
            </p:cNvPr>
            <p:cNvSpPr/>
            <p:nvPr/>
          </p:nvSpPr>
          <p:spPr>
            <a:xfrm>
              <a:off x="3325467" y="3653766"/>
              <a:ext cx="33974" cy="30426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324;p51">
              <a:extLst>
                <a:ext uri="{FF2B5EF4-FFF2-40B4-BE49-F238E27FC236}">
                  <a16:creationId xmlns:a16="http://schemas.microsoft.com/office/drawing/2014/main" id="{83D696E0-DE33-4D92-85C5-4F7B2A1F448F}"/>
                </a:ext>
              </a:extLst>
            </p:cNvPr>
            <p:cNvSpPr/>
            <p:nvPr/>
          </p:nvSpPr>
          <p:spPr>
            <a:xfrm>
              <a:off x="3967340" y="2676819"/>
              <a:ext cx="106662" cy="84089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325;p51">
              <a:extLst>
                <a:ext uri="{FF2B5EF4-FFF2-40B4-BE49-F238E27FC236}">
                  <a16:creationId xmlns:a16="http://schemas.microsoft.com/office/drawing/2014/main" id="{05A0B9C0-C9C3-4985-8F43-C687BD5C5F32}"/>
                </a:ext>
              </a:extLst>
            </p:cNvPr>
            <p:cNvSpPr/>
            <p:nvPr/>
          </p:nvSpPr>
          <p:spPr>
            <a:xfrm>
              <a:off x="3967340" y="2676819"/>
              <a:ext cx="106662" cy="84089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326;p51">
              <a:extLst>
                <a:ext uri="{FF2B5EF4-FFF2-40B4-BE49-F238E27FC236}">
                  <a16:creationId xmlns:a16="http://schemas.microsoft.com/office/drawing/2014/main" id="{92F806BD-F9AE-433D-A70C-66EE965632B6}"/>
                </a:ext>
              </a:extLst>
            </p:cNvPr>
            <p:cNvSpPr/>
            <p:nvPr/>
          </p:nvSpPr>
          <p:spPr>
            <a:xfrm>
              <a:off x="3516429" y="2605922"/>
              <a:ext cx="71649" cy="19267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327;p51">
              <a:extLst>
                <a:ext uri="{FF2B5EF4-FFF2-40B4-BE49-F238E27FC236}">
                  <a16:creationId xmlns:a16="http://schemas.microsoft.com/office/drawing/2014/main" id="{35A716D1-55A3-4CCC-8DD4-C34617886E6F}"/>
                </a:ext>
              </a:extLst>
            </p:cNvPr>
            <p:cNvSpPr/>
            <p:nvPr/>
          </p:nvSpPr>
          <p:spPr>
            <a:xfrm>
              <a:off x="3563130" y="2621607"/>
              <a:ext cx="2662" cy="2566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75CCB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328;p51">
              <a:extLst>
                <a:ext uri="{FF2B5EF4-FFF2-40B4-BE49-F238E27FC236}">
                  <a16:creationId xmlns:a16="http://schemas.microsoft.com/office/drawing/2014/main" id="{F60FAC51-1317-4A15-B930-09C14FD8AAB0}"/>
                </a:ext>
              </a:extLst>
            </p:cNvPr>
            <p:cNvSpPr/>
            <p:nvPr/>
          </p:nvSpPr>
          <p:spPr>
            <a:xfrm>
              <a:off x="4222522" y="2823188"/>
              <a:ext cx="45104" cy="25343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329;p51">
              <a:extLst>
                <a:ext uri="{FF2B5EF4-FFF2-40B4-BE49-F238E27FC236}">
                  <a16:creationId xmlns:a16="http://schemas.microsoft.com/office/drawing/2014/main" id="{3EE49C5E-5B0C-45E0-8FF5-AA27C55109F8}"/>
                </a:ext>
              </a:extLst>
            </p:cNvPr>
            <p:cNvSpPr/>
            <p:nvPr/>
          </p:nvSpPr>
          <p:spPr>
            <a:xfrm>
              <a:off x="3226791" y="2608948"/>
              <a:ext cx="35571" cy="28901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330;p51">
              <a:extLst>
                <a:ext uri="{FF2B5EF4-FFF2-40B4-BE49-F238E27FC236}">
                  <a16:creationId xmlns:a16="http://schemas.microsoft.com/office/drawing/2014/main" id="{C1C53C22-E663-4C63-B438-C3B726176E43}"/>
                </a:ext>
              </a:extLst>
            </p:cNvPr>
            <p:cNvSpPr/>
            <p:nvPr/>
          </p:nvSpPr>
          <p:spPr>
            <a:xfrm>
              <a:off x="3197609" y="2544126"/>
              <a:ext cx="59454" cy="74479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75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10" name="Connecteur droit 809">
            <a:extLst>
              <a:ext uri="{FF2B5EF4-FFF2-40B4-BE49-F238E27FC236}">
                <a16:creationId xmlns:a16="http://schemas.microsoft.com/office/drawing/2014/main" id="{36418483-77C1-4C5E-B68B-B89C95DD908D}"/>
              </a:ext>
            </a:extLst>
          </p:cNvPr>
          <p:cNvCxnSpPr>
            <a:cxnSpLocks/>
          </p:cNvCxnSpPr>
          <p:nvPr/>
        </p:nvCxnSpPr>
        <p:spPr>
          <a:xfrm>
            <a:off x="8250861" y="1813223"/>
            <a:ext cx="324428" cy="15171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1" name="Explosion : 14 points 810">
            <a:extLst>
              <a:ext uri="{FF2B5EF4-FFF2-40B4-BE49-F238E27FC236}">
                <a16:creationId xmlns:a16="http://schemas.microsoft.com/office/drawing/2014/main" id="{171F9A2A-C628-4F0A-A251-90687BCAEFC4}"/>
              </a:ext>
            </a:extLst>
          </p:cNvPr>
          <p:cNvSpPr/>
          <p:nvPr/>
        </p:nvSpPr>
        <p:spPr>
          <a:xfrm>
            <a:off x="8506071" y="3315633"/>
            <a:ext cx="193397" cy="12264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0BA6D3-EDDE-4A20-B38F-97EC8ACE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650" y="1167620"/>
            <a:ext cx="1083729" cy="10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8 -0.00162 L -0.08268 -0.00162 L -0.12018 -0.00486 C -0.12721 -0.00555 -0.13424 -0.00648 -0.14128 -0.00648 C -0.15742 -0.00648 -0.17357 -0.00555 -0.18971 -0.00486 C -0.19063 -0.00439 -0.19154 -0.00347 -0.19245 -0.00324 C -0.19583 -0.00254 -0.19935 -0.00324 -0.2026 -0.00162 C -0.20404 -0.00092 -0.20495 0.00162 -0.20625 0.00325 C -0.20742 0.0044 -0.20872 0.0051 -0.2099 0.00649 C -0.2112 0.00787 -0.21224 0.00996 -0.21354 0.01135 C -0.21432 0.01204 -0.21536 0.01204 -0.21628 0.01297 C -0.21784 0.01436 -0.21927 0.01621 -0.22083 0.01783 C -0.22578 0.02269 -0.22552 0.02014 -0.22995 0.03079 C -0.23086 0.03287 -0.2319 0.03519 -0.23268 0.03727 C -0.23477 0.0426 -0.23724 0.04954 -0.23828 0.0551 L -0.2401 0.06505 C -0.24036 0.06667 -0.24036 0.06852 -0.24102 0.06991 L -0.24375 0.07639 C -0.24648 0.09075 -0.24206 0.06806 -0.24648 0.08936 C -0.24714 0.0926 -0.24714 0.0963 -0.24831 0.09908 C -0.25169 0.10718 -0.25013 0.10325 -0.25286 0.11042 C -0.25508 0.12662 -0.25208 0.10996 -0.2556 0.12014 C -0.25703 0.12431 -0.25781 0.12917 -0.25924 0.13334 L -0.26107 0.1382 C -0.26146 0.13982 -0.26159 0.14144 -0.26198 0.14306 C -0.2625 0.14514 -0.26341 0.14723 -0.2638 0.14954 C -0.26641 0.16158 -0.26289 0.15093 -0.26654 0.16088 C -0.2681 0.1713 -0.26628 0.16436 -0.27109 0.17223 C -0.27305 0.17524 -0.27526 0.17825 -0.27669 0.18195 C -0.27721 0.18357 -0.27773 0.18542 -0.27852 0.18681 C -0.2793 0.1882 -0.28034 0.18912 -0.28125 0.19005 C -0.28177 0.19167 -0.28255 0.19329 -0.28307 0.19491 C -0.28346 0.19653 -0.28346 0.19838 -0.28398 0.2 C -0.28711 0.2095 -0.28568 0.20348 -0.28854 0.20973 C -0.28919 0.21112 -0.28958 0.21297 -0.29036 0.21459 C -0.29154 0.2169 -0.29284 0.21899 -0.29401 0.22107 C -0.29466 0.22223 -0.29531 0.22292 -0.29583 0.22431 C -0.29648 0.22593 -0.29688 0.22778 -0.29766 0.22917 C -0.29844 0.23056 -0.29961 0.23125 -0.30039 0.23241 C -0.30104 0.23334 -0.30156 0.23473 -0.30221 0.23565 C -0.30313 0.23681 -0.30417 0.23774 -0.30495 0.23889 C -0.30599 0.24051 -0.30664 0.2426 -0.30768 0.24375 C -0.30859 0.24468 -0.30951 0.24491 -0.31042 0.24537 C -0.31172 0.247 -0.31302 0.24862 -0.31419 0.25024 C -0.31667 0.25417 -0.31536 0.25371 -0.31875 0.25672 C -0.31953 0.25764 -0.32057 0.25764 -0.32148 0.25834 C -0.32813 0.26436 -0.32096 0.2588 -0.32604 0.26505 C -0.32826 0.2676 -0.32995 0.26829 -0.33242 0.26991 C -0.33477 0.27246 -0.3362 0.27454 -0.3388 0.27639 C -0.33997 0.27709 -0.34128 0.27732 -0.34245 0.27801 C -0.34935 0.28612 -0.34063 0.27662 -0.34883 0.28287 C -0.34987 0.28357 -0.35065 0.28519 -0.35169 0.28612 C -0.35456 0.28843 -0.35768 0.28959 -0.36081 0.29098 C -0.36133 0.29213 -0.36185 0.29352 -0.36263 0.29422 C -0.3638 0.29561 -0.36797 0.29676 -0.36901 0.29746 C -0.37031 0.29838 -0.37135 0.3 -0.37266 0.3007 C -0.375 0.30209 -0.3776 0.30232 -0.37995 0.30394 C -0.38151 0.3051 -0.38294 0.30649 -0.38451 0.30718 C -0.38698 0.30857 -0.39245 0.3095 -0.39466 0.31042 C -0.39831 0.31181 -0.40182 0.31436 -0.4056 0.31528 C -0.40768 0.31598 -0.4099 0.31621 -0.41198 0.3169 C -0.41445 0.31783 -0.41693 0.31875 -0.41927 0.32014 C -0.42161 0.32153 -0.42409 0.32338 -0.42669 0.32338 C -0.44102 0.32454 -0.45534 0.32454 -0.46966 0.325 C -0.47057 0.3257 -0.47148 0.32639 -0.4724 0.32662 C -0.47865 0.32963 -0.48216 0.32894 -0.48971 0.3301 C -0.50195 0.3294 -0.51419 0.32987 -0.5263 0.32825 C -0.52747 0.32825 -0.52799 0.32547 -0.52904 0.325 C -0.53086 0.32431 -0.53268 0.325 -0.53451 0.325 L -0.53906 0.3301 " pathEditMode="relative" ptsTypes="AAAAAAAAAAAAAAAAAAAAAAAAAAAAAAAAAAAAAAAAAAAAAAAAAAAAAAAAAAAAAAAAAAAA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" grpId="0" animBg="1"/>
      <p:bldP spid="3" grpId="1" animBg="1"/>
      <p:bldP spid="4" grpId="0"/>
      <p:bldP spid="4" grpId="1"/>
      <p:bldP spid="18" grpId="0" animBg="1"/>
      <p:bldP spid="18" grpId="1" animBg="1"/>
      <p:bldP spid="5" grpId="0" animBg="1"/>
      <p:bldP spid="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0" grpId="0"/>
      <p:bldP spid="8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27040" y="78870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90174" y="45400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Introduction                   </a:t>
            </a:r>
            <a:r>
              <a:rPr kumimoji="0" lang="fr-F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Data bases                     Results and discussion                   Conclusion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1908680" y="43332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0BEC59E-05D3-4874-94B1-EDC79167C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17" y="1784396"/>
            <a:ext cx="1083729" cy="10807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38AF22-EE09-4262-86F5-B856CAA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904" y="1233078"/>
            <a:ext cx="1083729" cy="10807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9CFD40-EAED-44E9-B23C-09FFAD60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59" y="2609988"/>
            <a:ext cx="1083729" cy="10807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036D46-05CD-4E2C-911E-8AA28B65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48" y="991951"/>
            <a:ext cx="1083729" cy="10807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A399B6-E494-415A-9BE8-6EE6E745D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60" y="810911"/>
            <a:ext cx="1083729" cy="1080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2D1D62-0611-43DC-90E9-A5EB199ACB1B}"/>
              </a:ext>
            </a:extLst>
          </p:cNvPr>
          <p:cNvSpPr txBox="1"/>
          <p:nvPr/>
        </p:nvSpPr>
        <p:spPr>
          <a:xfrm>
            <a:off x="4494463" y="2713002"/>
            <a:ext cx="344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30th April 2020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F6DA7F9-E5B8-4FEF-BA1C-CA26FA188ADA}"/>
              </a:ext>
            </a:extLst>
          </p:cNvPr>
          <p:cNvSpPr/>
          <p:nvPr/>
        </p:nvSpPr>
        <p:spPr>
          <a:xfrm>
            <a:off x="4494463" y="3401122"/>
            <a:ext cx="2665141" cy="8586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3,090,445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Detected Cases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584F975-CB2B-4A76-9F7C-707E8DA9D2AF}"/>
              </a:ext>
            </a:extLst>
          </p:cNvPr>
          <p:cNvSpPr/>
          <p:nvPr/>
        </p:nvSpPr>
        <p:spPr>
          <a:xfrm>
            <a:off x="8372197" y="5034290"/>
            <a:ext cx="2665141" cy="8586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1,030,715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recovered </a:t>
            </a:r>
            <a:endParaRPr lang="fr-FR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1A549B-231A-4FF9-B3CA-C24876003D15}"/>
              </a:ext>
            </a:extLst>
          </p:cNvPr>
          <p:cNvSpPr/>
          <p:nvPr/>
        </p:nvSpPr>
        <p:spPr>
          <a:xfrm>
            <a:off x="404173" y="5034289"/>
            <a:ext cx="2665141" cy="858641"/>
          </a:xfrm>
          <a:prstGeom prst="roundRect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217,769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eaths </a:t>
            </a:r>
            <a:endParaRPr lang="fr-FR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0F0F4A-BAA5-48CF-AB6D-487D78394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5" y="4674989"/>
            <a:ext cx="3147775" cy="144965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8B278F04-F800-4C1C-AFAC-8D0885AAD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45" y="3140377"/>
            <a:ext cx="3147775" cy="144965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A2915586-9492-485C-8DA7-C7936BC9F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25" y="4674989"/>
            <a:ext cx="3147775" cy="144965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4489945-1C6B-48F1-9D62-2BB0216E809E}"/>
              </a:ext>
            </a:extLst>
          </p:cNvPr>
          <p:cNvCxnSpPr>
            <a:cxnSpLocks/>
          </p:cNvCxnSpPr>
          <p:nvPr/>
        </p:nvCxnSpPr>
        <p:spPr>
          <a:xfrm>
            <a:off x="4114800" y="5520690"/>
            <a:ext cx="895100" cy="13373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E7CEF2F-4DBC-428B-A4EE-68DF04EC05FA}"/>
              </a:ext>
            </a:extLst>
          </p:cNvPr>
          <p:cNvCxnSpPr>
            <a:cxnSpLocks/>
          </p:cNvCxnSpPr>
          <p:nvPr/>
        </p:nvCxnSpPr>
        <p:spPr>
          <a:xfrm>
            <a:off x="5827033" y="5334086"/>
            <a:ext cx="0" cy="152391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89EEEE4-A543-40DE-BA52-5A8541CA9745}"/>
              </a:ext>
            </a:extLst>
          </p:cNvPr>
          <p:cNvCxnSpPr>
            <a:cxnSpLocks/>
          </p:cNvCxnSpPr>
          <p:nvPr/>
        </p:nvCxnSpPr>
        <p:spPr>
          <a:xfrm flipH="1">
            <a:off x="6807734" y="5439867"/>
            <a:ext cx="791822" cy="141813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" grpId="0"/>
      <p:bldP spid="4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27040" y="78870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90174" y="56585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1908680" y="43332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5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8CB0875-D584-4E2E-B08B-BCB9D067DBAB}"/>
              </a:ext>
            </a:extLst>
          </p:cNvPr>
          <p:cNvCxnSpPr>
            <a:cxnSpLocks/>
          </p:cNvCxnSpPr>
          <p:nvPr/>
        </p:nvCxnSpPr>
        <p:spPr>
          <a:xfrm>
            <a:off x="5049529" y="563307"/>
            <a:ext cx="678422" cy="5724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74A364E-988B-4D79-AEAB-320D603476BE}"/>
              </a:ext>
            </a:extLst>
          </p:cNvPr>
          <p:cNvCxnSpPr>
            <a:cxnSpLocks/>
          </p:cNvCxnSpPr>
          <p:nvPr/>
        </p:nvCxnSpPr>
        <p:spPr>
          <a:xfrm>
            <a:off x="5727952" y="575514"/>
            <a:ext cx="0" cy="5941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EABDD0-CE57-4A1C-833D-0ABA1F51245E}"/>
              </a:ext>
            </a:extLst>
          </p:cNvPr>
          <p:cNvCxnSpPr>
            <a:cxnSpLocks/>
          </p:cNvCxnSpPr>
          <p:nvPr/>
        </p:nvCxnSpPr>
        <p:spPr>
          <a:xfrm flipH="1">
            <a:off x="5727952" y="576994"/>
            <a:ext cx="678424" cy="5742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rganigramme : Alternative 35">
            <a:extLst>
              <a:ext uri="{FF2B5EF4-FFF2-40B4-BE49-F238E27FC236}">
                <a16:creationId xmlns:a16="http://schemas.microsoft.com/office/drawing/2014/main" id="{557AA0A9-41AF-4CDD-A436-B0428BD05FAA}"/>
              </a:ext>
            </a:extLst>
          </p:cNvPr>
          <p:cNvSpPr/>
          <p:nvPr/>
        </p:nvSpPr>
        <p:spPr>
          <a:xfrm>
            <a:off x="4062796" y="1185573"/>
            <a:ext cx="3490330" cy="1134894"/>
          </a:xfrm>
          <a:prstGeom prst="flowChartAlternateProcess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World Health Organization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has announced a state of emergency </a:t>
            </a:r>
            <a:endParaRPr lang="fr-FR" b="1" dirty="0"/>
          </a:p>
        </p:txBody>
      </p:sp>
      <p:pic>
        <p:nvPicPr>
          <p:cNvPr id="39" name="Picture 2" descr="RÃ©sultat de recherche d'images pour &quot;objectif&quot;">
            <a:extLst>
              <a:ext uri="{FF2B5EF4-FFF2-40B4-BE49-F238E27FC236}">
                <a16:creationId xmlns:a16="http://schemas.microsoft.com/office/drawing/2014/main" id="{CE0D5E04-24A3-4D22-B3FE-E51CAA4B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" y="2320467"/>
            <a:ext cx="974366" cy="9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B2ED51D1-E4D8-40D8-BE1C-8C0798002107}"/>
              </a:ext>
            </a:extLst>
          </p:cNvPr>
          <p:cNvSpPr txBox="1"/>
          <p:nvPr/>
        </p:nvSpPr>
        <p:spPr>
          <a:xfrm>
            <a:off x="1401406" y="2481548"/>
            <a:ext cx="1000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tudy the impact of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aily average wind speed and population density on the daily number of COVID-19 infections around six different cities</a:t>
            </a:r>
            <a:endParaRPr lang="fr-FR" dirty="0"/>
          </a:p>
        </p:txBody>
      </p:sp>
      <p:pic>
        <p:nvPicPr>
          <p:cNvPr id="40" name="Image 39" descr="Une image contenant assiette, morceau, alimentation, intérieur&#10;&#10;Description générée automatiquement">
            <a:extLst>
              <a:ext uri="{FF2B5EF4-FFF2-40B4-BE49-F238E27FC236}">
                <a16:creationId xmlns:a16="http://schemas.microsoft.com/office/drawing/2014/main" id="{3EA3FBC9-8481-40C5-A65B-5B01AC14C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9857" b="12448"/>
          <a:stretch/>
        </p:blipFill>
        <p:spPr>
          <a:xfrm>
            <a:off x="3449891" y="3360273"/>
            <a:ext cx="5912970" cy="3397712"/>
          </a:xfrm>
          <a:prstGeom prst="rect">
            <a:avLst/>
          </a:prstGeom>
        </p:spPr>
      </p:pic>
      <p:sp>
        <p:nvSpPr>
          <p:cNvPr id="46" name="Étoile : 4 branches 45">
            <a:extLst>
              <a:ext uri="{FF2B5EF4-FFF2-40B4-BE49-F238E27FC236}">
                <a16:creationId xmlns:a16="http://schemas.microsoft.com/office/drawing/2014/main" id="{76E6EE2D-807F-447B-BB36-B431039AFD84}"/>
              </a:ext>
            </a:extLst>
          </p:cNvPr>
          <p:cNvSpPr/>
          <p:nvPr/>
        </p:nvSpPr>
        <p:spPr>
          <a:xfrm>
            <a:off x="5779125" y="4566846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 : 4 branches 49">
            <a:extLst>
              <a:ext uri="{FF2B5EF4-FFF2-40B4-BE49-F238E27FC236}">
                <a16:creationId xmlns:a16="http://schemas.microsoft.com/office/drawing/2014/main" id="{151A8E89-CF5D-4DF4-9447-57BFF35F6A37}"/>
              </a:ext>
            </a:extLst>
          </p:cNvPr>
          <p:cNvSpPr/>
          <p:nvPr/>
        </p:nvSpPr>
        <p:spPr>
          <a:xfrm>
            <a:off x="5894054" y="4261532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Étoile : 4 branches 50">
            <a:extLst>
              <a:ext uri="{FF2B5EF4-FFF2-40B4-BE49-F238E27FC236}">
                <a16:creationId xmlns:a16="http://schemas.microsoft.com/office/drawing/2014/main" id="{BF16ADA6-D90D-4341-9EE5-813F5F6A776B}"/>
              </a:ext>
            </a:extLst>
          </p:cNvPr>
          <p:cNvSpPr/>
          <p:nvPr/>
        </p:nvSpPr>
        <p:spPr>
          <a:xfrm>
            <a:off x="6086451" y="4106077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Étoile : 4 branches 51">
            <a:extLst>
              <a:ext uri="{FF2B5EF4-FFF2-40B4-BE49-F238E27FC236}">
                <a16:creationId xmlns:a16="http://schemas.microsoft.com/office/drawing/2014/main" id="{8F918D65-A423-4792-A732-665CD23F0E81}"/>
              </a:ext>
            </a:extLst>
          </p:cNvPr>
          <p:cNvSpPr/>
          <p:nvPr/>
        </p:nvSpPr>
        <p:spPr>
          <a:xfrm>
            <a:off x="6380181" y="4117507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Étoile : 4 branches 52">
            <a:extLst>
              <a:ext uri="{FF2B5EF4-FFF2-40B4-BE49-F238E27FC236}">
                <a16:creationId xmlns:a16="http://schemas.microsoft.com/office/drawing/2014/main" id="{6F39C12E-CD8B-47F7-B9CB-D8EA15281E5F}"/>
              </a:ext>
            </a:extLst>
          </p:cNvPr>
          <p:cNvSpPr/>
          <p:nvPr/>
        </p:nvSpPr>
        <p:spPr>
          <a:xfrm>
            <a:off x="8108359" y="4504188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 : 4 branches 53">
            <a:extLst>
              <a:ext uri="{FF2B5EF4-FFF2-40B4-BE49-F238E27FC236}">
                <a16:creationId xmlns:a16="http://schemas.microsoft.com/office/drawing/2014/main" id="{BB9DB625-980F-4BF0-AFE7-F8C2CE2ED9A8}"/>
              </a:ext>
            </a:extLst>
          </p:cNvPr>
          <p:cNvSpPr/>
          <p:nvPr/>
        </p:nvSpPr>
        <p:spPr>
          <a:xfrm>
            <a:off x="4429964" y="4283603"/>
            <a:ext cx="288039" cy="19431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32EA163-930B-4CD6-A90C-56E9BB034D78}"/>
              </a:ext>
            </a:extLst>
          </p:cNvPr>
          <p:cNvSpPr txBox="1"/>
          <p:nvPr/>
        </p:nvSpPr>
        <p:spPr>
          <a:xfrm>
            <a:off x="4848044" y="4572064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Casablanca Morocco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95FA97B-F845-4A61-9E20-B8198177B628}"/>
              </a:ext>
            </a:extLst>
          </p:cNvPr>
          <p:cNvSpPr txBox="1"/>
          <p:nvPr/>
        </p:nvSpPr>
        <p:spPr>
          <a:xfrm>
            <a:off x="5049529" y="4300387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Madrid SPAIN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DE8FABE-8BFF-4D4C-AA0D-47C810953D21}"/>
              </a:ext>
            </a:extLst>
          </p:cNvPr>
          <p:cNvSpPr txBox="1"/>
          <p:nvPr/>
        </p:nvSpPr>
        <p:spPr>
          <a:xfrm>
            <a:off x="5442808" y="4092639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Paris France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E7F7287-34BC-4EC4-AD1B-15FE2AD7B284}"/>
              </a:ext>
            </a:extLst>
          </p:cNvPr>
          <p:cNvSpPr txBox="1"/>
          <p:nvPr/>
        </p:nvSpPr>
        <p:spPr>
          <a:xfrm>
            <a:off x="6549203" y="3986578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>
                <a:solidFill>
                  <a:schemeClr val="bg1"/>
                </a:solidFill>
              </a:rPr>
              <a:t>Lombardy</a:t>
            </a:r>
            <a:r>
              <a:rPr lang="fr-FR" sz="700" dirty="0">
                <a:solidFill>
                  <a:schemeClr val="bg1"/>
                </a:solidFill>
              </a:rPr>
              <a:t> Milan ITALY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6DCB749-80C4-4E17-A962-BCD7D2B0CE9E}"/>
              </a:ext>
            </a:extLst>
          </p:cNvPr>
          <p:cNvSpPr txBox="1"/>
          <p:nvPr/>
        </p:nvSpPr>
        <p:spPr>
          <a:xfrm>
            <a:off x="8469482" y="4491126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Wuhan CHINA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B2198BD-28BF-41E0-92E4-2BBE3DC54FC0}"/>
              </a:ext>
            </a:extLst>
          </p:cNvPr>
          <p:cNvSpPr txBox="1"/>
          <p:nvPr/>
        </p:nvSpPr>
        <p:spPr>
          <a:xfrm>
            <a:off x="3685540" y="4311817"/>
            <a:ext cx="1081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New </a:t>
            </a:r>
            <a:r>
              <a:rPr lang="fr-FR" sz="700" dirty="0" err="1">
                <a:solidFill>
                  <a:schemeClr val="bg1"/>
                </a:solidFill>
              </a:rPr>
              <a:t>Yorkn</a:t>
            </a:r>
            <a:r>
              <a:rPr lang="fr-FR" sz="700" dirty="0">
                <a:solidFill>
                  <a:schemeClr val="bg1"/>
                </a:solidFill>
              </a:rPr>
              <a:t> USA</a:t>
            </a:r>
          </a:p>
        </p:txBody>
      </p:sp>
      <p:pic>
        <p:nvPicPr>
          <p:cNvPr id="4" name="Graphique 3" descr="Calendrier à feuilles contour">
            <a:extLst>
              <a:ext uri="{FF2B5EF4-FFF2-40B4-BE49-F238E27FC236}">
                <a16:creationId xmlns:a16="http://schemas.microsoft.com/office/drawing/2014/main" id="{4A467646-FFC7-4B0C-A7B7-A5C428886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794" y="3986578"/>
            <a:ext cx="3265168" cy="216890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8FD30AB-750E-4040-AA57-088261DC34CD}"/>
              </a:ext>
            </a:extLst>
          </p:cNvPr>
          <p:cNvSpPr txBox="1"/>
          <p:nvPr/>
        </p:nvSpPr>
        <p:spPr>
          <a:xfrm>
            <a:off x="666008" y="4891537"/>
            <a:ext cx="2178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February the 1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the 25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April 2020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840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6" grpId="0" animBg="1"/>
      <p:bldP spid="37" grpId="0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7" grpId="0"/>
      <p:bldP spid="56" grpId="0"/>
      <p:bldP spid="57" grpId="0"/>
      <p:bldP spid="58" grpId="0"/>
      <p:bldP spid="59" grpId="0"/>
      <p:bldP spid="60" grpId="0"/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2539861" y="59716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04173" y="100013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Data bases                     </a:t>
            </a:r>
            <a:r>
              <a:rPr lang="fr-FR" sz="2400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4303695" y="59717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6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490172" y="620950"/>
            <a:ext cx="9579095" cy="408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Climate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data    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Polulation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density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data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Daily and cumulated COVID-19 infections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1684330" y="620950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427038" y="607275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216C8D-1782-440A-AB3D-C78A74093C0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1" y="1150913"/>
            <a:ext cx="3600000" cy="25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A084FD-791D-4247-8CA0-548D047DFBD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38134" y="1150913"/>
            <a:ext cx="3600000" cy="252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3037FC2-557D-402A-A758-7FDE90864A5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02" y="1150913"/>
            <a:ext cx="3600000" cy="25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1CE2D26-B0BB-4359-9B32-02D2A69F228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9871" y="3838204"/>
            <a:ext cx="3600000" cy="252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37F813C-24AC-40DF-AA5D-5A7617EC723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496104" y="3836350"/>
            <a:ext cx="3600000" cy="252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6AB4C2D-739A-43AD-B6CF-8689A81232A2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238134" y="3836350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2539861" y="59716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04173" y="100013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Data bases                     </a:t>
            </a:r>
            <a:r>
              <a:rPr lang="fr-FR" sz="2400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4303695" y="59717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7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490172" y="618483"/>
            <a:ext cx="9579095" cy="408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Climate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data           </a:t>
            </a:r>
            <a:r>
              <a:rPr lang="fr-FR" sz="20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Polulation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0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density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data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Daily and cumulated COVID-19 infections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4069110" y="607275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1996464" y="618483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9BF9AF-AF26-4AFE-9F14-324EB04F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79" y="1554219"/>
            <a:ext cx="4446270" cy="43437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AB1F70-93E1-4EC6-8CD5-377B1287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933" y="1554218"/>
            <a:ext cx="4521988" cy="43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2539861" y="59716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404173" y="561677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404173" y="100013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Data bases                     </a:t>
            </a:r>
            <a:r>
              <a:rPr lang="fr-FR" sz="2400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4303695" y="59717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8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490172" y="607275"/>
            <a:ext cx="9579095" cy="408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Climate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data    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Polulation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density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data       </a:t>
            </a:r>
            <a:r>
              <a:rPr lang="en-US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Daily and cumulated COVID-19 infections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7738140" y="595637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4051022" y="607275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E4CD6E-D745-4B56-9363-B6B82149C0C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5" y="1214061"/>
            <a:ext cx="3600000" cy="252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8FB2E7-7FD2-40D8-949A-8092BABA108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58" y="1178724"/>
            <a:ext cx="3600000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95396F-415A-479B-9021-727879D6B7E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71" y="1178724"/>
            <a:ext cx="3600000" cy="25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202620-5F8E-4EEC-B2C3-CDBAF926508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3695" y="3793695"/>
            <a:ext cx="3600000" cy="25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3B54830-8F46-40B6-A7EA-BD36B5FEEB6D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77358" y="3793695"/>
            <a:ext cx="3600000" cy="252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3468520-6C4D-41D0-8997-89B890E5AEF6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385171" y="3793695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 descr="&lt;LOGICA_QUOTE_LEFT&gt;"/>
          <p:cNvSpPr>
            <a:spLocks/>
          </p:cNvSpPr>
          <p:nvPr/>
        </p:nvSpPr>
        <p:spPr bwMode="gray">
          <a:xfrm>
            <a:off x="4891175" y="84725"/>
            <a:ext cx="134856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70488B6-CC1A-4F8D-B3DB-6427BD616E38}"/>
              </a:ext>
            </a:extLst>
          </p:cNvPr>
          <p:cNvGrpSpPr/>
          <p:nvPr/>
        </p:nvGrpSpPr>
        <p:grpSpPr>
          <a:xfrm>
            <a:off x="384436" y="570978"/>
            <a:ext cx="11580998" cy="463420"/>
            <a:chOff x="444499" y="1136780"/>
            <a:chExt cx="8164731" cy="463420"/>
          </a:xfrm>
        </p:grpSpPr>
        <p:cxnSp>
          <p:nvCxnSpPr>
            <p:cNvPr id="16" name="Straight Connector 42">
              <a:extLst>
                <a:ext uri="{FF2B5EF4-FFF2-40B4-BE49-F238E27FC236}">
                  <a16:creationId xmlns:a16="http://schemas.microsoft.com/office/drawing/2014/main" id="{A5AAD72D-A552-4855-86D0-C204E9ABAF66}"/>
                </a:ext>
              </a:extLst>
            </p:cNvPr>
            <p:cNvCxnSpPr/>
            <p:nvPr/>
          </p:nvCxnSpPr>
          <p:spPr>
            <a:xfrm>
              <a:off x="444499" y="1136780"/>
              <a:ext cx="79439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98B4D4C-6A03-46E2-8B44-7C82F1FE7402}"/>
                </a:ext>
              </a:extLst>
            </p:cNvPr>
            <p:cNvSpPr/>
            <p:nvPr/>
          </p:nvSpPr>
          <p:spPr>
            <a:xfrm>
              <a:off x="8100392" y="1136780"/>
              <a:ext cx="508838" cy="463420"/>
            </a:xfrm>
            <a:prstGeom prst="arc">
              <a:avLst>
                <a:gd name="adj1" fmla="val 1659666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1B68-7BB5-48E9-87B9-E3A7197E4720}"/>
              </a:ext>
            </a:extLst>
          </p:cNvPr>
          <p:cNvSpPr txBox="1"/>
          <p:nvPr/>
        </p:nvSpPr>
        <p:spPr>
          <a:xfrm>
            <a:off x="321093" y="100997"/>
            <a:ext cx="1143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>
                <a:solidFill>
                  <a:sysClr val="windowText" lastClr="000000"/>
                </a:solidFill>
                <a:latin typeface="Agency FB" pitchFamily="34" charset="0"/>
              </a:rPr>
              <a:t>Introduction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Data bases                     </a:t>
            </a:r>
            <a:r>
              <a:rPr lang="fr-FR" sz="24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Results</a:t>
            </a:r>
            <a:r>
              <a:rPr lang="fr-FR" sz="2400" b="1" kern="0" dirty="0">
                <a:solidFill>
                  <a:sysClr val="windowText" lastClr="000000"/>
                </a:solidFill>
                <a:latin typeface="Agency FB" pitchFamily="34" charset="0"/>
              </a:rPr>
              <a:t> and discussion                   </a:t>
            </a:r>
            <a:r>
              <a:rPr lang="fr-FR" sz="2400" kern="0" dirty="0">
                <a:solidFill>
                  <a:sysClr val="windowText" lastClr="000000"/>
                </a:solidFill>
                <a:latin typeface="Agency FB" pitchFamily="34" charset="0"/>
              </a:rPr>
              <a:t>Conclusion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9" descr="&lt;LOGICA_QUOTE_RIGHT&gt;">
            <a:extLst>
              <a:ext uri="{FF2B5EF4-FFF2-40B4-BE49-F238E27FC236}">
                <a16:creationId xmlns:a16="http://schemas.microsoft.com/office/drawing/2014/main" id="{69B50188-F88D-43A0-AAD3-55242C40C115}"/>
              </a:ext>
            </a:extLst>
          </p:cNvPr>
          <p:cNvSpPr>
            <a:spLocks/>
          </p:cNvSpPr>
          <p:nvPr/>
        </p:nvSpPr>
        <p:spPr bwMode="gray">
          <a:xfrm>
            <a:off x="7629141" y="59716"/>
            <a:ext cx="126269" cy="46800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E5FC6-2E53-4A63-B6EC-640276B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6F16-BDAD-45E7-B2A8-E6EBF1334253}" type="slidenum">
              <a:rPr lang="fr-FR" smtClean="0"/>
              <a:t>9</a:t>
            </a:fld>
            <a:endParaRPr lang="fr-FR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7CDB7F0-949B-441B-96CE-B48EFA52A470}"/>
              </a:ext>
            </a:extLst>
          </p:cNvPr>
          <p:cNvSpPr txBox="1">
            <a:spLocks noChangeArrowheads="1"/>
          </p:cNvSpPr>
          <p:nvPr/>
        </p:nvSpPr>
        <p:spPr>
          <a:xfrm>
            <a:off x="500954" y="732472"/>
            <a:ext cx="1134796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FR" sz="2000" b="1" kern="0" dirty="0" err="1">
                <a:solidFill>
                  <a:sysClr val="windowText" lastClr="000000"/>
                </a:solidFill>
                <a:latin typeface="Agency FB" pitchFamily="34" charset="0"/>
              </a:rPr>
              <a:t>Temperature</a:t>
            </a:r>
            <a:r>
              <a:rPr lang="fr-FR" sz="2000" b="1" kern="0" dirty="0">
                <a:solidFill>
                  <a:sysClr val="windowText" lastClr="000000"/>
                </a:solidFill>
                <a:latin typeface="Agency FB" pitchFamily="34" charset="0"/>
              </a:rPr>
              <a:t> Effect       </a:t>
            </a:r>
            <a:r>
              <a:rPr lang="fr-FR" sz="2000" kern="0" dirty="0" err="1">
                <a:solidFill>
                  <a:sysClr val="windowText" lastClr="000000"/>
                </a:solidFill>
                <a:latin typeface="Agency FB" pitchFamily="34" charset="0"/>
              </a:rPr>
              <a:t>Humidity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Effect      Wind Speed Effect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Altitude and population density impact      Proposed Mathematical Model</a:t>
            </a:r>
            <a:endParaRPr lang="fr-FR" sz="2000" kern="0" dirty="0">
              <a:solidFill>
                <a:sysClr val="windowText" lastClr="000000"/>
              </a:solidFill>
              <a:latin typeface="Agency FB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     </a:t>
            </a:r>
            <a:r>
              <a:rPr lang="en-US" sz="2000" kern="0" dirty="0">
                <a:solidFill>
                  <a:sysClr val="windowText" lastClr="000000"/>
                </a:solidFill>
                <a:latin typeface="Agency FB" pitchFamily="34" charset="0"/>
              </a:rPr>
              <a:t>  </a:t>
            </a:r>
            <a:r>
              <a:rPr lang="fr-FR" sz="2000" kern="0" dirty="0">
                <a:solidFill>
                  <a:sysClr val="windowText" lastClr="000000"/>
                </a:solidFill>
                <a:latin typeface="Agency FB" pitchFamily="34" charset="0"/>
              </a:rPr>
              <a:t>     </a:t>
            </a:r>
          </a:p>
        </p:txBody>
      </p:sp>
      <p:sp>
        <p:nvSpPr>
          <p:cNvPr id="31" name="Freeform 9" descr="&lt;LOGICA_QUOTE_RIGHT&gt;">
            <a:extLst>
              <a:ext uri="{FF2B5EF4-FFF2-40B4-BE49-F238E27FC236}">
                <a16:creationId xmlns:a16="http://schemas.microsoft.com/office/drawing/2014/main" id="{560E3C05-EEFF-42EE-B70E-B244E93F30BE}"/>
              </a:ext>
            </a:extLst>
          </p:cNvPr>
          <p:cNvSpPr>
            <a:spLocks/>
          </p:cNvSpPr>
          <p:nvPr/>
        </p:nvSpPr>
        <p:spPr bwMode="gray">
          <a:xfrm>
            <a:off x="2263170" y="595637"/>
            <a:ext cx="126269" cy="454061"/>
          </a:xfrm>
          <a:custGeom>
            <a:avLst/>
            <a:gdLst/>
            <a:ahLst/>
            <a:cxnLst>
              <a:cxn ang="0">
                <a:pos x="132" y="378"/>
              </a:cxn>
              <a:cxn ang="0">
                <a:pos x="132" y="134"/>
              </a:cxn>
              <a:cxn ang="0">
                <a:pos x="0" y="0"/>
              </a:cxn>
              <a:cxn ang="0">
                <a:pos x="0" y="55"/>
              </a:cxn>
              <a:cxn ang="0">
                <a:pos x="74" y="133"/>
              </a:cxn>
              <a:cxn ang="0">
                <a:pos x="74" y="378"/>
              </a:cxn>
              <a:cxn ang="0">
                <a:pos x="132" y="378"/>
              </a:cxn>
            </a:cxnLst>
            <a:rect l="0" t="0" r="r" b="b"/>
            <a:pathLst>
              <a:path w="132" h="378">
                <a:moveTo>
                  <a:pt x="132" y="378"/>
                </a:moveTo>
                <a:cubicBezTo>
                  <a:pt x="132" y="134"/>
                  <a:pt x="132" y="134"/>
                  <a:pt x="132" y="134"/>
                </a:cubicBezTo>
                <a:cubicBezTo>
                  <a:pt x="131" y="61"/>
                  <a:pt x="73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43" y="61"/>
                  <a:pt x="73" y="91"/>
                  <a:pt x="74" y="133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132" y="378"/>
                  <a:pt x="132" y="378"/>
                  <a:pt x="132" y="37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5" descr="&lt;LOGICA_QUOTE_LEFT&gt;">
            <a:extLst>
              <a:ext uri="{FF2B5EF4-FFF2-40B4-BE49-F238E27FC236}">
                <a16:creationId xmlns:a16="http://schemas.microsoft.com/office/drawing/2014/main" id="{0BA4864C-5C54-46B5-B987-D2105847D6F1}"/>
              </a:ext>
            </a:extLst>
          </p:cNvPr>
          <p:cNvSpPr>
            <a:spLocks/>
          </p:cNvSpPr>
          <p:nvPr/>
        </p:nvSpPr>
        <p:spPr bwMode="gray">
          <a:xfrm>
            <a:off x="374685" y="595637"/>
            <a:ext cx="126269" cy="46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3"/>
              </a:cxn>
              <a:cxn ang="0">
                <a:pos x="132" y="378"/>
              </a:cxn>
              <a:cxn ang="0">
                <a:pos x="132" y="322"/>
              </a:cxn>
              <a:cxn ang="0">
                <a:pos x="58" y="244"/>
              </a:cxn>
              <a:cxn ang="0">
                <a:pos x="58" y="0"/>
              </a:cxn>
              <a:cxn ang="0">
                <a:pos x="0" y="0"/>
              </a:cxn>
            </a:cxnLst>
            <a:rect l="0" t="0" r="r" b="b"/>
            <a:pathLst>
              <a:path w="132" h="378">
                <a:moveTo>
                  <a:pt x="0" y="0"/>
                </a:moveTo>
                <a:cubicBezTo>
                  <a:pt x="0" y="243"/>
                  <a:pt x="0" y="243"/>
                  <a:pt x="0" y="243"/>
                </a:cubicBezTo>
                <a:cubicBezTo>
                  <a:pt x="0" y="316"/>
                  <a:pt x="59" y="376"/>
                  <a:pt x="132" y="378"/>
                </a:cubicBezTo>
                <a:cubicBezTo>
                  <a:pt x="132" y="322"/>
                  <a:pt x="132" y="322"/>
                  <a:pt x="132" y="322"/>
                </a:cubicBezTo>
                <a:cubicBezTo>
                  <a:pt x="88" y="317"/>
                  <a:pt x="58" y="286"/>
                  <a:pt x="58" y="244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6D8A1E-DE62-427D-A6DA-88B1A28A21A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5" y="1194125"/>
            <a:ext cx="3600000" cy="252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E6411B-E14E-4A1E-BC7B-AE94440723C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10" y="1194125"/>
            <a:ext cx="3600000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E73A82D-17D7-41CB-8E7F-DB8F0338C01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36" y="1154069"/>
            <a:ext cx="3600000" cy="25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B7DE1E-A32C-44D3-A9D8-8F8492418FF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73941" y="3893871"/>
            <a:ext cx="3600000" cy="25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C6AFC8-09F2-4DDA-827F-FF7BE0F135F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74685" y="3893871"/>
            <a:ext cx="3600000" cy="25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3620B2-416A-4544-A041-3BC30243806D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54147" y="3893871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11002</TotalTime>
  <Words>842</Words>
  <Application>Microsoft Office PowerPoint</Application>
  <PresentationFormat>Widescreen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Abel</vt:lpstr>
      <vt:lpstr>Agency FB</vt:lpstr>
      <vt:lpstr>Arial</vt:lpstr>
      <vt:lpstr>Calibri</vt:lpstr>
      <vt:lpstr>Calibri Light</vt:lpstr>
      <vt:lpstr>Cambria Math</vt:lpstr>
      <vt:lpstr>Symbol</vt:lpstr>
      <vt:lpstr>Times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kenza sk</dc:creator>
  <cp:lastModifiedBy>LAGTAYI RACHID</cp:lastModifiedBy>
  <cp:revision>400</cp:revision>
  <dcterms:created xsi:type="dcterms:W3CDTF">2016-06-26T21:44:10Z</dcterms:created>
  <dcterms:modified xsi:type="dcterms:W3CDTF">2021-01-01T20:28:53Z</dcterms:modified>
</cp:coreProperties>
</file>