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1" r:id="rId2"/>
    <p:sldId id="277" r:id="rId3"/>
    <p:sldId id="259" r:id="rId4"/>
    <p:sldId id="281" r:id="rId5"/>
    <p:sldId id="296" r:id="rId6"/>
    <p:sldId id="292" r:id="rId7"/>
    <p:sldId id="295" r:id="rId8"/>
    <p:sldId id="298" r:id="rId9"/>
    <p:sldId id="299" r:id="rId10"/>
    <p:sldId id="30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204551-7B95-4057-9C22-0DDB28A64B05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09C490-7F9B-4056-B2A2-EA02061CB57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5844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345AB-BDC1-4AB8-A505-6F4DADAA1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A6BEB-6AA2-44AA-82A3-A2EC5F77D6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7032A3-7BAC-4666-BBCD-88BEB5AE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8C1EA0-2040-4D14-808E-E908B98BD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0A8BBD-E52E-46C6-AB9E-B6EE1E1DE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57406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3E625B-04AC-4880-BB1A-D22EEA625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AEC23-C405-4977-B7C0-D3934F56EC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0F915-C50C-49C8-A94B-AAA88A321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E8F974-BA00-4FA0-B33C-938542AFA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B74AA-AC23-468A-8921-7C938CB2C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78600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CAEB58-13AC-4186-AEF5-0EBBE9BA02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DAD3A5-8BD7-4FC4-B609-528017649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37669-656F-4B54-9CAA-615F393F5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6822D6-080D-466F-8FF8-6A4A3A91B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583C9-5D7C-47DE-8DC5-29B16FF39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42030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EB5D3-7DA1-4842-A3FB-2AF06F029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7A1362-8A37-4295-9058-4DF3636B8F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B191BA-EA5E-4BC7-A9CF-9CCF5B3B7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C5B44-3CFD-4EEC-981A-2D5E9D092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47FE38-E6B0-413C-A9C8-DD9E85769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89778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689A1-4D94-4473-895D-09AB930FF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96E623-E564-4E05-9EBC-F6DDC63C7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C1D22C-E194-43E4-9519-F196FA793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760D7-ED60-4244-9C66-DC6C51E2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BFEC04-0415-4D26-9886-41DAE3290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340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A75ED-B4D9-4A3D-88AF-F5A4DA134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2F631-6B58-44E9-AB0E-1BF921D8E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579A66-47BE-4680-AE29-D1AA0F4D72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F3C9B3-92AE-4168-A0AB-0A3D505FC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220F5B-2A99-4B4D-94AD-2F9254EF37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ABB96-20D0-46F4-AD42-1E2BEA73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51164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AEF8C3-2502-49FC-9612-5ED38F90E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C6F0A5-FE59-448B-84D0-8A1E22E0B0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97226-4D6B-449E-A300-E96B25E78E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BDB49CF-6485-46DC-9EEA-33AC1A70C5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C10DD6-4D88-4F37-826F-F244E9F35A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3C8D98-1E36-4ACD-A2A8-4B1B8470B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E0E2DA-B753-4E9B-87B6-C68E422E2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2E427D-9FA7-418C-8D1D-B083340D5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9202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F1517-5EDD-431B-BE38-BCC6EEE20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BD3EDE-E737-4943-93D6-FE3D7473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F56338-6EC2-4865-A611-B1C31B17E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998CF9-2852-4E62-8505-E85A43B40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0635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100052-4378-4C54-8C8D-B741C8714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265374-AD3E-4EB1-B156-FA2D8D705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F67770-AEF2-4D6B-B5F5-1E918CE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5315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AEE64-DD55-4149-B219-5631CFCD7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A25B0-9DE7-4299-BB35-FC42B2FB7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955910-97E7-4FFD-BBC9-F9493DC491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71C1F7-6D92-4576-B425-E386D8455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8C87B-CB2C-4CD1-B2F6-EEDA0EAB4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892A0-1A41-4C8A-B9EB-DC7053EC9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0231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03C35-A0BF-44D9-8D2E-4C498D352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25170-9594-4917-84E3-BAFC670999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209C2C-2EB1-4785-A9F4-1025AE35A1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FDBDF8-80AC-47BF-AE48-60A42974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7ED0B-C573-4DEE-824E-1ECED5644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DB01A-70F6-4D49-BB9D-B3DD27D9C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858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49A6B5-2453-4F24-AAF2-3B272E43F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BD4A7F-6A80-46F8-AEA5-B22287BD2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5DB31-411D-46DE-A8C6-D393D013C5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EB3D4-C453-4B6D-B0A7-D05724464511}" type="datetimeFigureOut">
              <a:rPr lang="en-AU" smtClean="0"/>
              <a:t>20/02/2021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2F57A4-0F9E-4C83-BEB2-4807F88941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E8EA13-D8A1-4426-9BA5-B38FDB6DB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38D30-7C94-4A25-9098-566BE52903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37391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CC7AB1-918C-4C80-9DE1-03761C5BB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906" y="67617"/>
            <a:ext cx="5151174" cy="38625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6FC1CD-1E4F-454D-B799-EBA25C5C46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211" y="5117487"/>
            <a:ext cx="6610745" cy="18550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9B3FD3-0942-4DAE-8257-DB50E54D6B00}"/>
              </a:ext>
            </a:extLst>
          </p:cNvPr>
          <p:cNvSpPr txBox="1"/>
          <p:nvPr/>
        </p:nvSpPr>
        <p:spPr>
          <a:xfrm>
            <a:off x="294108" y="144517"/>
            <a:ext cx="615749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6000" b="1" dirty="0"/>
              <a:t>Phasor wheels for teaching quantum physics to school students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D65FD-D700-4F8D-BF3A-2495521960DE}"/>
              </a:ext>
            </a:extLst>
          </p:cNvPr>
          <p:cNvSpPr txBox="1"/>
          <p:nvPr/>
        </p:nvSpPr>
        <p:spPr>
          <a:xfrm>
            <a:off x="7224923" y="4182042"/>
            <a:ext cx="50585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/>
              <a:t>By Rahul Choudhary</a:t>
            </a:r>
          </a:p>
          <a:p>
            <a:r>
              <a:rPr lang="en-AU" sz="2400" dirty="0"/>
              <a:t>The University of Western Australia</a:t>
            </a:r>
          </a:p>
          <a:p>
            <a:r>
              <a:rPr lang="en-AU" sz="2400" dirty="0"/>
              <a:t>rkc.girija@gmail.com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E1F10D7-27A4-4C94-917C-9FA93EB8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195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321"/>
    </mc:Choice>
    <mc:Fallback>
      <p:transition spd="slow" advTm="48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4" x="0" y="0"/>
        </p14:tracePtLst>
        <p14:tracePtLst>
          <p14:tracePt t="3487" x="3162300" y="6153150"/>
          <p14:tracePt t="3806" x="1890713" y="6784975"/>
          <p14:tracePt t="3814" x="1890713" y="6738938"/>
          <p14:tracePt t="3822" x="1871663" y="6684963"/>
          <p14:tracePt t="3829" x="1854200" y="6602413"/>
          <p14:tracePt t="3837" x="1817688" y="6492875"/>
          <p14:tracePt t="3845" x="1762125" y="6337300"/>
          <p14:tracePt t="3853" x="1681163" y="6173788"/>
          <p14:tracePt t="3861" x="1570038" y="5991225"/>
          <p14:tracePt t="3869" x="1452563" y="5807075"/>
          <p14:tracePt t="3877" x="1323975" y="5643563"/>
          <p14:tracePt t="3885" x="1214438" y="5507038"/>
          <p14:tracePt t="3894" x="1114425" y="5368925"/>
          <p14:tracePt t="3901" x="1004888" y="5268913"/>
          <p14:tracePt t="3910" x="885825" y="5159375"/>
          <p14:tracePt t="3918" x="803275" y="5076825"/>
          <p14:tracePt t="3927" x="703263" y="5022850"/>
          <p14:tracePt t="3933" x="620713" y="4949825"/>
          <p14:tracePt t="3943" x="557213" y="4894263"/>
          <p14:tracePt t="3949" x="501650" y="4857750"/>
          <p14:tracePt t="3959" x="474663" y="4840288"/>
          <p14:tracePt t="3965" x="457200" y="4830763"/>
          <p14:tracePt t="3974" x="457200" y="4821238"/>
          <p14:tracePt t="4862" x="438150" y="4821238"/>
          <p14:tracePt t="4870" x="355600" y="4821238"/>
          <p14:tracePt t="4878" x="219075" y="4857750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692438-5866-450F-BB89-2168613846D7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2158268"/>
            <a:ext cx="5294716" cy="2541462"/>
          </a:xfrm>
          <a:prstGeom prst="rect">
            <a:avLst/>
          </a:prstGeom>
          <a:noFill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114194DA-10BC-4263-88C1-A43E9D8B71F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2155807"/>
            <a:ext cx="5294715" cy="2546385"/>
          </a:xfrm>
          <a:prstGeom prst="rect">
            <a:avLst/>
          </a:prstGeom>
          <a:noFill/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E418F52-708D-4072-AE69-8DC87536E4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53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628"/>
    </mc:Choice>
    <mc:Fallback>
      <p:transition spd="slow" advTm="61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9" x="7451725" y="3798888"/>
          <p14:tracePt t="285" x="7451725" y="3816350"/>
          <p14:tracePt t="291" x="7451725" y="3835400"/>
          <p14:tracePt t="300" x="7451725" y="3881438"/>
          <p14:tracePt t="308" x="7451725" y="3917950"/>
          <p14:tracePt t="316" x="7451725" y="3971925"/>
          <p14:tracePt t="323" x="7461250" y="4037013"/>
          <p14:tracePt t="332" x="7480300" y="4073525"/>
          <p14:tracePt t="340" x="7516813" y="4127500"/>
          <p14:tracePt t="348" x="7534275" y="4154488"/>
          <p14:tracePt t="356" x="7561263" y="4173538"/>
          <p14:tracePt t="364" x="7607300" y="4210050"/>
          <p14:tracePt t="372" x="7653338" y="4219575"/>
          <p14:tracePt t="380" x="7699375" y="4246563"/>
          <p14:tracePt t="387" x="7753350" y="4256088"/>
          <p14:tracePt t="396" x="7826375" y="4256088"/>
          <p14:tracePt t="404" x="7889875" y="4256088"/>
          <p14:tracePt t="412" x="7945438" y="4256088"/>
          <p14:tracePt t="420" x="7981950" y="4256088"/>
          <p14:tracePt t="427" x="8027988" y="4256088"/>
          <p14:tracePt t="436" x="8045450" y="4246563"/>
          <p14:tracePt t="444" x="8054975" y="4246563"/>
          <p14:tracePt t="501" x="8054975" y="4237038"/>
          <p14:tracePt t="508" x="8035925" y="4237038"/>
          <p14:tracePt t="516" x="8008938" y="4227513"/>
          <p14:tracePt t="524" x="7972425" y="4219575"/>
          <p14:tracePt t="532" x="7945438" y="4219575"/>
          <p14:tracePt t="539" x="7918450" y="4219575"/>
          <p14:tracePt t="548" x="7908925" y="4219575"/>
          <p14:tracePt t="555" x="7899400" y="4219575"/>
          <p14:tracePt t="564" x="7889875" y="4219575"/>
          <p14:tracePt t="604" x="7899400" y="4219575"/>
          <p14:tracePt t="612" x="7918450" y="4219575"/>
          <p14:tracePt t="619" x="7962900" y="4227513"/>
          <p14:tracePt t="628" x="8018463" y="4237038"/>
          <p14:tracePt t="635" x="8081963" y="4237038"/>
          <p14:tracePt t="644" x="8154988" y="4237038"/>
          <p14:tracePt t="652" x="8210550" y="4246563"/>
          <p14:tracePt t="660" x="8283575" y="4246563"/>
          <p14:tracePt t="668" x="8329613" y="4246563"/>
          <p14:tracePt t="675" x="8383588" y="4246563"/>
          <p14:tracePt t="685" x="8420100" y="4246563"/>
          <p14:tracePt t="692" x="8466138" y="4246563"/>
          <p14:tracePt t="701" x="8493125" y="4237038"/>
          <p14:tracePt t="708" x="8529638" y="4227513"/>
          <p14:tracePt t="724" x="8529638" y="4219575"/>
          <p14:tracePt t="740" x="8520113" y="4219575"/>
          <p14:tracePt t="747" x="8483600" y="4210050"/>
          <p14:tracePt t="756" x="8456613" y="4200525"/>
          <p14:tracePt t="764" x="8383588" y="4191000"/>
          <p14:tracePt t="772" x="8293100" y="4164013"/>
          <p14:tracePt t="780" x="8164513" y="4146550"/>
          <p14:tracePt t="788" x="8035925" y="4137025"/>
          <p14:tracePt t="796" x="7899400" y="4117975"/>
          <p14:tracePt t="803" x="7772400" y="4117975"/>
          <p14:tracePt t="812" x="7680325" y="4117975"/>
          <p14:tracePt t="819" x="7589838" y="4117975"/>
          <p14:tracePt t="828" x="7516813" y="4117975"/>
          <p14:tracePt t="836" x="7443788" y="4117975"/>
          <p14:tracePt t="844" x="7407275" y="4127500"/>
          <p14:tracePt t="851" x="7378700" y="4146550"/>
          <p14:tracePt t="876" x="7378700" y="4154488"/>
          <p14:tracePt t="884" x="7407275" y="4164013"/>
          <p14:tracePt t="892" x="7443788" y="4173538"/>
          <p14:tracePt t="901" x="7507288" y="4200525"/>
          <p14:tracePt t="908" x="7589838" y="4219575"/>
          <p14:tracePt t="916" x="7699375" y="4219575"/>
          <p14:tracePt t="923" x="7808913" y="4219575"/>
          <p14:tracePt t="932" x="7918450" y="4219575"/>
          <p14:tracePt t="940" x="8045450" y="4219575"/>
          <p14:tracePt t="948" x="8137525" y="4219575"/>
          <p14:tracePt t="956" x="8228013" y="4219575"/>
          <p14:tracePt t="964" x="8320088" y="4219575"/>
          <p14:tracePt t="972" x="8393113" y="4219575"/>
          <p14:tracePt t="980" x="8475663" y="4210050"/>
          <p14:tracePt t="988" x="8529638" y="4210050"/>
          <p14:tracePt t="996" x="8566150" y="4210050"/>
          <p14:tracePt t="1004" x="8593138" y="4210050"/>
          <p14:tracePt t="1012" x="8602663" y="4210050"/>
          <p14:tracePt t="1067" x="8602663" y="4200525"/>
          <p14:tracePt t="1076" x="8593138" y="4200525"/>
          <p14:tracePt t="1091" x="8585200" y="4200525"/>
          <p14:tracePt t="1612" x="8575675" y="4200525"/>
          <p14:tracePt t="1619" x="8556625" y="4191000"/>
          <p14:tracePt t="1628" x="8539163" y="4191000"/>
          <p14:tracePt t="1635" x="8502650" y="4183063"/>
          <p14:tracePt t="1644" x="8456613" y="4173538"/>
          <p14:tracePt t="1651" x="8383588" y="4173538"/>
          <p14:tracePt t="1659" x="8293100" y="4164013"/>
          <p14:tracePt t="1668" x="8174038" y="4164013"/>
          <p14:tracePt t="1675" x="8045450" y="4164013"/>
          <p14:tracePt t="1684" x="7908925" y="4164013"/>
          <p14:tracePt t="1692" x="7762875" y="4164013"/>
          <p14:tracePt t="1701" x="7561263" y="4164013"/>
          <p14:tracePt t="1708" x="7361238" y="4164013"/>
          <p14:tracePt t="1718" x="7159625" y="4183063"/>
          <p14:tracePt t="1723" x="6959600" y="4200525"/>
          <p14:tracePt t="1733" x="6757988" y="4210050"/>
          <p14:tracePt t="1739" x="6529388" y="4210050"/>
          <p14:tracePt t="1749" x="6310313" y="4210050"/>
          <p14:tracePt t="1756" x="6110288" y="4227513"/>
          <p14:tracePt t="1764" x="5908675" y="4246563"/>
          <p14:tracePt t="1771" x="5699125" y="4273550"/>
          <p14:tracePt t="1780" x="5487988" y="4310063"/>
          <p14:tracePt t="1788" x="5324475" y="4319588"/>
          <p14:tracePt t="1796" x="5178425" y="4319588"/>
          <p14:tracePt t="1804" x="5068888" y="4337050"/>
          <p14:tracePt t="1812" x="5013325" y="4346575"/>
          <p14:tracePt t="1820" x="4968875" y="4346575"/>
          <p14:tracePt t="1828" x="4940300" y="4356100"/>
          <p14:tracePt t="1876" x="4940300" y="4365625"/>
          <p14:tracePt t="1884" x="4976813" y="4365625"/>
          <p14:tracePt t="1892" x="5041900" y="4365625"/>
          <p14:tracePt t="1901" x="5132388" y="4365625"/>
          <p14:tracePt t="1908" x="5241925" y="4365625"/>
          <p14:tracePt t="1917" x="5360988" y="4365625"/>
          <p14:tracePt t="1923" x="5487988" y="4365625"/>
          <p14:tracePt t="1932" x="5616575" y="4346575"/>
          <p14:tracePt t="1940" x="5762625" y="4346575"/>
          <p14:tracePt t="1948" x="5908675" y="4329113"/>
          <p14:tracePt t="1956" x="6054725" y="4329113"/>
          <p14:tracePt t="1964" x="6200775" y="4319588"/>
          <p14:tracePt t="1972" x="6329363" y="4300538"/>
          <p14:tracePt t="1979" x="6456363" y="4292600"/>
          <p14:tracePt t="1988" x="6565900" y="4273550"/>
          <p14:tracePt t="1995" x="6667500" y="4273550"/>
          <p14:tracePt t="2004" x="6740525" y="4264025"/>
          <p14:tracePt t="2011" x="6794500" y="4264025"/>
          <p14:tracePt t="2033" x="6840538" y="4256088"/>
          <p14:tracePt t="2035" x="6850063" y="4256088"/>
          <p14:tracePt t="2164" x="6858000" y="4256088"/>
          <p14:tracePt t="2172" x="6867525" y="4256088"/>
          <p14:tracePt t="2179" x="6886575" y="4256088"/>
          <p14:tracePt t="2188" x="6904038" y="4256088"/>
          <p14:tracePt t="2195" x="6940550" y="4264025"/>
          <p14:tracePt t="2203" x="6977063" y="4264025"/>
          <p14:tracePt t="2212" x="7032625" y="4264025"/>
          <p14:tracePt t="2220" x="7069138" y="4264025"/>
          <p14:tracePt t="2228" x="7105650" y="4264025"/>
          <p14:tracePt t="2236" x="7150100" y="4264025"/>
          <p14:tracePt t="2243" x="7186613" y="4264025"/>
          <p14:tracePt t="2251" x="7242175" y="4264025"/>
          <p14:tracePt t="2260" x="7288213" y="4264025"/>
          <p14:tracePt t="2268" x="7315200" y="4264025"/>
          <p14:tracePt t="2275" x="7342188" y="4264025"/>
          <p14:tracePt t="2284" x="7361238" y="4264025"/>
          <p14:tracePt t="2292" x="7370763" y="4264025"/>
          <p14:tracePt t="2333" x="7361238" y="4264025"/>
          <p14:tracePt t="2340" x="7342188" y="4256088"/>
          <p14:tracePt t="2348" x="7296150" y="4256088"/>
          <p14:tracePt t="2356" x="7259638" y="4256088"/>
          <p14:tracePt t="2364" x="7215188" y="4256088"/>
          <p14:tracePt t="2372" x="7159625" y="4246563"/>
          <p14:tracePt t="2379" x="7105650" y="4246563"/>
          <p14:tracePt t="2388" x="7059613" y="4246563"/>
          <p14:tracePt t="2396" x="7032625" y="4246563"/>
          <p14:tracePt t="2403" x="7004050" y="4246563"/>
          <p14:tracePt t="2412" x="6977063" y="4246563"/>
          <p14:tracePt t="2420" x="6967538" y="4246563"/>
          <p14:tracePt t="2428" x="6959600" y="4246563"/>
          <p14:tracePt t="2508" x="6967538" y="4246563"/>
          <p14:tracePt t="2517" x="7004050" y="4246563"/>
          <p14:tracePt t="2524" x="7077075" y="4246563"/>
          <p14:tracePt t="2533" x="7150100" y="4246563"/>
          <p14:tracePt t="2540" x="7278688" y="4246563"/>
          <p14:tracePt t="2548" x="7407275" y="4246563"/>
          <p14:tracePt t="2556" x="7570788" y="4246563"/>
          <p14:tracePt t="2565" x="7772400" y="4246563"/>
          <p14:tracePt t="2571" x="7945438" y="4246563"/>
          <p14:tracePt t="2580" x="8147050" y="4227513"/>
          <p14:tracePt t="2588" x="8329613" y="4210050"/>
          <p14:tracePt t="2596" x="8493125" y="4200525"/>
          <p14:tracePt t="2603" x="8648700" y="4164013"/>
          <p14:tracePt t="2611" x="8758238" y="4154488"/>
          <p14:tracePt t="2620" x="8840788" y="4127500"/>
          <p14:tracePt t="2628" x="8894763" y="4117975"/>
          <p14:tracePt t="2636" x="8921750" y="4110038"/>
          <p14:tracePt t="2699" x="8913813" y="4110038"/>
          <p14:tracePt t="2708" x="8904288" y="4110038"/>
          <p14:tracePt t="2780" x="8913813" y="4110038"/>
          <p14:tracePt t="2787" x="8921750" y="4110038"/>
          <p14:tracePt t="2796" x="8931275" y="4110038"/>
          <p14:tracePt t="2803" x="8940800" y="4110038"/>
          <p14:tracePt t="2812" x="8959850" y="4110038"/>
          <p14:tracePt t="2819" x="8977313" y="4100513"/>
          <p14:tracePt t="2828" x="8996363" y="4100513"/>
          <p14:tracePt t="2835" x="9013825" y="4090988"/>
          <p14:tracePt t="2843" x="9023350" y="4090988"/>
          <p14:tracePt t="2851" x="9023350" y="4081463"/>
          <p14:tracePt t="2883" x="9013825" y="4081463"/>
          <p14:tracePt t="2891" x="8996363" y="4081463"/>
          <p14:tracePt t="2900" x="8950325" y="4090988"/>
          <p14:tracePt t="2907" x="8913813" y="4100513"/>
          <p14:tracePt t="2916" x="8831263" y="4110038"/>
          <p14:tracePt t="2923" x="8702675" y="4127500"/>
          <p14:tracePt t="2932" x="8575675" y="4127500"/>
          <p14:tracePt t="2940" x="8410575" y="4137025"/>
          <p14:tracePt t="2948" x="8228013" y="4154488"/>
          <p14:tracePt t="2956" x="8045450" y="4154488"/>
          <p14:tracePt t="2964" x="7881938" y="4173538"/>
          <p14:tracePt t="2971" x="7716838" y="4183063"/>
          <p14:tracePt t="2980" x="7553325" y="4200525"/>
          <p14:tracePt t="2987" x="7424738" y="4219575"/>
          <p14:tracePt t="2996" x="7315200" y="4227513"/>
          <p14:tracePt t="3004" x="7223125" y="4246563"/>
          <p14:tracePt t="3012" x="7159625" y="4246563"/>
          <p14:tracePt t="3032" x="7105650" y="4256088"/>
          <p14:tracePt t="3036" x="7086600" y="4256088"/>
          <p14:tracePt t="3044" x="7077075" y="4256088"/>
          <p14:tracePt t="3171" x="7069138" y="4256088"/>
          <p14:tracePt t="3180" x="7050088" y="4256088"/>
          <p14:tracePt t="3188" x="7040563" y="4256088"/>
          <p14:tracePt t="3196" x="7004050" y="4256088"/>
          <p14:tracePt t="3204" x="6950075" y="4256088"/>
          <p14:tracePt t="3212" x="6894513" y="4237038"/>
          <p14:tracePt t="3219" x="6840538" y="4237038"/>
          <p14:tracePt t="3227" x="6777038" y="4227513"/>
          <p14:tracePt t="3236" x="6740525" y="4227513"/>
          <p14:tracePt t="3243" x="6694488" y="4219575"/>
          <p14:tracePt t="3252" x="6657975" y="4219575"/>
          <p14:tracePt t="3260" x="6638925" y="4219575"/>
          <p14:tracePt t="3268" x="6630988" y="4219575"/>
          <p14:tracePt t="3332" x="6657975" y="4219575"/>
          <p14:tracePt t="3339" x="6667500" y="4219575"/>
          <p14:tracePt t="3348" x="6704013" y="4219575"/>
          <p14:tracePt t="3356" x="6740525" y="4219575"/>
          <p14:tracePt t="3364" x="6794500" y="4210050"/>
          <p14:tracePt t="3372" x="6867525" y="4210050"/>
          <p14:tracePt t="3381" x="6913563" y="4210050"/>
          <p14:tracePt t="3388" x="6986588" y="4210050"/>
          <p14:tracePt t="3395" x="7059613" y="4191000"/>
          <p14:tracePt t="3404" x="7132638" y="4191000"/>
          <p14:tracePt t="3412" x="7196138" y="4183063"/>
          <p14:tracePt t="3420" x="7251700" y="4183063"/>
          <p14:tracePt t="3428" x="7288213" y="4173538"/>
          <p14:tracePt t="3436" x="7324725" y="4173538"/>
          <p14:tracePt t="3443" x="7342188" y="4164013"/>
          <p14:tracePt t="3516" x="7334250" y="4164013"/>
          <p14:tracePt t="3524" x="7324725" y="4164013"/>
          <p14:tracePt t="3533" x="7315200" y="4164013"/>
          <p14:tracePt t="3549" x="7305675" y="4164013"/>
          <p14:tracePt t="3636" x="7324725" y="4164013"/>
          <p14:tracePt t="3643" x="7334250" y="4164013"/>
          <p14:tracePt t="3651" x="7351713" y="4164013"/>
          <p14:tracePt t="3660" x="7361238" y="4164013"/>
          <p14:tracePt t="3668" x="7370763" y="4154488"/>
          <p14:tracePt t="3676" x="7407275" y="4154488"/>
          <p14:tracePt t="3683" x="7443788" y="4154488"/>
          <p14:tracePt t="3692" x="7497763" y="4146550"/>
          <p14:tracePt t="3700" x="7543800" y="4146550"/>
          <p14:tracePt t="3708" x="7580313" y="4146550"/>
          <p14:tracePt t="3716" x="7626350" y="4137025"/>
          <p14:tracePt t="3724" x="7653338" y="4137025"/>
          <p14:tracePt t="3732" x="7680325" y="4127500"/>
          <p14:tracePt t="3739" x="7689850" y="4127500"/>
          <p14:tracePt t="3749" x="7699375" y="4127500"/>
          <p14:tracePt t="3796" x="7699375" y="4117975"/>
          <p14:tracePt t="3803" x="7689850" y="4117975"/>
          <p14:tracePt t="3988" x="7699375" y="4117975"/>
          <p14:tracePt t="4028" x="7707313" y="4117975"/>
          <p14:tracePt t="7500" x="7634288" y="4127500"/>
          <p14:tracePt t="7508" x="7488238" y="4127500"/>
          <p14:tracePt t="7516" x="7305675" y="4127500"/>
          <p14:tracePt t="7524" x="7113588" y="4127500"/>
          <p14:tracePt t="7531" x="6831013" y="4127500"/>
          <p14:tracePt t="7540" x="6492875" y="4117975"/>
          <p14:tracePt t="7547" x="6073775" y="4090988"/>
          <p14:tracePt t="7555" x="5653088" y="4073525"/>
          <p14:tracePt t="7564" x="5195888" y="4044950"/>
          <p14:tracePt t="7572" x="4821238" y="4027488"/>
          <p14:tracePt t="7581" x="4438650" y="4008438"/>
          <p14:tracePt t="7588" x="4090988" y="3981450"/>
          <p14:tracePt t="7597" x="3781425" y="3963988"/>
          <p14:tracePt t="7604" x="3506788" y="3927475"/>
          <p14:tracePt t="7612" x="3232150" y="3908425"/>
          <p14:tracePt t="7620" x="3049588" y="3898900"/>
          <p14:tracePt t="7628" x="2867025" y="3881438"/>
          <p14:tracePt t="7636" x="2740025" y="3862388"/>
          <p14:tracePt t="7644" x="2620963" y="3852863"/>
          <p14:tracePt t="7652" x="2566988" y="3852863"/>
          <p14:tracePt t="7660" x="2530475" y="3852863"/>
          <p14:tracePt t="7668" x="2511425" y="3852863"/>
          <p14:tracePt t="7675" x="2501900" y="3852863"/>
          <p14:tracePt t="7908" x="2493963" y="3844925"/>
          <p14:tracePt t="7916" x="2484438" y="3825875"/>
          <p14:tracePt t="7924" x="2438400" y="3808413"/>
          <p14:tracePt t="7932" x="2419350" y="3798888"/>
          <p14:tracePt t="7940" x="2392363" y="3771900"/>
          <p14:tracePt t="7948" x="2365375" y="3762375"/>
          <p14:tracePt t="7955" x="2338388" y="3762375"/>
          <p14:tracePt t="7963" x="2301875" y="3752850"/>
          <p14:tracePt t="7971" x="2292350" y="3743325"/>
          <p14:tracePt t="7988" x="2282825" y="3743325"/>
          <p14:tracePt t="8043" x="2292350" y="3743325"/>
          <p14:tracePt t="8052" x="2338388" y="3743325"/>
          <p14:tracePt t="8060" x="2374900" y="3743325"/>
          <p14:tracePt t="8068" x="2447925" y="3752850"/>
          <p14:tracePt t="8076" x="2538413" y="3752850"/>
          <p14:tracePt t="8084" x="2667000" y="3752850"/>
          <p14:tracePt t="8091" x="2794000" y="3762375"/>
          <p14:tracePt t="8099" x="2959100" y="3762375"/>
          <p14:tracePt t="8107" x="3105150" y="3762375"/>
          <p14:tracePt t="8116" x="3270250" y="3779838"/>
          <p14:tracePt t="8123" x="3433763" y="3779838"/>
          <p14:tracePt t="8132" x="3598863" y="3779838"/>
          <p14:tracePt t="8140" x="3744913" y="3779838"/>
          <p14:tracePt t="8148" x="3890963" y="3789363"/>
          <p14:tracePt t="8156" x="4017963" y="3789363"/>
          <p14:tracePt t="8163" x="4127500" y="3808413"/>
          <p14:tracePt t="8172" x="4219575" y="3808413"/>
          <p14:tracePt t="8180" x="4283075" y="3816350"/>
          <p14:tracePt t="8187" x="4310063" y="3816350"/>
          <p14:tracePt t="8196" x="4329113" y="3825875"/>
          <p14:tracePt t="8204" x="4338638" y="3825875"/>
          <p14:tracePt t="8292" x="4346575" y="3835400"/>
          <p14:tracePt t="8300" x="4365625" y="3852863"/>
          <p14:tracePt t="8308" x="4383088" y="3871913"/>
          <p14:tracePt t="8316" x="4429125" y="3898900"/>
          <p14:tracePt t="8324" x="4492625" y="3935413"/>
          <p14:tracePt t="8331" x="4565650" y="3963988"/>
          <p14:tracePt t="8340" x="4667250" y="4000500"/>
          <p14:tracePt t="8347" x="4813300" y="4044950"/>
          <p14:tracePt t="8356" x="4986338" y="4090988"/>
          <p14:tracePt t="8363" x="5224463" y="4164013"/>
          <p14:tracePt t="8371" x="5553075" y="4219575"/>
          <p14:tracePt t="8380" x="5881688" y="4300538"/>
          <p14:tracePt t="8387" x="6237288" y="4365625"/>
          <p14:tracePt t="8396" x="6548438" y="4392613"/>
          <p14:tracePt t="8403" x="6904038" y="4429125"/>
          <p14:tracePt t="8413" x="7251700" y="4446588"/>
          <p14:tracePt t="8420" x="7553325" y="4465638"/>
          <p14:tracePt t="8428" x="7853363" y="4465638"/>
          <p14:tracePt t="8436" x="8118475" y="4465638"/>
          <p14:tracePt t="8444" x="8320088" y="4465638"/>
          <p14:tracePt t="8452" x="8502650" y="4446588"/>
          <p14:tracePt t="8460" x="8648700" y="4429125"/>
          <p14:tracePt t="8468" x="8775700" y="4419600"/>
          <p14:tracePt t="8476" x="8858250" y="4392613"/>
          <p14:tracePt t="8484" x="8913813" y="4383088"/>
          <p14:tracePt t="8492" x="8950325" y="4373563"/>
          <p14:tracePt t="8500" x="8967788" y="4373563"/>
          <p14:tracePt t="8507" x="8967788" y="4365625"/>
          <p14:tracePt t="8596" x="8967788" y="4356100"/>
          <p14:tracePt t="8604" x="8967788" y="4346575"/>
          <p14:tracePt t="8629" x="8967788" y="4337050"/>
          <p14:tracePt t="8907" x="8977313" y="4329113"/>
          <p14:tracePt t="8916" x="8986838" y="4329113"/>
          <p14:tracePt t="8923" x="8996363" y="4329113"/>
          <p14:tracePt t="8931" x="8996363" y="4319588"/>
          <p14:tracePt t="8956" x="9004300" y="4319588"/>
          <p14:tracePt t="9300" x="8996363" y="4319588"/>
          <p14:tracePt t="9308" x="8986838" y="4319588"/>
          <p14:tracePt t="9316" x="8977313" y="4319588"/>
          <p14:tracePt t="9323" x="8959850" y="4310063"/>
          <p14:tracePt t="9332" x="8950325" y="4310063"/>
          <p14:tracePt t="9340" x="8913813" y="4300538"/>
          <p14:tracePt t="9348" x="8894763" y="4300538"/>
          <p14:tracePt t="9356" x="8867775" y="4300538"/>
          <p14:tracePt t="9364" x="8840788" y="4300538"/>
          <p14:tracePt t="9372" x="8812213" y="4283075"/>
          <p14:tracePt t="9379" x="8767763" y="4283075"/>
          <p14:tracePt t="9387" x="8731250" y="4283075"/>
          <p14:tracePt t="9395" x="8685213" y="4273550"/>
          <p14:tracePt t="9404" x="8648700" y="4273550"/>
          <p14:tracePt t="9412" x="8612188" y="4264025"/>
          <p14:tracePt t="9420" x="8585200" y="4264025"/>
          <p14:tracePt t="9429" x="8566150" y="4256088"/>
          <p14:tracePt t="9436" x="8556625" y="4256088"/>
          <p14:tracePt t="9445" x="8548688" y="4246563"/>
          <p14:tracePt t="9460" x="8539163" y="4246563"/>
          <p14:tracePt t="9476" x="8539163" y="4237038"/>
          <p14:tracePt t="9483" x="8539163" y="4227513"/>
          <p14:tracePt t="9492" x="8539163" y="4219575"/>
          <p14:tracePt t="9500" x="8539163" y="4200525"/>
          <p14:tracePt t="9507" x="8548688" y="4191000"/>
          <p14:tracePt t="9516" x="8556625" y="4173538"/>
          <p14:tracePt t="9523" x="8566150" y="4173538"/>
          <p14:tracePt t="9531" x="8575675" y="4154488"/>
          <p14:tracePt t="9539" x="8585200" y="4137025"/>
          <p14:tracePt t="9547" x="8585200" y="4117975"/>
          <p14:tracePt t="9555" x="8585200" y="4100513"/>
          <p14:tracePt t="9564" x="8585200" y="4090988"/>
          <p14:tracePt t="9572" x="8585200" y="4081463"/>
          <p14:tracePt t="9580" x="8585200" y="4073525"/>
          <p14:tracePt t="9588" x="8585200" y="4054475"/>
          <p14:tracePt t="9596" x="8566150" y="4044950"/>
          <p14:tracePt t="9603" x="8548688" y="4037013"/>
          <p14:tracePt t="9612" x="8520113" y="4017963"/>
          <p14:tracePt t="9620" x="8475663" y="3981450"/>
          <p14:tracePt t="9629" x="8410575" y="3944938"/>
          <p14:tracePt t="9636" x="8329613" y="3889375"/>
          <p14:tracePt t="9644" x="8228013" y="3835400"/>
          <p14:tracePt t="9651" x="8108950" y="3762375"/>
          <p14:tracePt t="9660" x="7972425" y="3670300"/>
          <p14:tracePt t="9668" x="7816850" y="3560763"/>
          <p14:tracePt t="9676" x="7643813" y="3451225"/>
          <p14:tracePt t="9684" x="7434263" y="3341688"/>
          <p14:tracePt t="9693" x="7242175" y="3224213"/>
          <p14:tracePt t="9700" x="7059613" y="3105150"/>
          <p14:tracePt t="9708" x="6904038" y="3013075"/>
          <p14:tracePt t="9715" x="6804025" y="2940050"/>
          <p14:tracePt t="9724" x="6721475" y="2903538"/>
          <p14:tracePt t="9731" x="6694488" y="2876550"/>
          <p14:tracePt t="9740" x="6684963" y="2867025"/>
          <p14:tracePt t="9812" x="6694488" y="2930525"/>
          <p14:tracePt t="9819" x="6740525" y="2995613"/>
          <p14:tracePt t="9828" x="6777038" y="3078163"/>
          <p14:tracePt t="9836" x="6831013" y="3178175"/>
          <p14:tracePt t="9845" x="6904038" y="3278188"/>
          <p14:tracePt t="9852" x="6977063" y="3378200"/>
          <p14:tracePt t="9860" x="7050088" y="3460750"/>
          <p14:tracePt t="9868" x="7132638" y="3543300"/>
          <p14:tracePt t="9876" x="7196138" y="3606800"/>
          <p14:tracePt t="9884" x="7269163" y="3662363"/>
          <p14:tracePt t="9893" x="7334250" y="3716338"/>
          <p14:tracePt t="9900" x="7397750" y="3752850"/>
          <p14:tracePt t="9907" x="7443788" y="3789363"/>
          <p14:tracePt t="9916" x="7488238" y="3816350"/>
          <p14:tracePt t="9924" x="7534275" y="3844925"/>
          <p14:tracePt t="9932" x="7570788" y="3862388"/>
          <p14:tracePt t="9940" x="7597775" y="3871913"/>
          <p14:tracePt t="9948" x="7616825" y="3881438"/>
          <p14:tracePt t="9955" x="7626350" y="3881438"/>
          <p14:tracePt t="10644" x="7626350" y="3889375"/>
          <p14:tracePt t="10660" x="7607300" y="3908425"/>
          <p14:tracePt t="10668" x="7580313" y="3935413"/>
          <p14:tracePt t="10677" x="7561263" y="3944938"/>
          <p14:tracePt t="10692" x="7553325" y="3944938"/>
          <p14:tracePt t="10748" x="7543800" y="3944938"/>
          <p14:tracePt t="11332" x="7534275" y="3944938"/>
          <p14:tracePt t="11340" x="7507288" y="3944938"/>
          <p14:tracePt t="11348" x="7451725" y="3917950"/>
          <p14:tracePt t="11356" x="7370763" y="3889375"/>
          <p14:tracePt t="11364" x="7259638" y="3862388"/>
          <p14:tracePt t="11372" x="7142163" y="3835400"/>
          <p14:tracePt t="11380" x="7013575" y="3808413"/>
          <p14:tracePt t="11388" x="6877050" y="3779838"/>
          <p14:tracePt t="11396" x="6748463" y="3743325"/>
          <p14:tracePt t="11404" x="6621463" y="3716338"/>
          <p14:tracePt t="11411" x="6483350" y="3689350"/>
          <p14:tracePt t="11420" x="6337300" y="3662363"/>
          <p14:tracePt t="11428" x="6227763" y="3643313"/>
          <p14:tracePt t="11436" x="6100763" y="3633788"/>
          <p14:tracePt t="11444" x="5972175" y="3616325"/>
          <p14:tracePt t="11452" x="5872163" y="3606800"/>
          <p14:tracePt t="11461" x="5781675" y="3589338"/>
          <p14:tracePt t="11468" x="5670550" y="3579813"/>
          <p14:tracePt t="11477" x="5597525" y="3579813"/>
          <p14:tracePt t="11483" x="5497513" y="3560763"/>
          <p14:tracePt t="11492" x="5424488" y="3560763"/>
          <p14:tracePt t="11500" x="5351463" y="3560763"/>
          <p14:tracePt t="11508" x="5287963" y="3552825"/>
          <p14:tracePt t="11516" x="5232400" y="3552825"/>
          <p14:tracePt t="11524" x="5178425" y="3552825"/>
          <p14:tracePt t="11532" x="5141913" y="3552825"/>
          <p14:tracePt t="11540" x="5095875" y="3552825"/>
          <p14:tracePt t="11548" x="5059363" y="3552825"/>
          <p14:tracePt t="11556" x="5013325" y="3552825"/>
          <p14:tracePt t="11563" x="4959350" y="3552825"/>
          <p14:tracePt t="11572" x="4922838" y="3552825"/>
          <p14:tracePt t="11580" x="4867275" y="3552825"/>
          <p14:tracePt t="11588" x="4803775" y="3552825"/>
          <p14:tracePt t="11596" x="4748213" y="3560763"/>
          <p14:tracePt t="11604" x="4675188" y="3560763"/>
          <p14:tracePt t="11612" x="4611688" y="3579813"/>
          <p14:tracePt t="11620" x="4557713" y="3589338"/>
          <p14:tracePt t="11627" x="4475163" y="3597275"/>
          <p14:tracePt t="11636" x="4411663" y="3625850"/>
          <p14:tracePt t="11644" x="4338638" y="3643313"/>
          <p14:tracePt t="11652" x="4256088" y="3662363"/>
          <p14:tracePt t="11661" x="4183063" y="3679825"/>
          <p14:tracePt t="11667" x="4100513" y="3706813"/>
          <p14:tracePt t="11677" x="4037013" y="3725863"/>
          <p14:tracePt t="11684" x="3963988" y="3771900"/>
          <p14:tracePt t="11693" x="3881438" y="3779838"/>
          <p14:tracePt t="11700" x="3817938" y="3808413"/>
          <p14:tracePt t="11708" x="3752850" y="3844925"/>
          <p14:tracePt t="11716" x="3716338" y="3852863"/>
          <p14:tracePt t="11724" x="3671888" y="3881438"/>
          <p14:tracePt t="11731" x="3625850" y="3898900"/>
          <p14:tracePt t="11740" x="3579813" y="3927475"/>
          <p14:tracePt t="11747" x="3570288" y="3935413"/>
          <p14:tracePt t="11756" x="3552825" y="3944938"/>
          <p14:tracePt t="11764" x="3543300" y="3944938"/>
          <p14:tracePt t="11788" x="3533775" y="3944938"/>
          <p14:tracePt t="11811" x="3533775" y="3954463"/>
          <p14:tracePt t="11819" x="3533775" y="3963988"/>
          <p14:tracePt t="11827" x="3533775" y="3981450"/>
          <p14:tracePt t="11835" x="3533775" y="4000500"/>
          <p14:tracePt t="11844" x="3552825" y="4017963"/>
          <p14:tracePt t="11852" x="3570288" y="4044950"/>
          <p14:tracePt t="11860" x="3598863" y="4081463"/>
          <p14:tracePt t="11868" x="3662363" y="4117975"/>
          <p14:tracePt t="11876" x="3725863" y="4154488"/>
          <p14:tracePt t="11884" x="3844925" y="4200525"/>
          <p14:tracePt t="11893" x="3935413" y="4227513"/>
          <p14:tracePt t="11899" x="4054475" y="4256088"/>
          <p14:tracePt t="11908" x="4183063" y="4283075"/>
          <p14:tracePt t="11916" x="4310063" y="4319588"/>
          <p14:tracePt t="11925" x="4429125" y="4329113"/>
          <p14:tracePt t="11932" x="4521200" y="4346575"/>
          <p14:tracePt t="11940" x="4594225" y="4346575"/>
          <p14:tracePt t="11948" x="4675188" y="4356100"/>
          <p14:tracePt t="11955" x="4711700" y="4356100"/>
          <p14:tracePt t="11963" x="4740275" y="4356100"/>
          <p14:tracePt t="11971" x="4748213" y="4356100"/>
          <p14:tracePt t="11979" x="4757738" y="4356100"/>
          <p14:tracePt t="12020" x="4767263" y="4365625"/>
          <p14:tracePt t="12028" x="4776788" y="4365625"/>
          <p14:tracePt t="12042" x="4813300" y="4383088"/>
          <p14:tracePt t="12044" x="4867275" y="4392613"/>
          <p14:tracePt t="12052" x="4986338" y="4419600"/>
          <p14:tracePt t="12060" x="5095875" y="4438650"/>
          <p14:tracePt t="12068" x="5278438" y="4465638"/>
          <p14:tracePt t="12077" x="5461000" y="4483100"/>
          <p14:tracePt t="12083" x="5726113" y="4538663"/>
          <p14:tracePt t="12093" x="6037263" y="4556125"/>
          <p14:tracePt t="12100" x="6456363" y="4602163"/>
          <p14:tracePt t="12108" x="6886575" y="4638675"/>
          <p14:tracePt t="12116" x="7334250" y="4638675"/>
          <p14:tracePt t="12124" x="7780338" y="4665663"/>
          <p14:tracePt t="12131" x="8264525" y="4665663"/>
          <p14:tracePt t="12140" x="8712200" y="4665663"/>
          <p14:tracePt t="12148" x="9142413" y="4629150"/>
          <p14:tracePt t="12155" x="9515475" y="4611688"/>
          <p14:tracePt t="12163" x="9826625" y="4592638"/>
          <p14:tracePt t="12172" x="10036175" y="4556125"/>
          <p14:tracePt t="12179" x="10201275" y="4529138"/>
          <p14:tracePt t="12188" x="10356850" y="4502150"/>
          <p14:tracePt t="12196" x="10447338" y="4475163"/>
          <p14:tracePt t="12204" x="10529888" y="4456113"/>
          <p14:tracePt t="12212" x="10547350" y="4446588"/>
          <p14:tracePt t="12220" x="10556875" y="4438650"/>
          <p14:tracePt t="12228" x="10556875" y="4429125"/>
          <p14:tracePt t="12260" x="10556875" y="4419600"/>
          <p14:tracePt t="12277" x="10556875" y="4402138"/>
          <p14:tracePt t="12284" x="10556875" y="4392613"/>
          <p14:tracePt t="12293" x="10556875" y="4373563"/>
          <p14:tracePt t="12300" x="10556875" y="4356100"/>
          <p14:tracePt t="12309" x="10556875" y="4329113"/>
          <p14:tracePt t="12315" x="10556875" y="4300538"/>
          <p14:tracePt t="12324" x="10556875" y="4273550"/>
          <p14:tracePt t="12332" x="10556875" y="4237038"/>
          <p14:tracePt t="12340" x="10556875" y="4210050"/>
          <p14:tracePt t="12348" x="10566400" y="4183063"/>
          <p14:tracePt t="12356" x="10566400" y="4164013"/>
          <p14:tracePt t="12364" x="10575925" y="4137025"/>
          <p14:tracePt t="12372" x="10585450" y="4117975"/>
          <p14:tracePt t="12380" x="10585450" y="4100513"/>
          <p14:tracePt t="12388" x="10585450" y="4081463"/>
          <p14:tracePt t="12396" x="10593388" y="4064000"/>
          <p14:tracePt t="12403" x="10593388" y="4044950"/>
          <p14:tracePt t="12412" x="10602913" y="4017963"/>
          <p14:tracePt t="12420" x="10612438" y="4008438"/>
          <p14:tracePt t="12428" x="10612438" y="3981450"/>
          <p14:tracePt t="12436" x="10621963" y="3963988"/>
          <p14:tracePt t="12444" x="10629900" y="3944938"/>
          <p14:tracePt t="12451" x="10639425" y="3935413"/>
          <p14:tracePt t="12460" x="10648950" y="3927475"/>
          <p14:tracePt t="12467" x="10648950" y="3917950"/>
          <p14:tracePt t="13148" x="10639425" y="3917950"/>
          <p14:tracePt t="13156" x="10585450" y="3917950"/>
          <p14:tracePt t="13163" x="10493375" y="3927475"/>
          <p14:tracePt t="13172" x="10337800" y="3981450"/>
          <p14:tracePt t="13180" x="10191750" y="4027488"/>
          <p14:tracePt t="13188" x="10036175" y="4073525"/>
          <p14:tracePt t="13195" x="9872663" y="4117975"/>
          <p14:tracePt t="13204" x="9726613" y="4137025"/>
          <p14:tracePt t="13212" x="9634538" y="4146550"/>
          <p14:tracePt t="13220" x="9534525" y="4164013"/>
          <p14:tracePt t="13227" x="9461500" y="4164013"/>
          <p14:tracePt t="13236" x="9405938" y="4173538"/>
          <p14:tracePt t="13244" x="9361488" y="4173538"/>
          <p14:tracePt t="13251" x="9305925" y="4173538"/>
          <p14:tracePt t="13260" x="9278938" y="4173538"/>
          <p14:tracePt t="13267" x="9232900" y="4173538"/>
          <p14:tracePt t="13276" x="9205913" y="4173538"/>
          <p14:tracePt t="13284" x="9186863" y="4173538"/>
          <p14:tracePt t="13293" x="9178925" y="4173538"/>
          <p14:tracePt t="13508" x="9169400" y="4173538"/>
          <p14:tracePt t="13515" x="9150350" y="4173538"/>
          <p14:tracePt t="13524" x="9132888" y="4164013"/>
          <p14:tracePt t="13531" x="9096375" y="4146550"/>
          <p14:tracePt t="13540" x="9040813" y="4117975"/>
          <p14:tracePt t="13548" x="8959850" y="4081463"/>
          <p14:tracePt t="13557" x="8877300" y="4037013"/>
          <p14:tracePt t="13563" x="8748713" y="3981450"/>
          <p14:tracePt t="13572" x="8629650" y="3935413"/>
          <p14:tracePt t="13580" x="8520113" y="3889375"/>
          <p14:tracePt t="13588" x="8402638" y="3852863"/>
          <p14:tracePt t="13596" x="8293100" y="3825875"/>
          <p14:tracePt t="13604" x="8210550" y="3798888"/>
          <p14:tracePt t="13612" x="8128000" y="3771900"/>
          <p14:tracePt t="13620" x="8091488" y="3762375"/>
          <p14:tracePt t="13628" x="8054975" y="3752850"/>
          <p14:tracePt t="13636" x="8035925" y="3743325"/>
          <p14:tracePt t="13643" x="8027988" y="3743325"/>
          <p14:tracePt t="13892" x="8018463" y="3752850"/>
          <p14:tracePt t="13909" x="8018463" y="3762375"/>
          <p14:tracePt t="13925" x="8018463" y="3771900"/>
          <p14:tracePt t="14260" x="8008938" y="3771900"/>
          <p14:tracePt t="14275" x="7981950" y="3771900"/>
          <p14:tracePt t="14283" x="7908925" y="3771900"/>
          <p14:tracePt t="14292" x="7816850" y="3779838"/>
          <p14:tracePt t="14300" x="7670800" y="3798888"/>
          <p14:tracePt t="14308" x="7524750" y="3798888"/>
          <p14:tracePt t="14315" x="7378700" y="3762375"/>
          <p14:tracePt t="14325" x="7259638" y="3716338"/>
          <p14:tracePt t="14331" x="7123113" y="3662363"/>
          <p14:tracePt t="14340" x="7023100" y="3589338"/>
          <p14:tracePt t="14347" x="6923088" y="3516313"/>
          <p14:tracePt t="14356" x="6821488" y="3443288"/>
          <p14:tracePt t="14364" x="6740525" y="3378200"/>
          <p14:tracePt t="14372" x="6657975" y="3305175"/>
          <p14:tracePt t="14379" x="6575425" y="3232150"/>
          <p14:tracePt t="14388" x="6502400" y="3151188"/>
          <p14:tracePt t="14395" x="6438900" y="3095625"/>
          <p14:tracePt t="14404" x="6383338" y="3032125"/>
          <p14:tracePt t="14412" x="6346825" y="2968625"/>
          <p14:tracePt t="14420" x="6300788" y="2930525"/>
          <p14:tracePt t="14428" x="6273800" y="2886075"/>
          <p14:tracePt t="14436" x="6264275" y="2857500"/>
          <p14:tracePt t="14444" x="6256338" y="2840038"/>
          <p14:tracePt t="14452" x="6246813" y="2830513"/>
          <p14:tracePt t="14460" x="6246813" y="2820988"/>
          <p14:tracePt t="14612" x="6264275" y="2820988"/>
          <p14:tracePt t="14620" x="6283325" y="2820988"/>
          <p14:tracePt t="14628" x="6329363" y="2849563"/>
          <p14:tracePt t="14636" x="6346825" y="2894013"/>
          <p14:tracePt t="14644" x="6383338" y="2940050"/>
          <p14:tracePt t="14652" x="6419850" y="2986088"/>
          <p14:tracePt t="14660" x="6456363" y="3049588"/>
          <p14:tracePt t="14668" x="6502400" y="3132138"/>
          <p14:tracePt t="14676" x="6538913" y="3195638"/>
          <p14:tracePt t="14684" x="6575425" y="3278188"/>
          <p14:tracePt t="14692" x="6611938" y="3341688"/>
          <p14:tracePt t="14699" x="6638925" y="3406775"/>
          <p14:tracePt t="14708" x="6667500" y="3443288"/>
          <p14:tracePt t="14715" x="6684963" y="3487738"/>
          <p14:tracePt t="14724" x="6684963" y="3524250"/>
          <p14:tracePt t="14732" x="6694488" y="3543300"/>
          <p14:tracePt t="14740" x="6694488" y="3560763"/>
          <p14:tracePt t="14756" x="6694488" y="3579813"/>
          <p14:tracePt t="14764" x="6694488" y="3589338"/>
          <p14:tracePt t="14773" x="6694488" y="3597275"/>
          <p14:tracePt t="14779" x="6694488" y="3606800"/>
          <p14:tracePt t="14788" x="6694488" y="3616325"/>
          <p14:tracePt t="14796" x="6684963" y="3625850"/>
          <p14:tracePt t="14820" x="6684963" y="3633788"/>
          <p14:tracePt t="14828" x="6684963" y="3643313"/>
          <p14:tracePt t="14844" x="6684963" y="3662363"/>
          <p14:tracePt t="14852" x="6684963" y="3679825"/>
          <p14:tracePt t="14860" x="6684963" y="3698875"/>
          <p14:tracePt t="14868" x="6684963" y="3725863"/>
          <p14:tracePt t="14875" x="6704013" y="3752850"/>
          <p14:tracePt t="14883" x="6711950" y="3789363"/>
          <p14:tracePt t="14892" x="6721475" y="3816350"/>
          <p14:tracePt t="14899" x="6740525" y="3844925"/>
          <p14:tracePt t="14908" x="6757988" y="3881438"/>
          <p14:tracePt t="14915" x="6767513" y="3908425"/>
          <p14:tracePt t="14924" x="6777038" y="3927475"/>
          <p14:tracePt t="14931" x="6794500" y="3954463"/>
          <p14:tracePt t="14940" x="6804025" y="3971925"/>
          <p14:tracePt t="14948" x="6813550" y="3990975"/>
          <p14:tracePt t="14956" x="6821488" y="4008438"/>
          <p14:tracePt t="14964" x="6831013" y="4027488"/>
          <p14:tracePt t="14972" x="6831013" y="4037013"/>
          <p14:tracePt t="14980" x="6831013" y="4044950"/>
          <p14:tracePt t="14988" x="6831013" y="4054475"/>
          <p14:tracePt t="14996" x="6840538" y="4064000"/>
          <p14:tracePt t="15005" x="6840538" y="4073525"/>
          <p14:tracePt t="15024" x="6840538" y="4081463"/>
          <p14:tracePt t="15035" x="6840538" y="4090988"/>
          <p14:tracePt t="15052" x="6840538" y="4110038"/>
          <p14:tracePt t="15059" x="6840538" y="4117975"/>
          <p14:tracePt t="15067" x="6840538" y="4127500"/>
          <p14:tracePt t="15076" x="6840538" y="4137025"/>
          <p14:tracePt t="15083" x="6840538" y="4146550"/>
          <p14:tracePt t="15092" x="6850063" y="4146550"/>
          <p14:tracePt t="15100" x="6850063" y="4154488"/>
          <p14:tracePt t="15108" x="6850063" y="4164013"/>
          <p14:tracePt t="15125" x="6850063" y="4173538"/>
          <p14:tracePt t="15147" x="6850063" y="4183063"/>
          <p14:tracePt t="15492" x="6840538" y="4183063"/>
          <p14:tracePt t="15500" x="6777038" y="4183063"/>
          <p14:tracePt t="15508" x="6648450" y="4191000"/>
          <p14:tracePt t="15515" x="6483350" y="4210050"/>
          <p14:tracePt t="15524" x="6319838" y="4210050"/>
          <p14:tracePt t="15532" x="6137275" y="4210050"/>
          <p14:tracePt t="15540" x="5918200" y="4210050"/>
          <p14:tracePt t="15548" x="5716588" y="4210050"/>
          <p14:tracePt t="15557" x="5461000" y="4183063"/>
          <p14:tracePt t="15564" x="5132388" y="4127500"/>
          <p14:tracePt t="15572" x="4776788" y="4064000"/>
          <p14:tracePt t="15580" x="4456113" y="4017963"/>
          <p14:tracePt t="15589" x="4127500" y="3963988"/>
          <p14:tracePt t="15596" x="3798888" y="3881438"/>
          <p14:tracePt t="15603" x="3497263" y="3771900"/>
          <p14:tracePt t="15612" x="3195638" y="3698875"/>
          <p14:tracePt t="15620" x="2976563" y="3643313"/>
          <p14:tracePt t="15628" x="2830513" y="3597275"/>
          <p14:tracePt t="15636" x="2657475" y="3543300"/>
          <p14:tracePt t="15644" x="2547938" y="3479800"/>
          <p14:tracePt t="15652" x="2465388" y="3443288"/>
          <p14:tracePt t="15660" x="2401888" y="3414713"/>
          <p14:tracePt t="15668" x="2374900" y="3406775"/>
          <p14:tracePt t="15676" x="2365375" y="3397250"/>
          <p14:tracePt t="15780" x="2346325" y="3387725"/>
          <p14:tracePt t="15788" x="2319338" y="3378200"/>
          <p14:tracePt t="15796" x="2273300" y="3378200"/>
          <p14:tracePt t="15803" x="2219325" y="3378200"/>
          <p14:tracePt t="15812" x="2182813" y="3378200"/>
          <p14:tracePt t="15820" x="2155825" y="3378200"/>
          <p14:tracePt t="15828" x="2109788" y="3378200"/>
          <p14:tracePt t="15836" x="2082800" y="3378200"/>
          <p14:tracePt t="15844" x="2054225" y="3378200"/>
          <p14:tracePt t="15852" x="2017713" y="3387725"/>
          <p14:tracePt t="15860" x="2000250" y="3387725"/>
          <p14:tracePt t="15868" x="1981200" y="3387725"/>
          <p14:tracePt t="15876" x="1973263" y="3387725"/>
          <p14:tracePt t="15883" x="1954213" y="3387725"/>
          <p14:tracePt t="15891" x="1944688" y="3387725"/>
          <p14:tracePt t="15900" x="1936750" y="3387725"/>
          <p14:tracePt t="15908" x="1927225" y="3387725"/>
          <p14:tracePt t="15915" x="1917700" y="3387725"/>
          <p14:tracePt t="15996" x="1927225" y="3387725"/>
          <p14:tracePt t="16012" x="1936750" y="3387725"/>
          <p14:tracePt t="16020" x="1936750" y="3378200"/>
          <p14:tracePt t="16028" x="1936750" y="3370263"/>
          <p14:tracePt t="16039" x="1936750" y="3360738"/>
          <p14:tracePt t="16044" x="1936750" y="3341688"/>
          <p14:tracePt t="16052" x="1936750" y="3333750"/>
          <p14:tracePt t="16060" x="1927225" y="3314700"/>
          <p14:tracePt t="16068" x="1917700" y="3297238"/>
          <p14:tracePt t="16076" x="1908175" y="3278188"/>
          <p14:tracePt t="16083" x="1890713" y="3278188"/>
          <p14:tracePt t="16091" x="1881188" y="3278188"/>
          <p14:tracePt t="16099" x="1871663" y="3268663"/>
          <p14:tracePt t="16108" x="1854200" y="3260725"/>
          <p14:tracePt t="16115" x="1835150" y="3260725"/>
          <p14:tracePt t="16124" x="1835150" y="3251200"/>
          <p14:tracePt t="16132" x="1817688" y="3241675"/>
          <p14:tracePt t="16141" x="1808163" y="3241675"/>
          <p14:tracePt t="16148" x="1790700" y="3232150"/>
          <p14:tracePt t="16157" x="1781175" y="3232150"/>
          <p14:tracePt t="16163" x="1771650" y="3232150"/>
          <p14:tracePt t="16268" x="1790700" y="3232150"/>
          <p14:tracePt t="16276" x="1808163" y="3232150"/>
          <p14:tracePt t="16283" x="1827213" y="3224213"/>
          <p14:tracePt t="16292" x="1844675" y="3214688"/>
          <p14:tracePt t="16300" x="1854200" y="3205163"/>
          <p14:tracePt t="16307" x="1863725" y="3195638"/>
          <p14:tracePt t="16316" x="1863725" y="3187700"/>
          <p14:tracePt t="16324" x="1871663" y="3187700"/>
          <p14:tracePt t="16332" x="1881188" y="3178175"/>
          <p14:tracePt t="16340" x="1890713" y="3178175"/>
          <p14:tracePt t="16347" x="1890713" y="3168650"/>
          <p14:tracePt t="16373" x="1890713" y="3159125"/>
          <p14:tracePt t="16404" x="1881188" y="3151188"/>
          <p14:tracePt t="16412" x="1871663" y="3151188"/>
          <p14:tracePt t="16420" x="1863725" y="3141663"/>
          <p14:tracePt t="16427" x="1854200" y="3141663"/>
          <p14:tracePt t="16436" x="1835150" y="3132138"/>
          <p14:tracePt t="16444" x="1827213" y="3132138"/>
          <p14:tracePt t="16452" x="1808163" y="3132138"/>
          <p14:tracePt t="16459" x="1790700" y="3132138"/>
          <p14:tracePt t="16467" x="1781175" y="3132138"/>
          <p14:tracePt t="16476" x="1762125" y="3132138"/>
          <p14:tracePt t="16484" x="1754188" y="3132138"/>
          <p14:tracePt t="16492" x="1744663" y="3132138"/>
          <p14:tracePt t="16500" x="1735138" y="3132138"/>
          <p14:tracePt t="16508" x="1725613" y="3132138"/>
          <p14:tracePt t="16516" x="1717675" y="3132138"/>
          <p14:tracePt t="16620" x="1717675" y="3122613"/>
          <p14:tracePt t="16628" x="1717675" y="3114675"/>
          <p14:tracePt t="16635" x="1717675" y="3105150"/>
          <p14:tracePt t="16644" x="1717675" y="3068638"/>
          <p14:tracePt t="16652" x="1735138" y="3049588"/>
          <p14:tracePt t="16660" x="1762125" y="3022600"/>
          <p14:tracePt t="16668" x="1790700" y="2976563"/>
          <p14:tracePt t="16676" x="1854200" y="2940050"/>
          <p14:tracePt t="16683" x="1900238" y="2903538"/>
          <p14:tracePt t="16691" x="1963738" y="2867025"/>
          <p14:tracePt t="16700" x="2009775" y="2849563"/>
          <p14:tracePt t="16708" x="2054225" y="2830513"/>
          <p14:tracePt t="16716" x="2100263" y="2830513"/>
          <p14:tracePt t="16724" x="2127250" y="2830513"/>
          <p14:tracePt t="16732" x="2146300" y="2830513"/>
          <p14:tracePt t="16740" x="2163763" y="2840038"/>
          <p14:tracePt t="16748" x="2173288" y="2857500"/>
          <p14:tracePt t="16757" x="2192338" y="2903538"/>
          <p14:tracePt t="16764" x="2219325" y="2949575"/>
          <p14:tracePt t="16772" x="2228850" y="2995613"/>
          <p14:tracePt t="16780" x="2255838" y="3049588"/>
          <p14:tracePt t="16788" x="2265363" y="3114675"/>
          <p14:tracePt t="16796" x="2273300" y="3168650"/>
          <p14:tracePt t="16804" x="2282825" y="3214688"/>
          <p14:tracePt t="16812" x="2282825" y="3251200"/>
          <p14:tracePt t="16820" x="2292350" y="3278188"/>
          <p14:tracePt t="16828" x="2301875" y="3278188"/>
          <p14:tracePt t="16860" x="2301875" y="3268663"/>
          <p14:tracePt t="16868" x="2301875" y="3251200"/>
          <p14:tracePt t="16876" x="2301875" y="3232150"/>
          <p14:tracePt t="16884" x="2292350" y="3195638"/>
          <p14:tracePt t="16892" x="2282825" y="3178175"/>
          <p14:tracePt t="16900" x="2273300" y="3151188"/>
          <p14:tracePt t="16908" x="2255838" y="3122613"/>
          <p14:tracePt t="16915" x="2228850" y="3086100"/>
          <p14:tracePt t="16924" x="2200275" y="3059113"/>
          <p14:tracePt t="16932" x="2173288" y="3022600"/>
          <p14:tracePt t="16940" x="2119313" y="2995613"/>
          <p14:tracePt t="16948" x="2073275" y="2959100"/>
          <p14:tracePt t="16956" x="2009775" y="2913063"/>
          <p14:tracePt t="16964" x="1963738" y="2894013"/>
          <p14:tracePt t="16972" x="1908175" y="2886075"/>
          <p14:tracePt t="16980" x="1863725" y="2867025"/>
          <p14:tracePt t="16988" x="1827213" y="2867025"/>
          <p14:tracePt t="16996" x="1790700" y="2857500"/>
          <p14:tracePt t="17004" x="1762125" y="2857500"/>
          <p14:tracePt t="17012" x="1735138" y="2876550"/>
          <p14:tracePt t="17023" x="1717675" y="2894013"/>
          <p14:tracePt t="17028" x="1671638" y="2922588"/>
          <p14:tracePt t="17035" x="1635125" y="2976563"/>
          <p14:tracePt t="17044" x="1579563" y="3022600"/>
          <p14:tracePt t="17052" x="1543050" y="3068638"/>
          <p14:tracePt t="17060" x="1525588" y="3105150"/>
          <p14:tracePt t="17068" x="1506538" y="3132138"/>
          <p14:tracePt t="17076" x="1497013" y="3159125"/>
          <p14:tracePt t="17084" x="1489075" y="3178175"/>
          <p14:tracePt t="17092" x="1489075" y="3195638"/>
          <p14:tracePt t="17100" x="1489075" y="3205163"/>
          <p14:tracePt t="17108" x="1479550" y="3205163"/>
          <p14:tracePt t="17156" x="1479550" y="3195638"/>
          <p14:tracePt t="17163" x="1479550" y="3178175"/>
          <p14:tracePt t="17173" x="1479550" y="3159125"/>
          <p14:tracePt t="17179" x="1470025" y="3132138"/>
          <p14:tracePt t="17188" x="1470025" y="3095625"/>
          <p14:tracePt t="17195" x="1460500" y="3059113"/>
          <p14:tracePt t="17204" x="1460500" y="3032125"/>
          <p14:tracePt t="17212" x="1460500" y="3013075"/>
          <p14:tracePt t="17221" x="1460500" y="2986088"/>
          <p14:tracePt t="17227" x="1460500" y="2959100"/>
          <p14:tracePt t="17235" x="1460500" y="2930525"/>
          <p14:tracePt t="17244" x="1470025" y="2894013"/>
          <p14:tracePt t="17252" x="1479550" y="2876550"/>
          <p14:tracePt t="17259" x="1497013" y="2857500"/>
          <p14:tracePt t="17268" x="1516063" y="2849563"/>
          <p14:tracePt t="17276" x="1533525" y="2830513"/>
          <p14:tracePt t="17283" x="1579563" y="2820988"/>
          <p14:tracePt t="17292" x="1616075" y="2813050"/>
          <p14:tracePt t="17300" x="1662113" y="2813050"/>
          <p14:tracePt t="17308" x="1717675" y="2813050"/>
          <p14:tracePt t="17316" x="1754188" y="2813050"/>
          <p14:tracePt t="17323" x="1798638" y="2813050"/>
          <p14:tracePt t="17332" x="1863725" y="2820988"/>
          <p14:tracePt t="17340" x="1908175" y="2849563"/>
          <p14:tracePt t="17348" x="1936750" y="2876550"/>
          <p14:tracePt t="17356" x="1954213" y="2894013"/>
          <p14:tracePt t="17364" x="1973263" y="2930525"/>
          <p14:tracePt t="17372" x="1981200" y="2959100"/>
          <p14:tracePt t="17380" x="2000250" y="2986088"/>
          <p14:tracePt t="17388" x="2009775" y="3032125"/>
          <p14:tracePt t="17396" x="2009775" y="3059113"/>
          <p14:tracePt t="17404" x="2017713" y="3086100"/>
          <p14:tracePt t="17412" x="2017713" y="3114675"/>
          <p14:tracePt t="17421" x="2017713" y="3151188"/>
          <p14:tracePt t="17428" x="2027238" y="3178175"/>
          <p14:tracePt t="17435" x="2027238" y="3195638"/>
          <p14:tracePt t="17443" x="2027238" y="3214688"/>
          <p14:tracePt t="17452" x="2027238" y="3224213"/>
          <p14:tracePt t="17460" x="2036763" y="3224213"/>
          <p14:tracePt t="17516" x="2046288" y="3224213"/>
          <p14:tracePt t="17524" x="2046288" y="3205163"/>
          <p14:tracePt t="17532" x="2046288" y="3187700"/>
          <p14:tracePt t="17540" x="2046288" y="3168650"/>
          <p14:tracePt t="17548" x="2046288" y="3151188"/>
          <p14:tracePt t="17556" x="2046288" y="3132138"/>
          <p14:tracePt t="17564" x="2046288" y="3105150"/>
          <p14:tracePt t="17573" x="2046288" y="3086100"/>
          <p14:tracePt t="17580" x="2046288" y="3059113"/>
          <p14:tracePt t="17589" x="2036763" y="3041650"/>
          <p14:tracePt t="17596" x="2009775" y="3005138"/>
          <p14:tracePt t="17604" x="1990725" y="2986088"/>
          <p14:tracePt t="17612" x="1944688" y="2968625"/>
          <p14:tracePt t="17621" x="1917700" y="2940050"/>
          <p14:tracePt t="17628" x="1871663" y="2922588"/>
          <p14:tracePt t="17636" x="1817688" y="2913063"/>
          <p14:tracePt t="17644" x="1754188" y="2894013"/>
          <p14:tracePt t="17652" x="1698625" y="2894013"/>
          <p14:tracePt t="17660" x="1662113" y="2894013"/>
          <p14:tracePt t="17668" x="1606550" y="2894013"/>
          <p14:tracePt t="17676" x="1570038" y="2894013"/>
          <p14:tracePt t="17683" x="1552575" y="2930525"/>
          <p14:tracePt t="17692" x="1533525" y="2959100"/>
          <p14:tracePt t="17700" x="1497013" y="3005138"/>
          <p14:tracePt t="17708" x="1479550" y="3049588"/>
          <p14:tracePt t="17716" x="1433513" y="3114675"/>
          <p14:tracePt t="17724" x="1416050" y="3178175"/>
          <p14:tracePt t="17732" x="1387475" y="3224213"/>
          <p14:tracePt t="17740" x="1379538" y="3251200"/>
          <p14:tracePt t="17748" x="1370013" y="3268663"/>
          <p14:tracePt t="17756" x="1360488" y="3287713"/>
          <p14:tracePt t="17763" x="1360488" y="3297238"/>
          <p14:tracePt t="17773" x="1360488" y="3305175"/>
          <p14:tracePt t="17812" x="1360488" y="3297238"/>
          <p14:tracePt t="17820" x="1360488" y="3268663"/>
          <p14:tracePt t="17828" x="1370013" y="3251200"/>
          <p14:tracePt t="17836" x="1379538" y="3224213"/>
          <p14:tracePt t="17843" x="1387475" y="3178175"/>
          <p14:tracePt t="17851" x="1416050" y="3132138"/>
          <p14:tracePt t="17860" x="1433513" y="3086100"/>
          <p14:tracePt t="17868" x="1460500" y="3041650"/>
          <p14:tracePt t="17876" x="1479550" y="2995613"/>
          <p14:tracePt t="17883" x="1506538" y="2949575"/>
          <p14:tracePt t="17891" x="1543050" y="2903538"/>
          <p14:tracePt t="17900" x="1579563" y="2857500"/>
          <p14:tracePt t="17908" x="1625600" y="2820988"/>
          <p14:tracePt t="17916" x="1671638" y="2784475"/>
          <p14:tracePt t="17923" x="1717675" y="2757488"/>
          <p14:tracePt t="17932" x="1781175" y="2747963"/>
          <p14:tracePt t="17940" x="1817688" y="2747963"/>
          <p14:tracePt t="17948" x="1863725" y="2747963"/>
          <p14:tracePt t="17956" x="1900238" y="2747963"/>
          <p14:tracePt t="17964" x="1927225" y="2747963"/>
          <p14:tracePt t="17973" x="1963738" y="2757488"/>
          <p14:tracePt t="17980" x="1990725" y="2794000"/>
          <p14:tracePt t="17988" x="2009775" y="2820988"/>
          <p14:tracePt t="17995" x="2046288" y="2867025"/>
          <p14:tracePt t="18004" x="2063750" y="2913063"/>
          <p14:tracePt t="18012" x="2090738" y="2976563"/>
          <p14:tracePt t="18023" x="2119313" y="3041650"/>
          <p14:tracePt t="18028" x="2146300" y="3095625"/>
          <p14:tracePt t="18037" x="2155825" y="3141663"/>
          <p14:tracePt t="18044" x="2173288" y="3187700"/>
          <p14:tracePt t="18051" x="2182813" y="3232150"/>
          <p14:tracePt t="18060" x="2192338" y="3260725"/>
          <p14:tracePt t="18068" x="2200275" y="3268663"/>
          <p14:tracePt t="18075" x="2209800" y="3278188"/>
          <p14:tracePt t="18140" x="2209800" y="3251200"/>
          <p14:tracePt t="18148" x="2209800" y="3205163"/>
          <p14:tracePt t="18156" x="2200275" y="3178175"/>
          <p14:tracePt t="18164" x="2192338" y="3132138"/>
          <p14:tracePt t="18172" x="2173288" y="3105150"/>
          <p14:tracePt t="18180" x="2146300" y="3059113"/>
          <p14:tracePt t="18189" x="2109788" y="3013075"/>
          <p14:tracePt t="18196" x="2082800" y="2986088"/>
          <p14:tracePt t="18204" x="2046288" y="2949575"/>
          <p14:tracePt t="18212" x="2000250" y="2930525"/>
          <p14:tracePt t="18220" x="1936750" y="2886075"/>
          <p14:tracePt t="18227" x="1900238" y="2876550"/>
          <p14:tracePt t="18237" x="1854200" y="2867025"/>
          <p14:tracePt t="18244" x="1817688" y="2867025"/>
          <p14:tracePt t="18252" x="1781175" y="2867025"/>
          <p14:tracePt t="18260" x="1754188" y="2876550"/>
          <p14:tracePt t="18268" x="1735138" y="2913063"/>
          <p14:tracePt t="18276" x="1708150" y="2940050"/>
          <p14:tracePt t="18283" x="1689100" y="2995613"/>
          <p14:tracePt t="18292" x="1671638" y="3032125"/>
          <p14:tracePt t="18299" x="1644650" y="3086100"/>
          <p14:tracePt t="18308" x="1625600" y="3114675"/>
          <p14:tracePt t="18316" x="1625600" y="3151188"/>
          <p14:tracePt t="18324" x="1616075" y="3178175"/>
          <p14:tracePt t="18332" x="1616075" y="3187700"/>
          <p14:tracePt t="18404" x="1616075" y="3168650"/>
          <p14:tracePt t="18412" x="1616075" y="3141663"/>
          <p14:tracePt t="18420" x="1616075" y="3122613"/>
          <p14:tracePt t="18428" x="1635125" y="3105150"/>
          <p14:tracePt t="18437" x="1644650" y="3068638"/>
          <p14:tracePt t="18443" x="1652588" y="3049588"/>
          <p14:tracePt t="18452" x="1671638" y="3022600"/>
          <p14:tracePt t="18459" x="1708150" y="2995613"/>
          <p14:tracePt t="18467" x="1725613" y="2959100"/>
          <p14:tracePt t="18476" x="1771650" y="2940050"/>
          <p14:tracePt t="18483" x="1798638" y="2930525"/>
          <p14:tracePt t="18492" x="1835150" y="2922588"/>
          <p14:tracePt t="18500" x="1863725" y="2922588"/>
          <p14:tracePt t="18508" x="1881188" y="2922588"/>
          <p14:tracePt t="18515" x="1900238" y="2922588"/>
          <p14:tracePt t="18524" x="1908175" y="2922588"/>
          <p14:tracePt t="18532" x="1917700" y="2930525"/>
          <p14:tracePt t="18539" x="1936750" y="2959100"/>
          <p14:tracePt t="18548" x="1944688" y="2986088"/>
          <p14:tracePt t="18556" x="1963738" y="3022600"/>
          <p14:tracePt t="18564" x="1973263" y="3059113"/>
          <p14:tracePt t="18572" x="1981200" y="3105150"/>
          <p14:tracePt t="18580" x="1990725" y="3151188"/>
          <p14:tracePt t="18588" x="1990725" y="3159125"/>
          <p14:tracePt t="18596" x="2000250" y="3187700"/>
          <p14:tracePt t="18668" x="2009775" y="3168650"/>
          <p14:tracePt t="18675" x="2009775" y="3151188"/>
          <p14:tracePt t="18684" x="2009775" y="3132138"/>
          <p14:tracePt t="18692" x="2009775" y="3114675"/>
          <p14:tracePt t="18700" x="2009775" y="3095625"/>
          <p14:tracePt t="18707" x="2009775" y="3078163"/>
          <p14:tracePt t="18715" x="2009775" y="3059113"/>
          <p14:tracePt t="18724" x="2009775" y="3041650"/>
          <p14:tracePt t="18732" x="2009775" y="3032125"/>
          <p14:tracePt t="18844" x="2009775" y="3041650"/>
          <p14:tracePt t="19420" x="2009775" y="3049588"/>
          <p14:tracePt t="19428" x="1990725" y="3068638"/>
          <p14:tracePt t="19436" x="1973263" y="3114675"/>
          <p14:tracePt t="19443" x="1936750" y="3178175"/>
          <p14:tracePt t="19453" x="1908175" y="3224213"/>
          <p14:tracePt t="19460" x="1890713" y="3251200"/>
          <p14:tracePt t="19468" x="1871663" y="3297238"/>
          <p14:tracePt t="19476" x="1854200" y="3314700"/>
          <p14:tracePt t="19484" x="1835150" y="3341688"/>
          <p14:tracePt t="19492" x="1827213" y="3360738"/>
          <p14:tracePt t="19500" x="1808163" y="3378200"/>
          <p14:tracePt t="19508" x="1798638" y="3397250"/>
          <p14:tracePt t="19516" x="1798638" y="3406775"/>
          <p14:tracePt t="19523" x="1798638" y="3414713"/>
          <p14:tracePt t="19532" x="1790700" y="3414713"/>
          <p14:tracePt t="19628" x="1781175" y="3414713"/>
          <p14:tracePt t="19643" x="1771650" y="3406775"/>
          <p14:tracePt t="19660" x="1762125" y="3406775"/>
          <p14:tracePt t="19668" x="1762125" y="3397250"/>
          <p14:tracePt t="19676" x="1754188" y="3397250"/>
          <p14:tracePt t="19683" x="1754188" y="3387725"/>
          <p14:tracePt t="19700" x="1744663" y="3378200"/>
          <p14:tracePt t="19748" x="1744663" y="3370263"/>
          <p14:tracePt t="19804" x="1754188" y="3370263"/>
          <p14:tracePt t="19821" x="1762125" y="3370263"/>
          <p14:tracePt t="19827" x="1771650" y="3370263"/>
          <p14:tracePt t="19836" x="1781175" y="3378200"/>
          <p14:tracePt t="19843" x="1781175" y="3387725"/>
          <p14:tracePt t="19852" x="1781175" y="3397250"/>
          <p14:tracePt t="19860" x="1790700" y="3397250"/>
          <p14:tracePt t="19868" x="1790700" y="3406775"/>
          <p14:tracePt t="19876" x="1798638" y="3414713"/>
          <p14:tracePt t="19883" x="1808163" y="3414713"/>
          <p14:tracePt t="19892" x="1808163" y="3433763"/>
          <p14:tracePt t="19900" x="1817688" y="3433763"/>
          <p14:tracePt t="19907" x="1817688" y="3443288"/>
          <p14:tracePt t="19916" x="1827213" y="3451225"/>
          <p14:tracePt t="19980" x="1827213" y="3460750"/>
          <p14:tracePt t="20019" x="1827213" y="3470275"/>
          <p14:tracePt t="20036" x="1835150" y="3479800"/>
          <p14:tracePt t="20043" x="1844675" y="3497263"/>
          <p14:tracePt t="20052" x="1881188" y="3516313"/>
          <p14:tracePt t="20060" x="1927225" y="3552825"/>
          <p14:tracePt t="20069" x="2009775" y="3606800"/>
          <p14:tracePt t="20076" x="2109788" y="3679825"/>
          <p14:tracePt t="20083" x="2236788" y="3735388"/>
          <p14:tracePt t="20091" x="2411413" y="3798888"/>
          <p14:tracePt t="20100" x="2574925" y="3844925"/>
          <p14:tracePt t="20108" x="2786063" y="3871913"/>
          <p14:tracePt t="20116" x="3041650" y="3927475"/>
          <p14:tracePt t="20123" x="3360738" y="3990975"/>
          <p14:tracePt t="20131" x="3752850" y="4054475"/>
          <p14:tracePt t="20139" x="4192588" y="4127500"/>
          <p14:tracePt t="20148" x="4730750" y="4200525"/>
          <p14:tracePt t="20155" x="5086350" y="4264025"/>
          <p14:tracePt t="20164" x="5543550" y="4310063"/>
          <p14:tracePt t="20171" x="5862638" y="4346575"/>
          <p14:tracePt t="20179" x="6256338" y="4392613"/>
          <p14:tracePt t="20188" x="6502400" y="4429125"/>
          <p14:tracePt t="20196" x="6740525" y="4465638"/>
          <p14:tracePt t="20204" x="6904038" y="4475163"/>
          <p14:tracePt t="20211" x="7059613" y="4502150"/>
          <p14:tracePt t="20221" x="7205663" y="4519613"/>
          <p14:tracePt t="20228" x="7296150" y="4538663"/>
          <p14:tracePt t="20236" x="7361238" y="4548188"/>
          <p14:tracePt t="20243" x="7388225" y="4548188"/>
          <p14:tracePt t="20252" x="7407275" y="4548188"/>
          <p14:tracePt t="20331" x="7407275" y="4556125"/>
          <p14:tracePt t="20356" x="7415213" y="4556125"/>
          <p14:tracePt t="20363" x="7434263" y="4548188"/>
          <p14:tracePt t="20371" x="7451725" y="4538663"/>
          <p14:tracePt t="20379" x="7470775" y="4519613"/>
          <p14:tracePt t="20388" x="7480300" y="4502150"/>
          <p14:tracePt t="20396" x="7488238" y="4492625"/>
          <p14:tracePt t="20404" x="7497763" y="4475163"/>
          <p14:tracePt t="20411" x="7497763" y="4456113"/>
          <p14:tracePt t="20420" x="7497763" y="4438650"/>
          <p14:tracePt t="20428" x="7497763" y="4429125"/>
          <p14:tracePt t="20436" x="7497763" y="4410075"/>
          <p14:tracePt t="20452" x="7497763" y="4402138"/>
          <p14:tracePt t="20460" x="7488238" y="4392613"/>
          <p14:tracePt t="20468" x="7480300" y="4383088"/>
          <p14:tracePt t="20476" x="7461250" y="4373563"/>
          <p14:tracePt t="20484" x="7451725" y="4365625"/>
          <p14:tracePt t="20492" x="7443788" y="4365625"/>
          <p14:tracePt t="20500" x="7434263" y="4356100"/>
          <p14:tracePt t="20643" x="7424738" y="4356100"/>
          <p14:tracePt t="20652" x="7424738" y="4346575"/>
          <p14:tracePt t="20660" x="7415213" y="4346575"/>
          <p14:tracePt t="20668" x="7407275" y="4346575"/>
          <p14:tracePt t="20675" x="7388225" y="4346575"/>
          <p14:tracePt t="20684" x="7370763" y="4346575"/>
          <p14:tracePt t="20692" x="7342188" y="4346575"/>
          <p14:tracePt t="20699" x="7296150" y="4346575"/>
          <p14:tracePt t="20708" x="7259638" y="4329113"/>
          <p14:tracePt t="20716" x="7186613" y="4329113"/>
          <p14:tracePt t="20724" x="7069138" y="4319588"/>
          <p14:tracePt t="20731" x="6959600" y="4300538"/>
          <p14:tracePt t="20739" x="6794500" y="4273550"/>
          <p14:tracePt t="20747" x="6611938" y="4246563"/>
          <p14:tracePt t="20756" x="6429375" y="4210050"/>
          <p14:tracePt t="20764" x="6191250" y="4164013"/>
          <p14:tracePt t="20771" x="5872163" y="4117975"/>
          <p14:tracePt t="20780" x="5507038" y="4037013"/>
          <p14:tracePt t="20788" x="5141913" y="3944938"/>
          <p14:tracePt t="20796" x="4748213" y="3881438"/>
          <p14:tracePt t="20804" x="4383088" y="3816350"/>
          <p14:tracePt t="20812" x="4037013" y="3779838"/>
          <p14:tracePt t="20821" x="3708400" y="3716338"/>
          <p14:tracePt t="20827" x="3397250" y="3698875"/>
          <p14:tracePt t="20836" x="3151188" y="3662363"/>
          <p14:tracePt t="20843" x="2940050" y="3633788"/>
          <p14:tracePt t="20852" x="2776538" y="3616325"/>
          <p14:tracePt t="20860" x="2611438" y="3589338"/>
          <p14:tracePt t="20868" x="2484438" y="3570288"/>
          <p14:tracePt t="20876" x="2374900" y="3560763"/>
          <p14:tracePt t="20885" x="2309813" y="3543300"/>
          <p14:tracePt t="20892" x="2273300" y="3533775"/>
          <p14:tracePt t="20900" x="2236788" y="3533775"/>
          <p14:tracePt t="20947" x="2236788" y="3524250"/>
          <p14:tracePt t="20972" x="2228850" y="3524250"/>
          <p14:tracePt t="20980" x="2219325" y="3524250"/>
          <p14:tracePt t="20987" x="2200275" y="3524250"/>
          <p14:tracePt t="20996" x="2182813" y="3516313"/>
          <p14:tracePt t="21004" x="2155825" y="3506788"/>
          <p14:tracePt t="21012" x="2109788" y="3497263"/>
          <p14:tracePt t="21021" x="2082800" y="3497263"/>
          <p14:tracePt t="21028" x="2063750" y="3487738"/>
          <p14:tracePt t="21036" x="2046288" y="3487738"/>
          <p14:tracePt t="21108" x="2073275" y="3497263"/>
          <p14:tracePt t="21116" x="2109788" y="3506788"/>
          <p14:tracePt t="21124" x="2155825" y="3524250"/>
          <p14:tracePt t="21132" x="2219325" y="3543300"/>
          <p14:tracePt t="21139" x="2292350" y="3552825"/>
          <p14:tracePt t="21148" x="2411413" y="3579813"/>
          <p14:tracePt t="21156" x="2557463" y="3606800"/>
          <p14:tracePt t="21164" x="2720975" y="3652838"/>
          <p14:tracePt t="21172" x="2903538" y="3689350"/>
          <p14:tracePt t="21179" x="3086100" y="3716338"/>
          <p14:tracePt t="21187" x="3314700" y="3735388"/>
          <p14:tracePt t="21196" x="3525838" y="3762375"/>
          <p14:tracePt t="21204" x="3762375" y="3779838"/>
          <p14:tracePt t="21212" x="3944938" y="3798888"/>
          <p14:tracePt t="21220" x="4127500" y="3816350"/>
          <p14:tracePt t="21228" x="4273550" y="3825875"/>
          <p14:tracePt t="21236" x="4419600" y="3844925"/>
          <p14:tracePt t="21243" x="4565650" y="3852863"/>
          <p14:tracePt t="21252" x="4711700" y="3871913"/>
          <p14:tracePt t="21260" x="4867275" y="3898900"/>
          <p14:tracePt t="21268" x="5032375" y="3935413"/>
          <p14:tracePt t="21276" x="5214938" y="3963988"/>
          <p14:tracePt t="21284" x="5341938" y="3990975"/>
          <p14:tracePt t="21292" x="5497513" y="4017963"/>
          <p14:tracePt t="21300" x="5626100" y="4037013"/>
          <p14:tracePt t="21308" x="5735638" y="4054475"/>
          <p14:tracePt t="21315" x="5808663" y="4064000"/>
          <p14:tracePt t="21324" x="5872163" y="4064000"/>
          <p14:tracePt t="21332" x="5927725" y="4073525"/>
          <p14:tracePt t="21339" x="5972175" y="4073525"/>
          <p14:tracePt t="21347" x="6000750" y="4081463"/>
          <p14:tracePt t="21355" x="6037263" y="4081463"/>
          <p14:tracePt t="21364" x="6081713" y="4100513"/>
          <p14:tracePt t="21371" x="6146800" y="4117975"/>
          <p14:tracePt t="21380" x="6219825" y="4137025"/>
          <p14:tracePt t="21387" x="6300788" y="4164013"/>
          <p14:tracePt t="21396" x="6410325" y="4191000"/>
          <p14:tracePt t="21404" x="6511925" y="4200525"/>
          <p14:tracePt t="21411" x="6621463" y="4219575"/>
          <p14:tracePt t="21420" x="6731000" y="4227513"/>
          <p14:tracePt t="21428" x="6821488" y="4227513"/>
          <p14:tracePt t="21437" x="6913563" y="4227513"/>
          <p14:tracePt t="21443" x="7004050" y="4227513"/>
          <p14:tracePt t="21453" x="7069138" y="4227513"/>
          <p14:tracePt t="21460" x="7123113" y="4219575"/>
          <p14:tracePt t="21468" x="7186613" y="4200525"/>
          <p14:tracePt t="21476" x="7232650" y="4191000"/>
          <p14:tracePt t="21484" x="7242175" y="4191000"/>
          <p14:tracePt t="21492" x="7278688" y="4183063"/>
          <p14:tracePt t="21500" x="7296150" y="4173538"/>
          <p14:tracePt t="21508" x="7305675" y="4173538"/>
          <p14:tracePt t="21516" x="7305675" y="4164013"/>
          <p14:tracePt t="21691" x="7315200" y="4164013"/>
          <p14:tracePt t="21700" x="7324725" y="4164013"/>
          <p14:tracePt t="21708" x="7334250" y="4164013"/>
          <p14:tracePt t="21724" x="7342188" y="4164013"/>
          <p14:tracePt t="21732" x="7351713" y="4164013"/>
          <p14:tracePt t="21772" x="7361238" y="4173538"/>
          <p14:tracePt t="21796" x="7378700" y="4183063"/>
          <p14:tracePt t="21803" x="7397750" y="4183063"/>
          <p14:tracePt t="21812" x="7424738" y="4183063"/>
          <p14:tracePt t="21820" x="7451725" y="4191000"/>
          <p14:tracePt t="21828" x="7461250" y="4191000"/>
          <p14:tracePt t="21836" x="7480300" y="4191000"/>
          <p14:tracePt t="21843" x="7497763" y="4191000"/>
          <p14:tracePt t="21852" x="7507288" y="4200525"/>
          <p14:tracePt t="21859" x="7524750" y="4200525"/>
          <p14:tracePt t="21869" x="7543800" y="4200525"/>
          <p14:tracePt t="21876" x="7553325" y="4200525"/>
          <p14:tracePt t="21884" x="7580313" y="4200525"/>
          <p14:tracePt t="21892" x="7597775" y="4200525"/>
          <p14:tracePt t="21900" x="7616825" y="4219575"/>
          <p14:tracePt t="21908" x="7643813" y="4219575"/>
          <p14:tracePt t="21916" x="7662863" y="4219575"/>
          <p14:tracePt t="21923" x="7689850" y="4227513"/>
          <p14:tracePt t="21932" x="7716838" y="4227513"/>
          <p14:tracePt t="21939" x="7743825" y="4227513"/>
          <p14:tracePt t="21948" x="7780338" y="4227513"/>
          <p14:tracePt t="21956" x="7816850" y="4237038"/>
          <p14:tracePt t="21963" x="7862888" y="4237038"/>
          <p14:tracePt t="21972" x="7899400" y="4237038"/>
          <p14:tracePt t="21980" x="7945438" y="4237038"/>
          <p14:tracePt t="21987" x="7981950" y="4246563"/>
          <p14:tracePt t="21996" x="8027988" y="4246563"/>
          <p14:tracePt t="22004" x="8054975" y="4246563"/>
          <p14:tracePt t="22011" x="8081963" y="4246563"/>
          <p14:tracePt t="22036" x="8137525" y="4246563"/>
          <p14:tracePt t="22043" x="8147050" y="4246563"/>
          <p14:tracePt t="32931" x="8147050" y="4310063"/>
          <p14:tracePt t="32940" x="8128000" y="4402138"/>
          <p14:tracePt t="32948" x="8128000" y="4492625"/>
          <p14:tracePt t="32956" x="8118475" y="4565650"/>
          <p14:tracePt t="32963" x="8118475" y="4665663"/>
          <p14:tracePt t="32971" x="8118475" y="4702175"/>
          <p14:tracePt t="32980" x="8128000" y="4767263"/>
          <p14:tracePt t="32988" x="8154988" y="4811713"/>
          <p14:tracePt t="32995" x="8174038" y="4857750"/>
          <p14:tracePt t="33004" x="8201025" y="4903788"/>
          <p14:tracePt t="33012" x="8220075" y="4922838"/>
          <p14:tracePt t="33020" x="8237538" y="4940300"/>
          <p14:tracePt t="33029" x="8256588" y="4949825"/>
          <p14:tracePt t="33035" x="8274050" y="4949825"/>
          <p14:tracePt t="33044" x="8274050" y="4959350"/>
          <p14:tracePt t="33052" x="8283575" y="4959350"/>
          <p14:tracePt t="33060" x="8293100" y="4959350"/>
          <p14:tracePt t="33076" x="8301038" y="4959350"/>
          <p14:tracePt t="33084" x="8310563" y="4959350"/>
          <p14:tracePt t="33108" x="8320088" y="4959350"/>
          <p14:tracePt t="33116" x="8329613" y="4959350"/>
          <p14:tracePt t="33124" x="8329613" y="4949825"/>
          <p14:tracePt t="33132" x="8337550" y="4949825"/>
          <p14:tracePt t="33140" x="8337550" y="4940300"/>
          <p14:tracePt t="33188" x="8337550" y="4930775"/>
          <p14:tracePt t="33996" x="8337550" y="4922838"/>
          <p14:tracePt t="34267" x="8337550" y="4894263"/>
          <p14:tracePt t="34277" x="8356600" y="4830763"/>
          <p14:tracePt t="34283" x="8374063" y="4757738"/>
          <p14:tracePt t="34292" x="8383588" y="4684713"/>
          <p14:tracePt t="34300" x="8402638" y="4548188"/>
          <p14:tracePt t="34308" x="8410575" y="4402138"/>
          <p14:tracePt t="34315" x="8410575" y="4256088"/>
          <p14:tracePt t="34323" x="8410575" y="4090988"/>
          <p14:tracePt t="34331" x="8410575" y="3954463"/>
          <p14:tracePt t="34339" x="8393113" y="3798888"/>
          <p14:tracePt t="34347" x="8366125" y="3689350"/>
          <p14:tracePt t="34355" x="8329613" y="3606800"/>
          <p14:tracePt t="34363" x="8274050" y="3524250"/>
          <p14:tracePt t="34372" x="8201025" y="3460750"/>
          <p14:tracePt t="34379" x="8118475" y="3406775"/>
          <p14:tracePt t="34388" x="8045450" y="3378200"/>
          <p14:tracePt t="34395" x="7945438" y="3351213"/>
          <p14:tracePt t="34403" x="7835900" y="3333750"/>
          <p14:tracePt t="34411" x="7762875" y="3333750"/>
          <p14:tracePt t="34420" x="7662863" y="3341688"/>
          <p14:tracePt t="34428" x="7607300" y="3360738"/>
          <p14:tracePt t="34436" x="7553325" y="3397250"/>
          <p14:tracePt t="34444" x="7534275" y="3414713"/>
          <p14:tracePt t="34452" x="7516813" y="3451225"/>
          <p14:tracePt t="34460" x="7507288" y="3487738"/>
          <p14:tracePt t="34468" x="7507288" y="3524250"/>
          <p14:tracePt t="34476" x="7507288" y="3560763"/>
          <p14:tracePt t="34484" x="7507288" y="3606800"/>
          <p14:tracePt t="34492" x="7543800" y="3670300"/>
          <p14:tracePt t="34499" x="7607300" y="3706813"/>
          <p14:tracePt t="34508" x="7707313" y="3762375"/>
          <p14:tracePt t="34516" x="7835900" y="3789363"/>
          <p14:tracePt t="34523" x="7991475" y="3835400"/>
          <p14:tracePt t="34532" x="8154988" y="3835400"/>
          <p14:tracePt t="34540" x="8337550" y="3835400"/>
          <p14:tracePt t="34548" x="8502650" y="3779838"/>
          <p14:tracePt t="34556" x="8675688" y="3706813"/>
          <p14:tracePt t="34564" x="8821738" y="3597275"/>
          <p14:tracePt t="34572" x="8959850" y="3479800"/>
          <p14:tracePt t="34579" x="9086850" y="3341688"/>
          <p14:tracePt t="34588" x="9178925" y="3187700"/>
          <p14:tracePt t="34595" x="9251950" y="3032125"/>
          <p14:tracePt t="34604" x="9296400" y="2886075"/>
          <p14:tracePt t="34612" x="9324975" y="2757488"/>
          <p14:tracePt t="34619" x="9324975" y="2630488"/>
          <p14:tracePt t="34628" x="9324975" y="2528888"/>
          <p14:tracePt t="34636" x="9269413" y="2447925"/>
          <p14:tracePt t="34644" x="9196388" y="2382838"/>
          <p14:tracePt t="34651" x="9096375" y="2309813"/>
          <p14:tracePt t="34661" x="8950325" y="2246313"/>
          <p14:tracePt t="34668" x="8804275" y="2200275"/>
          <p14:tracePt t="34676" x="8566150" y="2173288"/>
          <p14:tracePt t="34683" x="8366125" y="2155825"/>
          <p14:tracePt t="34692" x="8137525" y="2136775"/>
          <p14:tracePt t="34700" x="7935913" y="2146300"/>
          <p14:tracePt t="34708" x="7726363" y="2209800"/>
          <p14:tracePt t="34716" x="7553325" y="2273300"/>
          <p14:tracePt t="34724" x="7407275" y="2365375"/>
          <p14:tracePt t="34732" x="7242175" y="2492375"/>
          <p14:tracePt t="34740" x="7142163" y="2630488"/>
          <p14:tracePt t="34747" x="7059613" y="2794000"/>
          <p14:tracePt t="34755" x="7032625" y="2968625"/>
          <p14:tracePt t="34763" x="7032625" y="3159125"/>
          <p14:tracePt t="34772" x="7050088" y="3370263"/>
          <p14:tracePt t="34780" x="7142163" y="3570288"/>
          <p14:tracePt t="34788" x="7259638" y="3752850"/>
          <p14:tracePt t="34796" x="7388225" y="3917950"/>
          <p14:tracePt t="34803" x="7543800" y="4027488"/>
          <p14:tracePt t="34811" x="7689850" y="4117975"/>
          <p14:tracePt t="34820" x="7881938" y="4183063"/>
          <p14:tracePt t="34827" x="8101013" y="4227513"/>
          <p14:tracePt t="34836" x="8301038" y="4227513"/>
          <p14:tracePt t="34844" x="8529638" y="4210050"/>
          <p14:tracePt t="34852" x="8685213" y="4183063"/>
          <p14:tracePt t="34860" x="8831263" y="4081463"/>
          <p14:tracePt t="34868" x="8950325" y="4008438"/>
          <p14:tracePt t="34876" x="9032875" y="3944938"/>
          <p14:tracePt t="34883" x="9086850" y="3889375"/>
          <p14:tracePt t="34892" x="9123363" y="3808413"/>
          <p14:tracePt t="34899" x="9150350" y="3771900"/>
          <p14:tracePt t="34908" x="9159875" y="3706813"/>
          <p14:tracePt t="34916" x="9159875" y="3652838"/>
          <p14:tracePt t="34924" x="9159875" y="3606800"/>
          <p14:tracePt t="34932" x="9132888" y="3560763"/>
          <p14:tracePt t="34940" x="9069388" y="3506788"/>
          <p14:tracePt t="34947" x="9004300" y="3460750"/>
          <p14:tracePt t="34956" x="8940800" y="3424238"/>
          <p14:tracePt t="34964" x="8858250" y="3397250"/>
          <p14:tracePt t="34972" x="8804275" y="3378200"/>
          <p14:tracePt t="34980" x="8748713" y="3378200"/>
          <p14:tracePt t="34988" x="8712200" y="3378200"/>
          <p14:tracePt t="34995" x="8685213" y="3397250"/>
          <p14:tracePt t="35003" x="8658225" y="3424238"/>
          <p14:tracePt t="35011" x="8621713" y="3470275"/>
          <p14:tracePt t="35020" x="8593138" y="3552825"/>
          <p14:tracePt t="35027" x="8575675" y="3662363"/>
          <p14:tracePt t="35035" x="8566150" y="3752850"/>
          <p14:tracePt t="35044" x="8566150" y="3889375"/>
          <p14:tracePt t="35051" x="8612188" y="3981450"/>
          <p14:tracePt t="35060" x="8666163" y="4100513"/>
          <p14:tracePt t="35068" x="8767763" y="4191000"/>
          <p14:tracePt t="35077" x="8894763" y="4273550"/>
          <p14:tracePt t="35084" x="9004300" y="4346575"/>
          <p14:tracePt t="35093" x="9159875" y="4392613"/>
          <p14:tracePt t="35100" x="9324975" y="4429125"/>
          <p14:tracePt t="35108" x="9471025" y="4429125"/>
          <p14:tracePt t="35116" x="9598025" y="4429125"/>
          <p14:tracePt t="35125" x="9690100" y="4419600"/>
          <p14:tracePt t="35132" x="9753600" y="4402138"/>
          <p14:tracePt t="35139" x="9817100" y="4356100"/>
          <p14:tracePt t="35147" x="9863138" y="4310063"/>
          <p14:tracePt t="35161" x="9918700" y="4256088"/>
          <p14:tracePt t="35164" x="9945688" y="4200525"/>
          <p14:tracePt t="35171" x="9963150" y="4137025"/>
          <p14:tracePt t="35179" x="9982200" y="4073525"/>
          <p14:tracePt t="35187" x="9982200" y="4017963"/>
          <p14:tracePt t="35196" x="9945688" y="3954463"/>
          <p14:tracePt t="35204" x="9909175" y="3889375"/>
          <p14:tracePt t="35212" x="9826625" y="3808413"/>
          <p14:tracePt t="35220" x="9707563" y="3735388"/>
          <p14:tracePt t="35227" x="9588500" y="3670300"/>
          <p14:tracePt t="35235" x="9424988" y="3616325"/>
          <p14:tracePt t="35244" x="9242425" y="3570288"/>
          <p14:tracePt t="35252" x="9023350" y="3516313"/>
          <p14:tracePt t="35260" x="8794750" y="3497263"/>
          <p14:tracePt t="35267" x="8593138" y="3497263"/>
          <p14:tracePt t="35277" x="8410575" y="3506788"/>
          <p14:tracePt t="35284" x="8247063" y="3552825"/>
          <p14:tracePt t="35293" x="8108950" y="3616325"/>
          <p14:tracePt t="35299" x="7991475" y="3698875"/>
          <p14:tracePt t="35308" x="7899400" y="3808413"/>
          <p14:tracePt t="35315" x="7826375" y="3917950"/>
          <p14:tracePt t="35324" x="7799388" y="4054475"/>
          <p14:tracePt t="35332" x="7799388" y="4146550"/>
          <p14:tracePt t="35340" x="7808913" y="4256088"/>
          <p14:tracePt t="35348" x="7862888" y="4337050"/>
          <p14:tracePt t="35356" x="7945438" y="4410075"/>
          <p14:tracePt t="35364" x="8027988" y="4475163"/>
          <p14:tracePt t="35371" x="8147050" y="4519613"/>
          <p14:tracePt t="35379" x="8237538" y="4548188"/>
          <p14:tracePt t="35388" x="8347075" y="4565650"/>
          <p14:tracePt t="35395" x="8439150" y="4565650"/>
          <p14:tracePt t="35403" x="8539163" y="4556125"/>
          <p14:tracePt t="35411" x="8612188" y="4529138"/>
          <p14:tracePt t="35420" x="8694738" y="4492625"/>
          <p14:tracePt t="35427" x="8775700" y="4438650"/>
          <p14:tracePt t="35436" x="8848725" y="4383088"/>
          <p14:tracePt t="35444" x="8913813" y="4319588"/>
          <p14:tracePt t="35452" x="8967788" y="4237038"/>
          <p14:tracePt t="35461" x="8996363" y="4173538"/>
          <p14:tracePt t="35467" x="9013825" y="4110038"/>
          <p14:tracePt t="35476" x="9032875" y="4054475"/>
          <p14:tracePt t="35484" x="9040813" y="3990975"/>
          <p14:tracePt t="35492" x="9040813" y="3954463"/>
          <p14:tracePt t="35500" x="9040813" y="3898900"/>
          <p14:tracePt t="35508" x="9013825" y="3862388"/>
          <p14:tracePt t="35516" x="8986838" y="3835400"/>
          <p14:tracePt t="35524" x="8959850" y="3808413"/>
          <p14:tracePt t="35532" x="8921750" y="3789363"/>
          <p14:tracePt t="35540" x="8894763" y="3771900"/>
          <p14:tracePt t="35548" x="8877300" y="3771900"/>
          <p14:tracePt t="35563" x="8867775" y="3771900"/>
          <p14:tracePt t="36404" x="8848725" y="3762375"/>
          <p14:tracePt t="36412" x="8831263" y="3762375"/>
          <p14:tracePt t="36420" x="8804275" y="3752850"/>
          <p14:tracePt t="36428" x="8785225" y="3743325"/>
          <p14:tracePt t="36436" x="8767763" y="3743325"/>
          <p14:tracePt t="36444" x="8758238" y="3743325"/>
          <p14:tracePt t="36452" x="8739188" y="3735388"/>
          <p14:tracePt t="36468" x="8731250" y="3735388"/>
          <p14:tracePt t="36483" x="8721725" y="3735388"/>
          <p14:tracePt t="36492" x="8721725" y="3743325"/>
          <p14:tracePt t="36500" x="8712200" y="3752850"/>
          <p14:tracePt t="36508" x="8702675" y="3771900"/>
          <p14:tracePt t="36515" x="8702675" y="3816350"/>
          <p14:tracePt t="36524" x="8702675" y="3889375"/>
          <p14:tracePt t="36532" x="8702675" y="3981450"/>
          <p14:tracePt t="36540" x="8721725" y="4090988"/>
          <p14:tracePt t="36547" x="8767763" y="4210050"/>
          <p14:tracePt t="36556" x="8794750" y="4319588"/>
          <p14:tracePt t="36564" x="8867775" y="4419600"/>
          <p14:tracePt t="36572" x="8921750" y="4519613"/>
          <p14:tracePt t="36580" x="8977313" y="4584700"/>
          <p14:tracePt t="36588" x="9023350" y="4638675"/>
          <p14:tracePt t="36596" x="9069388" y="4675188"/>
          <p14:tracePt t="36603" x="9105900" y="4694238"/>
          <p14:tracePt t="36611" x="9132888" y="4702175"/>
          <p14:tracePt t="36620" x="9150350" y="4711700"/>
          <p14:tracePt t="36627" x="9159875" y="4711700"/>
          <p14:tracePt t="36636" x="9169400" y="4721225"/>
          <p14:tracePt t="36644" x="9178925" y="4721225"/>
          <p14:tracePt t="36740" x="9178925" y="4702175"/>
          <p14:tracePt t="36748" x="9178925" y="4684713"/>
          <p14:tracePt t="36756" x="9186863" y="4665663"/>
          <p14:tracePt t="36763" x="9186863" y="4657725"/>
          <p14:tracePt t="36772" x="9196388" y="4638675"/>
          <p14:tracePt t="36779" x="9196388" y="4621213"/>
          <p14:tracePt t="36796" x="9205913" y="4602163"/>
          <p14:tracePt t="36804" x="9205913" y="4592638"/>
          <p14:tracePt t="36812" x="9215438" y="4565650"/>
          <p14:tracePt t="36820" x="9223375" y="4548188"/>
          <p14:tracePt t="36828" x="9223375" y="4519613"/>
          <p14:tracePt t="36836" x="9232900" y="4483100"/>
          <p14:tracePt t="36844" x="9232900" y="4456113"/>
          <p14:tracePt t="36852" x="9232900" y="4429125"/>
          <p14:tracePt t="36859" x="9242425" y="4402138"/>
          <p14:tracePt t="36867" x="9242425" y="4373563"/>
          <p14:tracePt t="36876" x="9242425" y="4337050"/>
          <p14:tracePt t="36884" x="9242425" y="4310063"/>
          <p14:tracePt t="36892" x="9242425" y="4283075"/>
          <p14:tracePt t="36899" x="9242425" y="4264025"/>
          <p14:tracePt t="36908" x="9242425" y="4246563"/>
          <p14:tracePt t="36915" x="9242425" y="4237038"/>
          <p14:tracePt t="36925" x="9242425" y="4227513"/>
          <p14:tracePt t="36931" x="9242425" y="4219575"/>
          <p14:tracePt t="37852" x="9242425" y="4227513"/>
          <p14:tracePt t="37860" x="9242425" y="4283075"/>
          <p14:tracePt t="37867" x="9215438" y="4346575"/>
          <p14:tracePt t="37875" x="9150350" y="4446588"/>
          <p14:tracePt t="37883" x="9086850" y="4519613"/>
          <p14:tracePt t="37892" x="9023350" y="4584700"/>
          <p14:tracePt t="37900" x="8950325" y="4638675"/>
          <p14:tracePt t="37908" x="8931275" y="4684713"/>
          <p14:tracePt t="37916" x="8894763" y="4711700"/>
          <p14:tracePt t="37924" x="8877300" y="4738688"/>
          <p14:tracePt t="37932" x="8848725" y="4784725"/>
          <p14:tracePt t="37940" x="8812213" y="4821238"/>
          <p14:tracePt t="37947" x="8785225" y="4848225"/>
          <p14:tracePt t="37956" x="8767763" y="4857750"/>
          <p14:tracePt t="37964" x="8758238" y="4867275"/>
          <p14:tracePt t="37973" x="8748713" y="4876800"/>
          <p14:tracePt t="38044" x="8748713" y="4867275"/>
          <p14:tracePt t="38052" x="8748713" y="4840288"/>
          <p14:tracePt t="38059" x="8748713" y="4803775"/>
          <p14:tracePt t="38067" x="8748713" y="4757738"/>
          <p14:tracePt t="38075" x="8748713" y="4702175"/>
          <p14:tracePt t="38083" x="8748713" y="4657725"/>
          <p14:tracePt t="38092" x="8748713" y="4602163"/>
          <p14:tracePt t="38100" x="8748713" y="4548188"/>
          <p14:tracePt t="38108" x="8748713" y="4492625"/>
          <p14:tracePt t="38116" x="8748713" y="4438650"/>
          <p14:tracePt t="38125" x="8731250" y="4373563"/>
          <p14:tracePt t="38132" x="8721725" y="4329113"/>
          <p14:tracePt t="38140" x="8694738" y="4256088"/>
          <p14:tracePt t="38148" x="8675688" y="4191000"/>
          <p14:tracePt t="38156" x="8648700" y="4127500"/>
          <p14:tracePt t="38164" x="8621713" y="4081463"/>
          <p14:tracePt t="38172" x="8593138" y="4037013"/>
          <p14:tracePt t="38180" x="8566150" y="4008438"/>
          <p14:tracePt t="38188" x="8539163" y="3981450"/>
          <p14:tracePt t="38196" x="8520113" y="3963988"/>
          <p14:tracePt t="38203" x="8512175" y="3963988"/>
          <p14:tracePt t="38212" x="8502650" y="3954463"/>
          <p14:tracePt t="40924" x="8493125" y="3954463"/>
          <p14:tracePt t="40948" x="8456613" y="3981450"/>
          <p14:tracePt t="40956" x="8456613" y="4054475"/>
          <p14:tracePt t="40964" x="8456613" y="4110038"/>
          <p14:tracePt t="40973" x="8456613" y="4183063"/>
          <p14:tracePt t="40980" x="8483600" y="4227513"/>
          <p14:tracePt t="40989" x="8493125" y="4264025"/>
          <p14:tracePt t="40996" x="8512175" y="4292600"/>
          <p14:tracePt t="41004" x="8520113" y="4310063"/>
          <p14:tracePt t="41023" x="8539163" y="4329113"/>
          <p14:tracePt t="41651" x="8529638" y="4310063"/>
          <p14:tracePt t="41660" x="8512175" y="4300538"/>
          <p14:tracePt t="41668" x="8483600" y="4292600"/>
          <p14:tracePt t="41676" x="8466138" y="4283075"/>
          <p14:tracePt t="41683" x="8447088" y="4273550"/>
          <p14:tracePt t="41692" x="8429625" y="4264025"/>
          <p14:tracePt t="41700" x="8410575" y="4256088"/>
          <p14:tracePt t="41708" x="8393113" y="4246563"/>
          <p14:tracePt t="41716" x="8356600" y="4237038"/>
          <p14:tracePt t="41724" x="8329613" y="4227513"/>
          <p14:tracePt t="41732" x="8283575" y="4200525"/>
          <p14:tracePt t="41739" x="8237538" y="4183063"/>
          <p14:tracePt t="41748" x="8183563" y="4164013"/>
          <p14:tracePt t="41756" x="8101013" y="4154488"/>
          <p14:tracePt t="41763" x="8027988" y="4146550"/>
          <p14:tracePt t="41772" x="7926388" y="4117975"/>
          <p14:tracePt t="41779" x="7816850" y="4090988"/>
          <p14:tracePt t="41788" x="7670800" y="4073525"/>
          <p14:tracePt t="41796" x="7561263" y="4054475"/>
          <p14:tracePt t="41804" x="7443788" y="4044950"/>
          <p14:tracePt t="41811" x="7351713" y="4044950"/>
          <p14:tracePt t="41820" x="7278688" y="4044950"/>
          <p14:tracePt t="41828" x="7232650" y="4044950"/>
          <p14:tracePt t="41837" x="7196138" y="4054475"/>
          <p14:tracePt t="41844" x="7169150" y="4064000"/>
          <p14:tracePt t="41852" x="7132638" y="4073525"/>
          <p14:tracePt t="41860" x="7123113" y="4081463"/>
          <p14:tracePt t="41883" x="7123113" y="4090988"/>
          <p14:tracePt t="41900" x="7132638" y="4090988"/>
          <p14:tracePt t="41907" x="7142163" y="4100513"/>
          <p14:tracePt t="41916" x="7169150" y="4100513"/>
          <p14:tracePt t="41924" x="7196138" y="4110038"/>
          <p14:tracePt t="41932" x="7242175" y="4110038"/>
          <p14:tracePt t="41939" x="7296150" y="4117975"/>
          <p14:tracePt t="41948" x="7370763" y="4146550"/>
          <p14:tracePt t="41956" x="7451725" y="4146550"/>
          <p14:tracePt t="41964" x="7524750" y="4164013"/>
          <p14:tracePt t="41972" x="7597775" y="4164013"/>
          <p14:tracePt t="41980" x="7670800" y="4164013"/>
          <p14:tracePt t="41989" x="7743825" y="4164013"/>
          <p14:tracePt t="41996" x="7826375" y="4164013"/>
          <p14:tracePt t="42004" x="7899400" y="4164013"/>
          <p14:tracePt t="42012" x="7972425" y="4164013"/>
          <p14:tracePt t="42022" x="8027988" y="4164013"/>
          <p14:tracePt t="42028" x="8072438" y="4154488"/>
          <p14:tracePt t="42036" x="8108950" y="4154488"/>
          <p14:tracePt t="42043" x="8154988" y="4146550"/>
          <p14:tracePt t="42052" x="8174038" y="4146550"/>
          <p14:tracePt t="42059" x="8191500" y="4146550"/>
          <p14:tracePt t="42068" x="8191500" y="4137025"/>
          <p14:tracePt t="44236" x="8183563" y="4146550"/>
          <p14:tracePt t="44244" x="8128000" y="4219575"/>
          <p14:tracePt t="44252" x="8091488" y="4300538"/>
          <p14:tracePt t="44259" x="8064500" y="4383088"/>
          <p14:tracePt t="44268" x="8045450" y="4456113"/>
          <p14:tracePt t="44276" x="8045450" y="4519613"/>
          <p14:tracePt t="44285" x="8045450" y="4592638"/>
          <p14:tracePt t="44292" x="8045450" y="4648200"/>
          <p14:tracePt t="44300" x="8054975" y="4694238"/>
          <p14:tracePt t="44307" x="8064500" y="4730750"/>
          <p14:tracePt t="44316" x="8072438" y="4775200"/>
          <p14:tracePt t="44323" x="8072438" y="4803775"/>
          <p14:tracePt t="44332" x="8081963" y="4830763"/>
          <p14:tracePt t="44340" x="8081963" y="4848225"/>
          <p14:tracePt t="44347" x="8091488" y="4857750"/>
          <p14:tracePt t="44355" x="8091488" y="4867275"/>
          <p14:tracePt t="44371" x="8091488" y="4876800"/>
          <p14:tracePt t="45420" x="8072438" y="4876800"/>
          <p14:tracePt t="45428" x="8045450" y="4867275"/>
          <p14:tracePt t="45436" x="8008938" y="4857750"/>
          <p14:tracePt t="45444" x="7972425" y="4857750"/>
          <p14:tracePt t="45452" x="7918450" y="4840288"/>
          <p14:tracePt t="45460" x="7853363" y="4830763"/>
          <p14:tracePt t="45469" x="7762875" y="4830763"/>
          <p14:tracePt t="45476" x="7670800" y="4830763"/>
          <p14:tracePt t="45484" x="7543800" y="4811713"/>
          <p14:tracePt t="45492" x="7434263" y="4803775"/>
          <p14:tracePt t="45500" x="7288213" y="4784725"/>
          <p14:tracePt t="45508" x="7132638" y="4775200"/>
          <p14:tracePt t="45516" x="7004050" y="4775200"/>
          <p14:tracePt t="45523" x="6858000" y="4775200"/>
          <p14:tracePt t="45532" x="6731000" y="4757738"/>
          <p14:tracePt t="45540" x="6602413" y="4748213"/>
          <p14:tracePt t="45548" x="6475413" y="4730750"/>
          <p14:tracePt t="45556" x="6346825" y="4702175"/>
          <p14:tracePt t="45564" x="6210300" y="4684713"/>
          <p14:tracePt t="45572" x="6100763" y="4675188"/>
          <p14:tracePt t="45580" x="5991225" y="4675188"/>
          <p14:tracePt t="45588" x="5899150" y="4657725"/>
          <p14:tracePt t="45596" x="5808663" y="4648200"/>
          <p14:tracePt t="45603" x="5726113" y="4629150"/>
          <p14:tracePt t="45612" x="5670550" y="4629150"/>
          <p14:tracePt t="45620" x="5626100" y="4629150"/>
          <p14:tracePt t="45627" x="5589588" y="4621213"/>
          <p14:tracePt t="45636" x="5543550" y="4621213"/>
          <p14:tracePt t="45643" x="5516563" y="4621213"/>
          <p14:tracePt t="45653" x="5497513" y="4621213"/>
          <p14:tracePt t="45660" x="5480050" y="4621213"/>
          <p14:tracePt t="45668" x="5461000" y="4621213"/>
          <p14:tracePt t="45676" x="5461000" y="4611688"/>
          <p14:tracePt t="45684" x="5451475" y="4611688"/>
          <p14:tracePt t="45692" x="5434013" y="4611688"/>
          <p14:tracePt t="45700" x="5424488" y="4611688"/>
          <p14:tracePt t="45707" x="5407025" y="4611688"/>
          <p14:tracePt t="45716" x="5397500" y="4611688"/>
          <p14:tracePt t="45724" x="5387975" y="4611688"/>
          <p14:tracePt t="45731" x="5387975" y="4602163"/>
          <p14:tracePt t="45748" x="5378450" y="4602163"/>
          <p14:tracePt t="45756" x="5360988" y="4602163"/>
          <p14:tracePt t="45772" x="5351463" y="4602163"/>
          <p14:tracePt t="45780" x="5341938" y="4602163"/>
          <p14:tracePt t="45788" x="5334000" y="4602163"/>
          <p14:tracePt t="45860" x="5324475" y="4602163"/>
          <p14:tracePt t="46267" x="5314950" y="4602163"/>
          <p14:tracePt t="46275" x="5305425" y="4602163"/>
          <p14:tracePt t="46285" x="5297488" y="4592638"/>
          <p14:tracePt t="46292" x="5278438" y="4584700"/>
          <p14:tracePt t="46300" x="5260975" y="4584700"/>
          <p14:tracePt t="46307" x="5241925" y="4575175"/>
          <p14:tracePt t="46317" x="5224463" y="4575175"/>
          <p14:tracePt t="46323" x="5224463" y="4565650"/>
          <p14:tracePt t="46332" x="5205413" y="4556125"/>
          <p14:tracePt t="46340" x="5187950" y="4556125"/>
          <p14:tracePt t="46348" x="5178425" y="4548188"/>
          <p14:tracePt t="46356" x="5159375" y="4538663"/>
          <p14:tracePt t="46364" x="5151438" y="4529138"/>
          <p14:tracePt t="46372" x="5132388" y="4519613"/>
          <p14:tracePt t="46380" x="5122863" y="4519613"/>
          <p14:tracePt t="46404" x="5114925" y="4511675"/>
          <p14:tracePt t="46412" x="5105400" y="4511675"/>
          <p14:tracePt t="46420" x="5095875" y="4502150"/>
          <p14:tracePt t="47468" x="5095875" y="4492625"/>
          <p14:tracePt t="47485" x="5086350" y="4475163"/>
          <p14:tracePt t="47492" x="5086350" y="4465638"/>
          <p14:tracePt t="47501" x="5086350" y="4456113"/>
          <p14:tracePt t="47523" x="5086350" y="4446588"/>
          <p14:tracePt t="47540" x="5086350" y="4438650"/>
          <p14:tracePt t="47556" x="5086350" y="4429125"/>
          <p14:tracePt t="47588" x="5086350" y="4419600"/>
          <p14:tracePt t="47636" x="5086350" y="4410075"/>
          <p14:tracePt t="47651" x="5078413" y="4402138"/>
          <p14:tracePt t="47684" x="5078413" y="4392613"/>
          <p14:tracePt t="47701" x="5078413" y="4383088"/>
          <p14:tracePt t="47708" x="5068888" y="4373563"/>
          <p14:tracePt t="47723" x="5068888" y="4356100"/>
          <p14:tracePt t="47732" x="5068888" y="4337050"/>
          <p14:tracePt t="47740" x="5068888" y="4310063"/>
          <p14:tracePt t="47748" x="5059363" y="4283075"/>
          <p14:tracePt t="47756" x="5059363" y="4227513"/>
          <p14:tracePt t="47764" x="5059363" y="4173538"/>
          <p14:tracePt t="47772" x="5049838" y="4073525"/>
          <p14:tracePt t="47779" x="5032375" y="3981450"/>
          <p14:tracePt t="47788" x="5005388" y="3852863"/>
          <p14:tracePt t="47796" x="4976813" y="3716338"/>
          <p14:tracePt t="47804" x="4913313" y="3589338"/>
          <p14:tracePt t="47812" x="4876800" y="3470275"/>
          <p14:tracePt t="47820" x="4830763" y="3351213"/>
          <p14:tracePt t="47828" x="4776788" y="3268663"/>
          <p14:tracePt t="47836" x="4740275" y="3224213"/>
          <p14:tracePt t="47844" x="4703763" y="3178175"/>
          <p14:tracePt t="47851" x="4638675" y="3141663"/>
          <p14:tracePt t="47860" x="4611688" y="3122613"/>
          <p14:tracePt t="47868" x="4565650" y="3105150"/>
          <p14:tracePt t="47876" x="4538663" y="3095625"/>
          <p14:tracePt t="47884" x="4511675" y="3095625"/>
          <p14:tracePt t="47892" x="4492625" y="3095625"/>
          <p14:tracePt t="47900" x="4465638" y="3095625"/>
          <p14:tracePt t="47908" x="4448175" y="3095625"/>
          <p14:tracePt t="47916" x="4438650" y="3095625"/>
          <p14:tracePt t="47932" x="4429125" y="3095625"/>
          <p14:tracePt t="47956" x="4419600" y="3105150"/>
          <p14:tracePt t="47964" x="4419600" y="3114675"/>
          <p14:tracePt t="47972" x="4419600" y="3122613"/>
          <p14:tracePt t="48051" x="4429125" y="3095625"/>
          <p14:tracePt t="48060" x="4448175" y="3068638"/>
          <p14:tracePt t="48068" x="4448175" y="3032125"/>
          <p14:tracePt t="48076" x="4456113" y="3013075"/>
          <p14:tracePt t="48084" x="4456113" y="2986088"/>
          <p14:tracePt t="48092" x="4456113" y="2968625"/>
          <p14:tracePt t="48101" x="4456113" y="2949575"/>
          <p14:tracePt t="48108" x="4456113" y="2940050"/>
          <p14:tracePt t="48124" x="4456113" y="2930525"/>
          <p14:tracePt t="48140" x="4448175" y="2922588"/>
          <p14:tracePt t="48156" x="4429125" y="2922588"/>
          <p14:tracePt t="48163" x="4411663" y="2922588"/>
          <p14:tracePt t="48171" x="4392613" y="2922588"/>
          <p14:tracePt t="48180" x="4365625" y="2922588"/>
          <p14:tracePt t="48188" x="4329113" y="2940050"/>
          <p14:tracePt t="48196" x="4310063" y="2986088"/>
          <p14:tracePt t="48204" x="4292600" y="3013075"/>
          <p14:tracePt t="48212" x="4265613" y="3059113"/>
          <p14:tracePt t="48220" x="4256088" y="3105150"/>
          <p14:tracePt t="48227" x="4246563" y="3132138"/>
          <p14:tracePt t="48236" x="4246563" y="3151188"/>
          <p14:tracePt t="48244" x="4246563" y="3168650"/>
          <p14:tracePt t="48251" x="4246563" y="3178175"/>
          <p14:tracePt t="48267" x="4256088" y="3187700"/>
          <p14:tracePt t="48356" x="4265613" y="3187700"/>
          <p14:tracePt t="51019" x="4273550" y="3205163"/>
          <p14:tracePt t="51027" x="4273550" y="3224213"/>
          <p14:tracePt t="51035" x="4273550" y="3251200"/>
          <p14:tracePt t="51043" x="4273550" y="3268663"/>
          <p14:tracePt t="51051" x="4273550" y="3278188"/>
          <p14:tracePt t="51124" x="4273550" y="3297238"/>
          <p14:tracePt t="51132" x="4265613" y="3314700"/>
          <p14:tracePt t="51140" x="4237038" y="3341688"/>
          <p14:tracePt t="51148" x="4229100" y="3370263"/>
          <p14:tracePt t="51156" x="4219575" y="3406775"/>
          <p14:tracePt t="51164" x="4210050" y="3451225"/>
          <p14:tracePt t="51172" x="4200525" y="3516313"/>
          <p14:tracePt t="51180" x="4192588" y="3552825"/>
          <p14:tracePt t="51188" x="4164013" y="3616325"/>
          <p14:tracePt t="51197" x="4156075" y="3662363"/>
          <p14:tracePt t="51203" x="4146550" y="3698875"/>
          <p14:tracePt t="51212" x="4127500" y="3735388"/>
          <p14:tracePt t="51220" x="4119563" y="3771900"/>
          <p14:tracePt t="51227" x="4110038" y="3798888"/>
          <p14:tracePt t="51236" x="4100513" y="3835400"/>
          <p14:tracePt t="51243" x="4090988" y="3862388"/>
          <p14:tracePt t="51252" x="4090988" y="3881438"/>
          <p14:tracePt t="51260" x="4083050" y="3898900"/>
          <p14:tracePt t="51267" x="4073525" y="3917950"/>
          <p14:tracePt t="51276" x="4073525" y="3935413"/>
          <p14:tracePt t="51283" x="4064000" y="3954463"/>
          <p14:tracePt t="51292" x="4054475" y="3971925"/>
          <p14:tracePt t="51300" x="4054475" y="3990975"/>
          <p14:tracePt t="51308" x="4054475" y="4008438"/>
          <p14:tracePt t="51316" x="4044950" y="4017963"/>
          <p14:tracePt t="51324" x="4044950" y="4037013"/>
          <p14:tracePt t="51340" x="4037013" y="4044950"/>
          <p14:tracePt t="51356" x="4037013" y="4054475"/>
          <p14:tracePt t="51371" x="4037013" y="4064000"/>
          <p14:tracePt t="51387" x="4027488" y="4073525"/>
          <p14:tracePt t="51412" x="4027488" y="4081463"/>
          <p14:tracePt t="51436" x="4027488" y="4090988"/>
          <p14:tracePt t="51515" x="4017963" y="4090988"/>
          <p14:tracePt t="52028" x="4017963" y="4081463"/>
          <p14:tracePt t="52036" x="4008438" y="4044950"/>
          <p14:tracePt t="52044" x="4000500" y="4027488"/>
          <p14:tracePt t="52051" x="4000500" y="4008438"/>
          <p14:tracePt t="52059" x="4000500" y="4000500"/>
          <p14:tracePt t="52067" x="4000500" y="3990975"/>
          <p14:tracePt t="52075" x="4000500" y="3971925"/>
          <p14:tracePt t="52083" x="4000500" y="3944938"/>
          <p14:tracePt t="52091" x="4000500" y="3898900"/>
          <p14:tracePt t="52099" x="4000500" y="3871913"/>
          <p14:tracePt t="52108" x="4000500" y="3844925"/>
          <p14:tracePt t="52115" x="4000500" y="3816350"/>
          <p14:tracePt t="52123" x="4000500" y="3779838"/>
          <p14:tracePt t="52132" x="4000500" y="3762375"/>
          <p14:tracePt t="52139" x="4000500" y="3743325"/>
          <p14:tracePt t="52148" x="4000500" y="3716338"/>
          <p14:tracePt t="52156" x="4000500" y="3698875"/>
          <p14:tracePt t="52164" x="4000500" y="3679825"/>
          <p14:tracePt t="52171" x="4000500" y="3662363"/>
          <p14:tracePt t="52181" x="4000500" y="3633788"/>
          <p14:tracePt t="52188" x="4000500" y="3616325"/>
          <p14:tracePt t="52196" x="4000500" y="3597275"/>
          <p14:tracePt t="52204" x="4000500" y="3579813"/>
          <p14:tracePt t="52213" x="4000500" y="3570288"/>
          <p14:tracePt t="52220" x="4000500" y="3560763"/>
          <p14:tracePt t="52228" x="4000500" y="3552825"/>
          <p14:tracePt t="52244" x="4000500" y="3543300"/>
          <p14:tracePt t="59443" x="4008438" y="3552825"/>
          <p14:tracePt t="59452" x="4037013" y="3597275"/>
          <p14:tracePt t="59460" x="4054475" y="3652838"/>
          <p14:tracePt t="59468" x="4090988" y="3706813"/>
          <p14:tracePt t="59476" x="4119563" y="3752850"/>
          <p14:tracePt t="59484" x="4137025" y="3779838"/>
          <p14:tracePt t="59493" x="4146550" y="3798888"/>
          <p14:tracePt t="59500" x="4164013" y="3816350"/>
          <p14:tracePt t="59509" x="4164013" y="3835400"/>
          <p14:tracePt t="59516" x="4173538" y="3844925"/>
          <p14:tracePt t="59524" x="4173538" y="3852863"/>
          <p14:tracePt t="59532" x="4183063" y="3862388"/>
          <p14:tracePt t="59548" x="4183063" y="3871913"/>
          <p14:tracePt t="59556" x="4192588" y="3871913"/>
          <p14:tracePt t="59564" x="4192588" y="3881438"/>
          <p14:tracePt t="59572" x="4192588" y="3889375"/>
          <p14:tracePt t="59580" x="4192588" y="3898900"/>
          <p14:tracePt t="59588" x="4192588" y="3908425"/>
          <p14:tracePt t="59596" x="4192588" y="3917950"/>
          <p14:tracePt t="59612" x="4183063" y="3935413"/>
          <p14:tracePt t="59620" x="4183063" y="3944938"/>
          <p14:tracePt t="59628" x="4173538" y="3954463"/>
          <p14:tracePt t="59636" x="4164013" y="3954463"/>
          <p14:tracePt t="59643" x="4164013" y="3963988"/>
          <p14:tracePt t="59652" x="4156075" y="3971925"/>
          <p14:tracePt t="59659" x="4156075" y="3981450"/>
          <p14:tracePt t="59668" x="4137025" y="4000500"/>
          <p14:tracePt t="59676" x="4119563" y="4017963"/>
          <p14:tracePt t="59684" x="4083050" y="4037013"/>
          <p14:tracePt t="59693" x="4027488" y="4073525"/>
          <p14:tracePt t="59699" x="3963988" y="4110038"/>
          <p14:tracePt t="59708" x="3862388" y="4154488"/>
          <p14:tracePt t="59716" x="3725863" y="4210050"/>
          <p14:tracePt t="59724" x="3579813" y="4237038"/>
          <p14:tracePt t="59732" x="3470275" y="4264025"/>
          <p14:tracePt t="59740" x="3297238" y="4300538"/>
          <p14:tracePt t="59748" x="3168650" y="4329113"/>
          <p14:tracePt t="59756" x="3022600" y="4346575"/>
          <p14:tracePt t="59763" x="2895600" y="4356100"/>
          <p14:tracePt t="59771" x="2786063" y="4373563"/>
          <p14:tracePt t="59780" x="2676525" y="4373563"/>
          <p14:tracePt t="59787" x="2566988" y="4373563"/>
          <p14:tracePt t="59796" x="2465388" y="4373563"/>
          <p14:tracePt t="59804" x="2374900" y="4373563"/>
          <p14:tracePt t="59811" x="2282825" y="4373563"/>
          <p14:tracePt t="59820" x="2192338" y="4373563"/>
          <p14:tracePt t="59828" x="2082800" y="4373563"/>
          <p14:tracePt t="59835" x="1990725" y="4373563"/>
          <p14:tracePt t="59843" x="1900238" y="4373563"/>
          <p14:tracePt t="59852" x="1827213" y="4373563"/>
          <p14:tracePt t="59860" x="1754188" y="4373563"/>
          <p14:tracePt t="59868" x="1681163" y="4373563"/>
          <p14:tracePt t="59876" x="1598613" y="4373563"/>
          <p14:tracePt t="59884" x="1525588" y="4373563"/>
          <p14:tracePt t="59893" x="1452563" y="4373563"/>
          <p14:tracePt t="59900" x="1360488" y="4365625"/>
          <p14:tracePt t="59909" x="1250950" y="4365625"/>
          <p14:tracePt t="59916" x="1104900" y="4356100"/>
          <p14:tracePt t="59924" x="977900" y="4356100"/>
          <p14:tracePt t="59932" x="831850" y="4337050"/>
          <p14:tracePt t="59940" x="693738" y="4319588"/>
          <p14:tracePt t="59947" x="584200" y="4310063"/>
          <p14:tracePt t="59956" x="474663" y="4292600"/>
          <p14:tracePt t="59964" x="401638" y="4292600"/>
          <p14:tracePt t="59971" x="355600" y="4283075"/>
          <p14:tracePt t="59980" x="311150" y="4273550"/>
          <p14:tracePt t="59988" x="274638" y="4264025"/>
          <p14:tracePt t="59996" x="228600" y="4256088"/>
          <p14:tracePt t="60003" x="192088" y="4246563"/>
          <p14:tracePt t="60012" x="128588" y="4219575"/>
          <p14:tracePt t="60024" x="100013" y="4210050"/>
          <p14:tracePt t="60028" x="63500" y="4210050"/>
          <p14:tracePt t="60036" x="46038" y="4200525"/>
          <p14:tracePt t="60044" x="36513" y="4200525"/>
          <p14:tracePt t="60179" x="26988" y="4210050"/>
          <p14:tracePt t="60188" x="26988" y="4237038"/>
          <p14:tracePt t="60195" x="26988" y="4273550"/>
          <p14:tracePt t="60203" x="26988" y="4319588"/>
          <p14:tracePt t="60212" x="26988" y="4356100"/>
          <p14:tracePt t="60220" x="26988" y="4383088"/>
          <p14:tracePt t="60228" x="26988" y="4419600"/>
          <p14:tracePt t="60236" x="26988" y="4438650"/>
          <p14:tracePt t="60243" x="26988" y="4446588"/>
          <p14:tracePt t="60252" x="26988" y="4456113"/>
          <p14:tracePt t="60259" x="26988" y="4475163"/>
          <p14:tracePt t="60267" x="36513" y="4492625"/>
          <p14:tracePt t="60276" x="36513" y="4529138"/>
          <p14:tracePt t="60283" x="46038" y="4548188"/>
          <p14:tracePt t="60292" x="55563" y="4565650"/>
          <p14:tracePt t="60299" x="63500" y="4584700"/>
          <p14:tracePt t="60308" x="73025" y="4592638"/>
          <p14:tracePt t="60388" x="82550" y="4592638"/>
          <p14:tracePt t="60395" x="119063" y="4565650"/>
          <p14:tracePt t="60403" x="155575" y="4502150"/>
          <p14:tracePt t="60411" x="201613" y="4383088"/>
          <p14:tracePt t="60420" x="274638" y="4219575"/>
          <p14:tracePt t="60427" x="347663" y="3954463"/>
          <p14:tracePt t="60436" x="411163" y="3552825"/>
          <p14:tracePt t="60443" x="484188" y="3086100"/>
          <p14:tracePt t="60452" x="501650" y="2593975"/>
          <p14:tracePt t="60460" x="501650" y="2119313"/>
          <p14:tracePt t="60468" x="501650" y="1598613"/>
          <p14:tracePt t="60477" x="501650" y="1296988"/>
          <p14:tracePt t="60483" x="474663" y="976313"/>
          <p14:tracePt t="60492" x="457200" y="776288"/>
          <p14:tracePt t="60500" x="428625" y="611188"/>
          <p14:tracePt t="60508" x="420688" y="465138"/>
          <p14:tracePt t="60515" x="374650" y="328613"/>
          <p14:tracePt t="60524" x="328613" y="219075"/>
          <p14:tracePt t="60532" x="274638" y="100013"/>
          <p14:tracePt t="60540" x="201613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991" y="3220678"/>
            <a:ext cx="2602591" cy="34687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4299" y="33730"/>
            <a:ext cx="501316" cy="130843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8350" y="3063711"/>
            <a:ext cx="521497" cy="137812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2311" y="1045222"/>
            <a:ext cx="489964" cy="1375828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6866" y="759438"/>
            <a:ext cx="516366" cy="1310239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1321424" y="3150603"/>
            <a:ext cx="481246" cy="677908"/>
            <a:chOff x="11321424" y="3251576"/>
            <a:chExt cx="481246" cy="677908"/>
          </a:xfrm>
        </p:grpSpPr>
        <p:sp>
          <p:nvSpPr>
            <p:cNvPr id="81" name="Rounded Rectangle 80"/>
            <p:cNvSpPr/>
            <p:nvPr/>
          </p:nvSpPr>
          <p:spPr>
            <a:xfrm>
              <a:off x="11321424" y="3251576"/>
              <a:ext cx="481246" cy="677908"/>
            </a:xfrm>
            <a:prstGeom prst="roundRect">
              <a:avLst>
                <a:gd name="adj" fmla="val 11842"/>
              </a:avLst>
            </a:prstGeom>
            <a:solidFill>
              <a:schemeClr val="bg1"/>
            </a:solidFill>
            <a:ln w="28575"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1397342" y="3352337"/>
              <a:ext cx="329409" cy="476385"/>
            </a:xfrm>
            <a:prstGeom prst="roundRect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1339870" y="3260114"/>
              <a:ext cx="41549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3200" b="1" dirty="0"/>
                <a:t>R</a:t>
              </a:r>
              <a:endParaRPr lang="en-AU" sz="1600" b="1" dirty="0"/>
            </a:p>
          </p:txBody>
        </p:sp>
      </p:grpSp>
      <p:cxnSp>
        <p:nvCxnSpPr>
          <p:cNvPr id="6" name="Straight Connector 5"/>
          <p:cNvCxnSpPr/>
          <p:nvPr/>
        </p:nvCxnSpPr>
        <p:spPr>
          <a:xfrm flipV="1">
            <a:off x="2855965" y="625642"/>
            <a:ext cx="1710319" cy="3506264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>
            <a:stCxn id="3" idx="1"/>
          </p:cNvCxnSpPr>
          <p:nvPr/>
        </p:nvCxnSpPr>
        <p:spPr>
          <a:xfrm flipH="1" flipV="1">
            <a:off x="4584731" y="529389"/>
            <a:ext cx="6755139" cy="2922140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2903028" y="1844592"/>
            <a:ext cx="2632712" cy="2287314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/>
          <p:cNvCxnSpPr/>
          <p:nvPr/>
        </p:nvCxnSpPr>
        <p:spPr>
          <a:xfrm>
            <a:off x="5535740" y="1844592"/>
            <a:ext cx="5728212" cy="1644964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 flipV="1">
            <a:off x="2903028" y="1688074"/>
            <a:ext cx="6511683" cy="2443832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/>
          <p:cNvCxnSpPr>
            <a:stCxn id="3" idx="1"/>
          </p:cNvCxnSpPr>
          <p:nvPr/>
        </p:nvCxnSpPr>
        <p:spPr>
          <a:xfrm flipH="1" flipV="1">
            <a:off x="9443243" y="1683614"/>
            <a:ext cx="1896627" cy="1767915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/>
          <p:nvPr/>
        </p:nvCxnSpPr>
        <p:spPr>
          <a:xfrm flipV="1">
            <a:off x="3052205" y="3925517"/>
            <a:ext cx="3325855" cy="226844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/>
          <p:nvPr/>
        </p:nvCxnSpPr>
        <p:spPr>
          <a:xfrm>
            <a:off x="2942248" y="4259359"/>
            <a:ext cx="1676481" cy="1539875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4805373" y="3608047"/>
            <a:ext cx="6544667" cy="2237476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>
          <a:xfrm>
            <a:off x="2964051" y="4163769"/>
            <a:ext cx="4384261" cy="1699191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2959913" y="4195632"/>
            <a:ext cx="7081683" cy="759422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 flipV="1">
            <a:off x="7539094" y="3608047"/>
            <a:ext cx="3810946" cy="2191187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 flipV="1">
            <a:off x="10391556" y="3646074"/>
            <a:ext cx="901012" cy="1190621"/>
          </a:xfrm>
          <a:prstGeom prst="line">
            <a:avLst/>
          </a:prstGeom>
          <a:ln w="57150">
            <a:solidFill>
              <a:srgbClr val="C0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1" name="Isosceles Triangle 480"/>
          <p:cNvSpPr/>
          <p:nvPr/>
        </p:nvSpPr>
        <p:spPr>
          <a:xfrm rot="1843529">
            <a:off x="3821674" y="1860449"/>
            <a:ext cx="241790" cy="13993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8" name="Isosceles Triangle 127"/>
          <p:cNvSpPr/>
          <p:nvPr/>
        </p:nvSpPr>
        <p:spPr>
          <a:xfrm rot="3023480">
            <a:off x="4573901" y="2492751"/>
            <a:ext cx="227994" cy="176944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9" name="Isosceles Triangle 128"/>
          <p:cNvSpPr/>
          <p:nvPr/>
        </p:nvSpPr>
        <p:spPr>
          <a:xfrm rot="4320282">
            <a:off x="5488608" y="3027592"/>
            <a:ext cx="217608" cy="161102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0" name="Isosceles Triangle 129"/>
          <p:cNvSpPr/>
          <p:nvPr/>
        </p:nvSpPr>
        <p:spPr>
          <a:xfrm rot="5159157">
            <a:off x="5437847" y="3869243"/>
            <a:ext cx="195785" cy="192182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1" name="Isosceles Triangle 130"/>
          <p:cNvSpPr/>
          <p:nvPr/>
        </p:nvSpPr>
        <p:spPr>
          <a:xfrm rot="5743290">
            <a:off x="5445639" y="4358340"/>
            <a:ext cx="200040" cy="21251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2" name="Isosceles Triangle 131"/>
          <p:cNvSpPr/>
          <p:nvPr/>
        </p:nvSpPr>
        <p:spPr>
          <a:xfrm rot="6714147">
            <a:off x="5206314" y="5000349"/>
            <a:ext cx="180755" cy="14055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3" name="Isosceles Triangle 132"/>
          <p:cNvSpPr/>
          <p:nvPr/>
        </p:nvSpPr>
        <p:spPr>
          <a:xfrm rot="7952898">
            <a:off x="3784080" y="5039613"/>
            <a:ext cx="184490" cy="17141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4" name="Isosceles Triangle 133"/>
          <p:cNvSpPr/>
          <p:nvPr/>
        </p:nvSpPr>
        <p:spPr>
          <a:xfrm rot="3836289">
            <a:off x="7006555" y="4904465"/>
            <a:ext cx="226366" cy="189882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5" name="Isosceles Triangle 134"/>
          <p:cNvSpPr/>
          <p:nvPr/>
        </p:nvSpPr>
        <p:spPr>
          <a:xfrm rot="3878287">
            <a:off x="8617318" y="5023370"/>
            <a:ext cx="248890" cy="203897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6" name="Isosceles Triangle 135"/>
          <p:cNvSpPr/>
          <p:nvPr/>
        </p:nvSpPr>
        <p:spPr>
          <a:xfrm rot="2283200">
            <a:off x="10711443" y="4140428"/>
            <a:ext cx="261237" cy="20191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7" name="Isosceles Triangle 136"/>
          <p:cNvSpPr/>
          <p:nvPr/>
        </p:nvSpPr>
        <p:spPr>
          <a:xfrm rot="7034828">
            <a:off x="6780188" y="1447430"/>
            <a:ext cx="243722" cy="15382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8" name="Isosceles Triangle 137"/>
          <p:cNvSpPr/>
          <p:nvPr/>
        </p:nvSpPr>
        <p:spPr>
          <a:xfrm rot="7791785">
            <a:off x="10111730" y="2314782"/>
            <a:ext cx="219755" cy="159002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9" name="Isosceles Triangle 138"/>
          <p:cNvSpPr/>
          <p:nvPr/>
        </p:nvSpPr>
        <p:spPr>
          <a:xfrm rot="6488517">
            <a:off x="8561313" y="2653984"/>
            <a:ext cx="270717" cy="178052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2749" y="5225169"/>
            <a:ext cx="493350" cy="1192481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1596" y="4469242"/>
            <a:ext cx="524694" cy="1329992"/>
          </a:xfrm>
          <a:prstGeom prst="rect">
            <a:avLst/>
          </a:prstGeom>
        </p:spPr>
      </p:pic>
      <p:sp>
        <p:nvSpPr>
          <p:cNvPr id="142" name="TextBox 141"/>
          <p:cNvSpPr txBox="1"/>
          <p:nvPr/>
        </p:nvSpPr>
        <p:spPr>
          <a:xfrm>
            <a:off x="3380055" y="178086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1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6937868" y="10626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1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8229767" y="223882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2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4320524" y="213233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2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5318921" y="259400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3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10279079" y="193136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3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4967873" y="3393650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7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10953870" y="412364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4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5074154" y="5080974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5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5583748" y="446754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4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3555354" y="5159229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6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8640045" y="519824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5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781342" y="5084458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/>
              <a:t>6</a:t>
            </a: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7070" y="5182183"/>
            <a:ext cx="438661" cy="110872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945BD23-D9A9-4733-9D09-5ECEF9F82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11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52"/>
    </mc:Choice>
    <mc:Fallback>
      <p:transition spd="slow" advTm="4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73" x="100013" y="5507038"/>
          <p14:tracePt t="1681" x="165100" y="5514975"/>
          <p14:tracePt t="1689" x="228600" y="5543550"/>
          <p14:tracePt t="1697" x="282575" y="5551488"/>
          <p14:tracePt t="1705" x="328613" y="5551488"/>
          <p14:tracePt t="1713" x="355600" y="5561013"/>
          <p14:tracePt t="1721" x="384175" y="5570538"/>
          <p14:tracePt t="1729" x="401638" y="5570538"/>
          <p14:tracePt t="1737" x="420688" y="5570538"/>
          <p14:tracePt t="1745" x="428625" y="5580063"/>
          <p14:tracePt t="1761" x="438150" y="5580063"/>
          <p14:tracePt t="1793" x="457200" y="5580063"/>
          <p14:tracePt t="1801" x="474663" y="5580063"/>
          <p14:tracePt t="1809" x="484188" y="5580063"/>
          <p14:tracePt t="1819" x="520700" y="5580063"/>
          <p14:tracePt t="1825" x="557213" y="5580063"/>
          <p14:tracePt t="1835" x="630238" y="5580063"/>
          <p14:tracePt t="1841" x="720725" y="5580063"/>
          <p14:tracePt t="1849" x="868363" y="5561013"/>
          <p14:tracePt t="1857" x="1014413" y="5543550"/>
          <p14:tracePt t="1865" x="1160463" y="5514975"/>
          <p14:tracePt t="1873" x="1333500" y="5487988"/>
          <p14:tracePt t="1887" x="1497013" y="5441950"/>
          <p14:tracePt t="1889" x="1717675" y="5368925"/>
          <p14:tracePt t="1897" x="1908175" y="5305425"/>
          <p14:tracePt t="1905" x="2073275" y="5251450"/>
          <p14:tracePt t="1913" x="2246313" y="5186363"/>
          <p14:tracePt t="1921" x="2392363" y="5113338"/>
          <p14:tracePt t="1929" x="2511425" y="5049838"/>
          <p14:tracePt t="1937" x="2611438" y="4995863"/>
          <p14:tracePt t="1945" x="2713038" y="4940300"/>
          <p14:tracePt t="1953" x="2776538" y="4903788"/>
          <p14:tracePt t="1961" x="2822575" y="4876800"/>
          <p14:tracePt t="1969" x="2840038" y="4867275"/>
          <p14:tracePt t="1977" x="2849563" y="4857750"/>
          <p14:tracePt t="1986" x="2859088" y="4857750"/>
          <p14:tracePt t="2105" x="2859088" y="4848225"/>
          <p14:tracePt t="2425" x="2859088" y="4840288"/>
          <p14:tracePt t="2433" x="2859088" y="4811713"/>
          <p14:tracePt t="2441" x="2859088" y="4784725"/>
          <p14:tracePt t="2449" x="2876550" y="4721225"/>
          <p14:tracePt t="2457" x="2932113" y="4638675"/>
          <p14:tracePt t="2465" x="2986088" y="4538663"/>
          <p14:tracePt t="2473" x="3059113" y="4456113"/>
          <p14:tracePt t="2481" x="3151188" y="4356100"/>
          <p14:tracePt t="2489" x="3251200" y="4237038"/>
          <p14:tracePt t="2497" x="3351213" y="4146550"/>
          <p14:tracePt t="2505" x="3452813" y="4044950"/>
          <p14:tracePt t="2513" x="3562350" y="3963988"/>
          <p14:tracePt t="2521" x="3643313" y="3889375"/>
          <p14:tracePt t="2529" x="3708400" y="3835400"/>
          <p14:tracePt t="2536" x="3771900" y="3779838"/>
          <p14:tracePt t="2545" x="3817938" y="3743325"/>
          <p14:tracePt t="2553" x="3854450" y="3716338"/>
          <p14:tracePt t="2561" x="3871913" y="3706813"/>
          <p14:tracePt t="2569" x="3890963" y="3689350"/>
          <p14:tracePt t="2577" x="3898900" y="3679825"/>
          <p14:tracePt t="2586" x="3908425" y="3670300"/>
          <p14:tracePt t="2609" x="3917950" y="3670300"/>
          <p14:tracePt t="2689" x="3917950" y="3662363"/>
          <p14:tracePt t="2697" x="3917950" y="3652838"/>
          <p14:tracePt t="2705" x="3917950" y="3643313"/>
          <p14:tracePt t="2713" x="3917950" y="3633788"/>
          <p14:tracePt t="2721" x="3917950" y="3625850"/>
          <p14:tracePt t="2729" x="3917950" y="3606800"/>
          <p14:tracePt t="2745" x="3917950" y="3597275"/>
          <p14:tracePt t="2753" x="3917950" y="3589338"/>
          <p14:tracePt t="2761" x="3917950" y="3579813"/>
          <p14:tracePt t="2769" x="3917950" y="3570288"/>
          <p14:tracePt t="2777" x="3917950" y="3560763"/>
          <p14:tracePt t="2785" x="3917950" y="3543300"/>
          <p14:tracePt t="2793" x="3917950" y="3533775"/>
          <p14:tracePt t="2802" x="3917950" y="3516313"/>
          <p14:tracePt t="2809" x="3927475" y="3487738"/>
          <p14:tracePt t="2818" x="3935413" y="3443288"/>
          <p14:tracePt t="2825" x="3954463" y="3406775"/>
          <p14:tracePt t="2835" x="3971925" y="3341688"/>
          <p14:tracePt t="2841" x="3990975" y="3278188"/>
          <p14:tracePt t="2851" x="4008438" y="3224213"/>
          <p14:tracePt t="2857" x="4037013" y="3141663"/>
          <p14:tracePt t="2865" x="4054475" y="3059113"/>
          <p14:tracePt t="2873" x="4073525" y="3022600"/>
          <p14:tracePt t="2886" x="4083050" y="2976563"/>
          <p14:tracePt t="2889" x="4090988" y="2949575"/>
          <p14:tracePt t="2897" x="4090988" y="2930525"/>
          <p14:tracePt t="2905" x="4090988" y="2913063"/>
          <p14:tracePt t="2913" x="4100513" y="2894013"/>
          <p14:tracePt t="2921" x="4100513" y="2876550"/>
          <p14:tracePt t="2929" x="4100513" y="2857500"/>
          <p14:tracePt t="2937" x="4100513" y="2840038"/>
          <p14:tracePt t="2945" x="4100513" y="2813050"/>
          <p14:tracePt t="2952" x="4090988" y="2794000"/>
          <p14:tracePt t="2961" x="4083050" y="2776538"/>
          <p14:tracePt t="2969" x="4073525" y="2757488"/>
          <p14:tracePt t="2977" x="4054475" y="2747963"/>
          <p14:tracePt t="2985" x="4054475" y="2740025"/>
          <p14:tracePt t="2993" x="4044950" y="2740025"/>
          <p14:tracePt t="3002" x="4037013" y="2740025"/>
          <p14:tracePt t="3033" x="4037013" y="2730500"/>
          <p14:tracePt t="3249" x="4027488" y="2730500"/>
          <p14:tracePt t="3257" x="3990975" y="2730500"/>
          <p14:tracePt t="3264" x="3881438" y="2730500"/>
          <p14:tracePt t="3273" x="3698875" y="2747963"/>
          <p14:tracePt t="3281" x="3460750" y="2784475"/>
          <p14:tracePt t="3289" x="3105150" y="2849563"/>
          <p14:tracePt t="3297" x="2703513" y="2913063"/>
          <p14:tracePt t="3305" x="2309813" y="2976563"/>
          <p14:tracePt t="3313" x="1927225" y="2995613"/>
          <p14:tracePt t="3321" x="1579563" y="3041650"/>
          <p14:tracePt t="3329" x="1187450" y="3086100"/>
          <p14:tracePt t="3337" x="803275" y="3122613"/>
          <p14:tracePt t="3345" x="374650" y="3168650"/>
          <p14:tracePt t="4384" x="228600" y="6838950"/>
          <p14:tracePt t="4393" x="401638" y="6838950"/>
          <p14:tracePt t="4401" x="566738" y="6838950"/>
          <p14:tracePt t="4409" x="712788" y="6838950"/>
          <p14:tracePt t="4418" x="858838" y="6821488"/>
          <p14:tracePt t="4425" x="1014413" y="6794500"/>
          <p14:tracePt t="4434" x="1123950" y="6729413"/>
          <p14:tracePt t="4441" x="1260475" y="6675438"/>
          <p14:tracePt t="4450" x="1360488" y="6602413"/>
          <p14:tracePt t="4457" x="1443038" y="6529388"/>
          <p14:tracePt t="4467" x="1533525" y="6429375"/>
          <p14:tracePt t="4473" x="1589088" y="6310313"/>
          <p14:tracePt t="4484" x="1662113" y="6191250"/>
          <p14:tracePt t="4489" x="1708150" y="6064250"/>
          <p14:tracePt t="4497" x="1754188" y="5918200"/>
          <p14:tracePt t="4505" x="1771650" y="5780088"/>
          <p14:tracePt t="4513" x="1771650" y="5653088"/>
          <p14:tracePt t="4521" x="1771650" y="5543550"/>
          <p14:tracePt t="4528" x="1762125" y="5414963"/>
          <p14:tracePt t="4537" x="1717675" y="5305425"/>
          <p14:tracePt t="4544" x="1681163" y="5205413"/>
          <p14:tracePt t="4553" x="1606550" y="5122863"/>
          <p14:tracePt t="4561" x="1543050" y="5049838"/>
          <p14:tracePt t="4569" x="1479550" y="5032375"/>
          <p14:tracePt t="4577" x="1433513" y="5013325"/>
          <p14:tracePt t="4585" x="1406525" y="5013325"/>
          <p14:tracePt t="4593" x="1370013" y="5022850"/>
          <p14:tracePt t="4601" x="1343025" y="5068888"/>
          <p14:tracePt t="4609" x="1314450" y="5141913"/>
          <p14:tracePt t="4617" x="1287463" y="5278438"/>
          <p14:tracePt t="4624" x="1287463" y="5414963"/>
          <p14:tracePt t="4634" x="1287463" y="5597525"/>
          <p14:tracePt t="4641" x="1296988" y="5799138"/>
          <p14:tracePt t="4650" x="1343025" y="5954713"/>
          <p14:tracePt t="4657" x="1416050" y="6081713"/>
          <p14:tracePt t="4667" x="1452563" y="6181725"/>
          <p14:tracePt t="4673" x="1489075" y="6227763"/>
          <p14:tracePt t="4683" x="1533525" y="6254750"/>
          <p14:tracePt t="4689" x="1552575" y="6254750"/>
          <p14:tracePt t="4697" x="1570038" y="6254750"/>
          <p14:tracePt t="4705" x="1606550" y="6227763"/>
          <p14:tracePt t="4713" x="1625600" y="6191250"/>
          <p14:tracePt t="4721" x="1662113" y="6145213"/>
          <p14:tracePt t="4729" x="1698625" y="6072188"/>
          <p14:tracePt t="4737" x="1725613" y="6018213"/>
          <p14:tracePt t="4745" x="1735138" y="5935663"/>
          <p14:tracePt t="4753" x="1754188" y="5843588"/>
          <p14:tracePt t="4761" x="1754188" y="5753100"/>
          <p14:tracePt t="4768" x="1754188" y="5661025"/>
          <p14:tracePt t="4777" x="1735138" y="5561013"/>
          <p14:tracePt t="4785" x="1689100" y="5478463"/>
          <p14:tracePt t="4793" x="1652588" y="5414963"/>
          <p14:tracePt t="4801" x="1606550" y="5368925"/>
          <p14:tracePt t="4809" x="1543050" y="5341938"/>
          <p14:tracePt t="4817" x="1497013" y="5324475"/>
          <p14:tracePt t="4825" x="1470025" y="5324475"/>
          <p14:tracePt t="4834" x="1452563" y="5324475"/>
          <p14:tracePt t="4841" x="1433513" y="5324475"/>
          <p14:tracePt t="4851" x="1416050" y="5332413"/>
          <p14:tracePt t="4857" x="1379538" y="5360988"/>
          <p14:tracePt t="4868" x="1360488" y="5424488"/>
          <p14:tracePt t="4873" x="1314450" y="5487988"/>
          <p14:tracePt t="4883" x="1277938" y="5570538"/>
          <p14:tracePt t="4899" x="1250950" y="5762625"/>
          <p14:tracePt t="4905" x="1250950" y="5816600"/>
          <p14:tracePt t="4913" x="1270000" y="5908675"/>
          <p14:tracePt t="4921" x="1306513" y="5972175"/>
          <p14:tracePt t="4929" x="1379538" y="6045200"/>
          <p14:tracePt t="4937" x="1452563" y="6072188"/>
          <p14:tracePt t="4945" x="1543050" y="6081713"/>
          <p14:tracePt t="4953" x="1644650" y="6081713"/>
          <p14:tracePt t="4961" x="1754188" y="6081713"/>
          <p14:tracePt t="4969" x="1871663" y="6018213"/>
          <p14:tracePt t="4977" x="1973263" y="5945188"/>
          <p14:tracePt t="4985" x="2036763" y="5881688"/>
          <p14:tracePt t="4993" x="2073275" y="5799138"/>
          <p14:tracePt t="5001" x="2100263" y="5734050"/>
          <p14:tracePt t="5009" x="2119313" y="5661025"/>
          <p14:tracePt t="5017" x="2119313" y="5588000"/>
          <p14:tracePt t="5025" x="2109788" y="5487988"/>
          <p14:tracePt t="5034" x="2054225" y="5405438"/>
          <p14:tracePt t="5041" x="1954213" y="5324475"/>
          <p14:tracePt t="5050" x="1854200" y="5251450"/>
          <p14:tracePt t="5057" x="1698625" y="5186363"/>
          <p14:tracePt t="5067" x="1552575" y="5141913"/>
          <p14:tracePt t="5073" x="1423988" y="5113338"/>
          <p14:tracePt t="5084" x="1314450" y="5113338"/>
          <p14:tracePt t="5089" x="1233488" y="5122863"/>
          <p14:tracePt t="5097" x="1168400" y="5159375"/>
          <p14:tracePt t="5105" x="1131888" y="5205413"/>
          <p14:tracePt t="5113" x="1095375" y="5305425"/>
          <p14:tracePt t="5121" x="1031875" y="5451475"/>
          <p14:tracePt t="5129" x="985838" y="5607050"/>
          <p14:tracePt t="5137" x="968375" y="5753100"/>
          <p14:tracePt t="5145" x="968375" y="5881688"/>
          <p14:tracePt t="5153" x="977900" y="6008688"/>
          <p14:tracePt t="5160" x="1031875" y="6108700"/>
          <p14:tracePt t="5168" x="1087438" y="6191250"/>
          <p14:tracePt t="5177" x="1168400" y="6246813"/>
          <p14:tracePt t="5185" x="1250950" y="6283325"/>
          <p14:tracePt t="5192" x="1343025" y="6283325"/>
          <p14:tracePt t="5201" x="1452563" y="6283325"/>
          <p14:tracePt t="5209" x="1570038" y="6254750"/>
          <p14:tracePt t="5217" x="1698625" y="6210300"/>
          <p14:tracePt t="5225" x="1817688" y="6145213"/>
          <p14:tracePt t="5234" x="1917700" y="6081713"/>
          <p14:tracePt t="5241" x="2000250" y="6008688"/>
          <p14:tracePt t="5250" x="2073275" y="5926138"/>
          <p14:tracePt t="5257" x="2127250" y="5862638"/>
          <p14:tracePt t="5267" x="2163763" y="5780088"/>
          <p14:tracePt t="5273" x="2192338" y="5680075"/>
          <p14:tracePt t="5284" x="2200275" y="5624513"/>
          <p14:tracePt t="5289" x="2200275" y="5543550"/>
          <p14:tracePt t="5297" x="2192338" y="5487988"/>
          <p14:tracePt t="5305" x="2155825" y="5434013"/>
          <p14:tracePt t="5313" x="2100263" y="5387975"/>
          <p14:tracePt t="5321" x="2046288" y="5360988"/>
          <p14:tracePt t="5329" x="1963738" y="5324475"/>
          <p14:tracePt t="5337" x="1863725" y="5305425"/>
          <p14:tracePt t="5345" x="1790700" y="5295900"/>
          <p14:tracePt t="5353" x="1717675" y="5295900"/>
          <p14:tracePt t="5361" x="1652588" y="5295900"/>
          <p14:tracePt t="5369" x="1606550" y="5324475"/>
          <p14:tracePt t="5377" x="1579563" y="5351463"/>
          <p14:tracePt t="5385" x="1552575" y="5378450"/>
          <p14:tracePt t="5393" x="1525588" y="5405438"/>
          <p14:tracePt t="5401" x="1516063" y="5434013"/>
          <p14:tracePt t="5409" x="1506538" y="5470525"/>
          <p14:tracePt t="5417" x="1506538" y="5507038"/>
          <p14:tracePt t="5425" x="1506538" y="5534025"/>
          <p14:tracePt t="5434" x="1516063" y="5570538"/>
          <p14:tracePt t="5441" x="1552575" y="5580063"/>
          <p14:tracePt t="5450" x="1579563" y="5588000"/>
          <p14:tracePt t="5457" x="1625600" y="5588000"/>
          <p14:tracePt t="5467" x="1671638" y="5588000"/>
          <p14:tracePt t="5473" x="1744663" y="5561013"/>
          <p14:tracePt t="5484" x="1808163" y="5487988"/>
          <p14:tracePt t="5489" x="1890713" y="5405438"/>
          <p14:tracePt t="5500" x="1963738" y="5324475"/>
          <p14:tracePt t="5505" x="2054225" y="5205413"/>
          <p14:tracePt t="5513" x="2109788" y="5086350"/>
          <p14:tracePt t="5521" x="2163763" y="4967288"/>
          <p14:tracePt t="5529" x="2209800" y="4867275"/>
          <p14:tracePt t="5537" x="2236788" y="4775200"/>
          <p14:tracePt t="5544" x="2236788" y="4702175"/>
          <p14:tracePt t="5553" x="2236788" y="4648200"/>
          <p14:tracePt t="5561" x="2228850" y="4611688"/>
          <p14:tracePt t="5569" x="2182813" y="4584700"/>
          <p14:tracePt t="5577" x="2119313" y="4556125"/>
          <p14:tracePt t="5584" x="2017713" y="4529138"/>
          <p14:tracePt t="5593" x="1908175" y="4529138"/>
          <p14:tracePt t="5600" x="1798638" y="4529138"/>
          <p14:tracePt t="5609" x="1708150" y="4556125"/>
          <p14:tracePt t="5617" x="1606550" y="4629150"/>
          <p14:tracePt t="5625" x="1533525" y="4748213"/>
          <p14:tracePt t="5633" x="1443038" y="4884738"/>
          <p14:tracePt t="5641" x="1397000" y="5049838"/>
          <p14:tracePt t="5650" x="1350963" y="5222875"/>
          <p14:tracePt t="5657" x="1333500" y="5405438"/>
          <p14:tracePt t="5666" x="1333500" y="5580063"/>
          <p14:tracePt t="5673" x="1343025" y="5716588"/>
          <p14:tracePt t="5683" x="1379538" y="5807075"/>
          <p14:tracePt t="5689" x="1452563" y="5881688"/>
          <p14:tracePt t="5699" x="1516063" y="5918200"/>
          <p14:tracePt t="5705" x="1570038" y="5926138"/>
          <p14:tracePt t="5713" x="1644650" y="5926138"/>
          <p14:tracePt t="5721" x="1698625" y="5926138"/>
          <p14:tracePt t="5729" x="1762125" y="5899150"/>
          <p14:tracePt t="5737" x="1844675" y="5843588"/>
          <p14:tracePt t="5745" x="1936750" y="5770563"/>
          <p14:tracePt t="5753" x="2017713" y="5689600"/>
          <p14:tracePt t="5761" x="2073275" y="5607050"/>
          <p14:tracePt t="5769" x="2127250" y="5524500"/>
          <p14:tracePt t="5777" x="2155825" y="5461000"/>
          <p14:tracePt t="5785" x="2155825" y="5405438"/>
          <p14:tracePt t="5793" x="2155825" y="5368925"/>
          <p14:tracePt t="5800" x="2127250" y="5324475"/>
          <p14:tracePt t="5809" x="2100263" y="5287963"/>
          <p14:tracePt t="5817" x="2027238" y="5232400"/>
          <p14:tracePt t="5825" x="1954213" y="5205413"/>
          <p14:tracePt t="5833" x="1854200" y="5178425"/>
          <p14:tracePt t="5841" x="1781175" y="5168900"/>
          <p14:tracePt t="5850" x="1708150" y="5168900"/>
          <p14:tracePt t="5857" x="1606550" y="5186363"/>
          <p14:tracePt t="5866" x="1562100" y="5241925"/>
          <p14:tracePt t="5873" x="1506538" y="5305425"/>
          <p14:tracePt t="5884" x="1460500" y="5397500"/>
          <p14:tracePt t="5889" x="1416050" y="5551488"/>
          <p14:tracePt t="5899" x="1387475" y="5697538"/>
          <p14:tracePt t="5905" x="1387475" y="5826125"/>
          <p14:tracePt t="5913" x="1387475" y="5954713"/>
          <p14:tracePt t="5921" x="1397000" y="6027738"/>
          <p14:tracePt t="5929" x="1416050" y="6108700"/>
          <p14:tracePt t="5937" x="1452563" y="6145213"/>
          <p14:tracePt t="5945" x="1479550" y="6173788"/>
          <p14:tracePt t="5953" x="1525588" y="6181725"/>
          <p14:tracePt t="5961" x="1552575" y="6181725"/>
          <p14:tracePt t="5969" x="1598613" y="6181725"/>
          <p14:tracePt t="5977" x="1644650" y="6164263"/>
          <p14:tracePt t="5984" x="1725613" y="6118225"/>
          <p14:tracePt t="5993" x="1771650" y="6072188"/>
          <p14:tracePt t="6000" x="1835150" y="6018213"/>
          <p14:tracePt t="6009" x="1908175" y="5954713"/>
          <p14:tracePt t="6017" x="1963738" y="5853113"/>
          <p14:tracePt t="6025" x="2000250" y="5770563"/>
          <p14:tracePt t="6033" x="2017713" y="5680075"/>
          <p14:tracePt t="6041" x="2017713" y="5570538"/>
          <p14:tracePt t="6049" x="2017713" y="5470525"/>
          <p14:tracePt t="6057" x="2000250" y="5378450"/>
          <p14:tracePt t="6067" x="1936750" y="5278438"/>
          <p14:tracePt t="6073" x="1854200" y="5195888"/>
          <p14:tracePt t="6083" x="1754188" y="5132388"/>
          <p14:tracePt t="6089" x="1644650" y="5095875"/>
          <p14:tracePt t="6100" x="1525588" y="5076825"/>
          <p14:tracePt t="6105" x="1416050" y="5076825"/>
          <p14:tracePt t="6113" x="1343025" y="5086350"/>
          <p14:tracePt t="6121" x="1296988" y="5132388"/>
          <p14:tracePt t="6129" x="1241425" y="5195888"/>
          <p14:tracePt t="6137" x="1196975" y="5278438"/>
          <p14:tracePt t="6145" x="1160463" y="5378450"/>
          <p14:tracePt t="6153" x="1141413" y="5487988"/>
          <p14:tracePt t="6161" x="1141413" y="5597525"/>
          <p14:tracePt t="6169" x="1141413" y="5670550"/>
          <p14:tracePt t="6177" x="1160463" y="5734050"/>
          <p14:tracePt t="6184" x="1204913" y="5780088"/>
          <p14:tracePt t="6193" x="1260475" y="5816600"/>
          <p14:tracePt t="6201" x="1314450" y="5835650"/>
          <p14:tracePt t="6209" x="1379538" y="5843588"/>
          <p14:tracePt t="6217" x="1452563" y="5843588"/>
          <p14:tracePt t="6224" x="1525588" y="5843588"/>
          <p14:tracePt t="6233" x="1606550" y="5816600"/>
          <p14:tracePt t="6241" x="1689100" y="5762625"/>
          <p14:tracePt t="6250" x="1754188" y="5707063"/>
          <p14:tracePt t="6257" x="1798638" y="5653088"/>
          <p14:tracePt t="6267" x="1844675" y="5580063"/>
          <p14:tracePt t="6273" x="1871663" y="5514975"/>
          <p14:tracePt t="6282" x="1871663" y="5424488"/>
          <p14:tracePt t="6289" x="1871663" y="5332413"/>
          <p14:tracePt t="6300" x="1835150" y="5232400"/>
          <p14:tracePt t="6305" x="1781175" y="5132388"/>
          <p14:tracePt t="6313" x="1689100" y="5049838"/>
          <p14:tracePt t="6321" x="1598613" y="4995863"/>
          <p14:tracePt t="6329" x="1460500" y="4949825"/>
          <p14:tracePt t="6337" x="1350963" y="4922838"/>
          <p14:tracePt t="6345" x="1241425" y="4922838"/>
          <p14:tracePt t="6353" x="1160463" y="4922838"/>
          <p14:tracePt t="6361" x="1095375" y="4959350"/>
          <p14:tracePt t="6369" x="1050925" y="5013325"/>
          <p14:tracePt t="6377" x="1022350" y="5086350"/>
          <p14:tracePt t="6385" x="977900" y="5186363"/>
          <p14:tracePt t="6393" x="968375" y="5295900"/>
          <p14:tracePt t="6400" x="949325" y="5424488"/>
          <p14:tracePt t="6408" x="949325" y="5514975"/>
          <p14:tracePt t="6417" x="958850" y="5616575"/>
          <p14:tracePt t="6425" x="995363" y="5697538"/>
          <p14:tracePt t="6433" x="1050925" y="5743575"/>
          <p14:tracePt t="6441" x="1104900" y="5770563"/>
          <p14:tracePt t="6450" x="1150938" y="5789613"/>
          <p14:tracePt t="6457" x="1196975" y="5789613"/>
          <p14:tracePt t="6466" x="1233488" y="5789613"/>
          <p14:tracePt t="6473" x="1277938" y="5789613"/>
          <p14:tracePt t="6482" x="1323975" y="5770563"/>
          <p14:tracePt t="6489" x="1387475" y="5726113"/>
          <p14:tracePt t="6499" x="1416050" y="5697538"/>
          <p14:tracePt t="6505" x="1452563" y="5670550"/>
          <p14:tracePt t="6516" x="1470025" y="5634038"/>
          <p14:tracePt t="6521" x="1479550" y="5616575"/>
          <p14:tracePt t="6529" x="1479550" y="5597525"/>
          <p14:tracePt t="6537" x="1479550" y="5588000"/>
          <p14:tracePt t="6545" x="1479550" y="5580063"/>
          <p14:tracePt t="6561" x="1479550" y="5570538"/>
          <p14:tracePt t="6568" x="1479550" y="5561013"/>
          <p14:tracePt t="6673" x="1479550" y="5570538"/>
          <p14:tracePt t="6713" x="1489075" y="5570538"/>
          <p14:tracePt t="6721" x="1497013" y="5570538"/>
          <p14:tracePt t="6729" x="1516063" y="5570538"/>
          <p14:tracePt t="6737" x="1533525" y="5534025"/>
          <p14:tracePt t="6745" x="1552575" y="5507038"/>
          <p14:tracePt t="6753" x="1589088" y="5461000"/>
          <p14:tracePt t="6761" x="1625600" y="5397500"/>
          <p14:tracePt t="6769" x="1662113" y="5314950"/>
          <p14:tracePt t="6777" x="1708150" y="5214938"/>
          <p14:tracePt t="6785" x="1754188" y="5105400"/>
          <p14:tracePt t="6793" x="1790700" y="5022850"/>
          <p14:tracePt t="6801" x="1817688" y="4913313"/>
          <p14:tracePt t="6809" x="1835150" y="4830763"/>
          <p14:tracePt t="6816" x="1844675" y="4757738"/>
          <p14:tracePt t="6825" x="1854200" y="4711700"/>
          <p14:tracePt t="6833" x="1854200" y="4694238"/>
          <p14:tracePt t="6872" x="1844675" y="4702175"/>
          <p14:tracePt t="6882" x="1844675" y="4738688"/>
          <p14:tracePt t="6889" x="1844675" y="4767263"/>
          <p14:tracePt t="6899" x="1835150" y="4794250"/>
          <p14:tracePt t="6917" x="1835150" y="4867275"/>
          <p14:tracePt t="6921" x="1835150" y="4903788"/>
          <p14:tracePt t="6929" x="1854200" y="4940300"/>
          <p14:tracePt t="6937" x="1863725" y="4949825"/>
          <p14:tracePt t="6945" x="1881188" y="4949825"/>
          <p14:tracePt t="6953" x="1890713" y="4959350"/>
          <p14:tracePt t="6961" x="1900238" y="4959350"/>
          <p14:tracePt t="6969" x="1908175" y="4959350"/>
          <p14:tracePt t="6985" x="1917700" y="4959350"/>
          <p14:tracePt t="7016" x="1917700" y="4949825"/>
          <p14:tracePt t="7033" x="1917700" y="4940300"/>
          <p14:tracePt t="7361" x="1917700" y="4949825"/>
          <p14:tracePt t="7401" x="1917700" y="4959350"/>
          <p14:tracePt t="7417" x="1917700" y="4967288"/>
          <p14:tracePt t="7425" x="1917700" y="4976813"/>
          <p14:tracePt t="7433" x="1917700" y="4986338"/>
          <p14:tracePt t="7449" x="1917700" y="4995863"/>
          <p14:tracePt t="7457" x="1917700" y="5003800"/>
          <p14:tracePt t="7473" x="1917700" y="5022850"/>
          <p14:tracePt t="7482" x="1917700" y="5049838"/>
          <p14:tracePt t="7489" x="1917700" y="5095875"/>
          <p14:tracePt t="7498" x="1917700" y="5122863"/>
          <p14:tracePt t="7504" x="1917700" y="5168900"/>
          <p14:tracePt t="7515" x="1917700" y="5195888"/>
          <p14:tracePt t="7521" x="1927225" y="5222875"/>
          <p14:tracePt t="7531" x="1927225" y="5241925"/>
          <p14:tracePt t="7537" x="1927225" y="5259388"/>
          <p14:tracePt t="7545" x="1927225" y="5268913"/>
          <p14:tracePt t="7561" x="1936750" y="5278438"/>
          <p14:tracePt t="8705" x="1936750" y="5287963"/>
          <p14:tracePt t="8737" x="1944688" y="5287963"/>
          <p14:tracePt t="8745" x="1954213" y="5287963"/>
          <p14:tracePt t="8753" x="1963738" y="5287963"/>
          <p14:tracePt t="8761" x="1981200" y="5287963"/>
          <p14:tracePt t="8769" x="2009775" y="5287963"/>
          <p14:tracePt t="8777" x="2063750" y="5259388"/>
          <p14:tracePt t="8785" x="2155825" y="5195888"/>
          <p14:tracePt t="8793" x="2273300" y="5086350"/>
          <p14:tracePt t="8801" x="2392363" y="4949825"/>
          <p14:tracePt t="8809" x="2566988" y="4757738"/>
          <p14:tracePt t="8817" x="2786063" y="4519613"/>
          <p14:tracePt t="8825" x="3005138" y="4219575"/>
          <p14:tracePt t="8833" x="3214688" y="3944938"/>
          <p14:tracePt t="8841" x="3443288" y="3670300"/>
          <p14:tracePt t="8848" x="3679825" y="3397250"/>
          <p14:tracePt t="8857" x="3862388" y="3187700"/>
          <p14:tracePt t="8865" x="4017963" y="2968625"/>
          <p14:tracePt t="8873" x="4146550" y="2803525"/>
          <p14:tracePt t="8882" x="4256088" y="2647950"/>
          <p14:tracePt t="8889" x="4319588" y="2547938"/>
          <p14:tracePt t="8898" x="4402138" y="2411413"/>
          <p14:tracePt t="8905" x="4429125" y="2338388"/>
          <p14:tracePt t="8915" x="4448175" y="2255838"/>
          <p14:tracePt t="8921" x="4475163" y="2192338"/>
          <p14:tracePt t="8930" x="4475163" y="2155825"/>
          <p14:tracePt t="8937" x="4484688" y="2100263"/>
          <p14:tracePt t="8947" x="4484688" y="2046288"/>
          <p14:tracePt t="8953" x="4484688" y="2000250"/>
          <p14:tracePt t="8961" x="4484688" y="1963738"/>
          <p14:tracePt t="8969" x="4484688" y="1927225"/>
          <p14:tracePt t="8977" x="4484688" y="1898650"/>
          <p14:tracePt t="8985" x="4484688" y="1890713"/>
          <p14:tracePt t="8993" x="4484688" y="1871663"/>
          <p14:tracePt t="9001" x="4465638" y="1862138"/>
          <p14:tracePt t="9009" x="4448175" y="1854200"/>
          <p14:tracePt t="9017" x="4438650" y="1854200"/>
          <p14:tracePt t="9025" x="4419600" y="1854200"/>
          <p14:tracePt t="9033" x="4411663" y="1854200"/>
          <p14:tracePt t="9041" x="4392613" y="1854200"/>
          <p14:tracePt t="9049" x="4356100" y="1898650"/>
          <p14:tracePt t="9057" x="4302125" y="2000250"/>
          <p14:tracePt t="9065" x="4229100" y="2119313"/>
          <p14:tracePt t="9073" x="4173538" y="2236788"/>
          <p14:tracePt t="9081" x="4090988" y="2382838"/>
          <p14:tracePt t="9089" x="4037013" y="2520950"/>
          <p14:tracePt t="9097" x="3971925" y="2657475"/>
          <p14:tracePt t="9105" x="3944938" y="2767013"/>
          <p14:tracePt t="9114" x="3917950" y="2867025"/>
          <p14:tracePt t="9121" x="3890963" y="2940050"/>
          <p14:tracePt t="9130" x="3890963" y="2986088"/>
          <p14:tracePt t="9137" x="3890963" y="3005138"/>
          <p14:tracePt t="9147" x="3890963" y="3013075"/>
          <p14:tracePt t="9185" x="3908425" y="3005138"/>
          <p14:tracePt t="9193" x="3917950" y="2968625"/>
          <p14:tracePt t="9201" x="3944938" y="2940050"/>
          <p14:tracePt t="9209" x="3963988" y="2913063"/>
          <p14:tracePt t="9217" x="3981450" y="2876550"/>
          <p14:tracePt t="9225" x="4000500" y="2849563"/>
          <p14:tracePt t="9233" x="4037013" y="2803525"/>
          <p14:tracePt t="9241" x="4044950" y="2757488"/>
          <p14:tracePt t="9249" x="4064000" y="2730500"/>
          <p14:tracePt t="9257" x="4090988" y="2684463"/>
          <p14:tracePt t="9264" x="4100513" y="2647950"/>
          <p14:tracePt t="9273" x="4100513" y="2630488"/>
          <p14:tracePt t="9281" x="4100513" y="2611438"/>
          <p14:tracePt t="9289" x="4100513" y="2574925"/>
          <p14:tracePt t="9305" x="4100513" y="2565400"/>
          <p14:tracePt t="9314" x="4100513" y="2557463"/>
          <p14:tracePt t="9331" x="4100513" y="2547938"/>
          <p14:tracePt t="9361" x="4090988" y="2547938"/>
          <p14:tracePt t="9369" x="4073525" y="2547938"/>
          <p14:tracePt t="9377" x="4044950" y="2557463"/>
          <p14:tracePt t="9385" x="4017963" y="2593975"/>
          <p14:tracePt t="9393" x="3981450" y="2620963"/>
          <p14:tracePt t="9401" x="3944938" y="2667000"/>
          <p14:tracePt t="9409" x="3927475" y="2703513"/>
          <p14:tracePt t="9417" x="3917950" y="2720975"/>
          <p14:tracePt t="9425" x="3908425" y="2730500"/>
          <p14:tracePt t="9521" x="3917950" y="2730500"/>
          <p14:tracePt t="9530" x="3944938" y="2711450"/>
          <p14:tracePt t="9537" x="3990975" y="2684463"/>
          <p14:tracePt t="9545" x="4017963" y="2657475"/>
          <p14:tracePt t="9553" x="4054475" y="2630488"/>
          <p14:tracePt t="9563" x="4100513" y="2593975"/>
          <p14:tracePt t="9569" x="4127500" y="2557463"/>
          <p14:tracePt t="9577" x="4173538" y="2520950"/>
          <p14:tracePt t="9585" x="4200525" y="2492375"/>
          <p14:tracePt t="9593" x="4219575" y="2474913"/>
          <p14:tracePt t="9601" x="4229100" y="2455863"/>
          <p14:tracePt t="9609" x="4237038" y="2447925"/>
          <p14:tracePt t="9617" x="4246563" y="2438400"/>
          <p14:tracePt t="9625" x="4246563" y="2428875"/>
          <p14:tracePt t="10217" x="4265613" y="2411413"/>
          <p14:tracePt t="10225" x="4329113" y="2346325"/>
          <p14:tracePt t="10233" x="4429125" y="2265363"/>
          <p14:tracePt t="10241" x="4502150" y="2200275"/>
          <p14:tracePt t="10249" x="4565650" y="2109788"/>
          <p14:tracePt t="10257" x="4621213" y="2027238"/>
          <p14:tracePt t="10265" x="4667250" y="1944688"/>
          <p14:tracePt t="10273" x="4703763" y="1871663"/>
          <p14:tracePt t="10281" x="4730750" y="1825625"/>
          <p14:tracePt t="10289" x="4748213" y="1789113"/>
          <p14:tracePt t="10297" x="4767263" y="1762125"/>
          <p14:tracePt t="10305" x="4776788" y="1744663"/>
          <p14:tracePt t="10313" x="4776788" y="1725613"/>
          <p14:tracePt t="10320" x="4784725" y="1716088"/>
          <p14:tracePt t="10330" x="4784725" y="1708150"/>
          <p14:tracePt t="10385" x="4784725" y="1698625"/>
          <p14:tracePt t="10393" x="4784725" y="1689100"/>
          <p14:tracePt t="10401" x="4794250" y="1679575"/>
          <p14:tracePt t="10417" x="4794250" y="1671638"/>
          <p14:tracePt t="10433" x="4794250" y="1662113"/>
          <p14:tracePt t="10481" x="4803775" y="1689100"/>
          <p14:tracePt t="10489" x="4813300" y="1744663"/>
          <p14:tracePt t="10497" x="4840288" y="1825625"/>
          <p14:tracePt t="10505" x="4867275" y="1917700"/>
          <p14:tracePt t="10513" x="4922838" y="2036763"/>
          <p14:tracePt t="10521" x="4995863" y="2155825"/>
          <p14:tracePt t="10530" x="5059363" y="2273300"/>
          <p14:tracePt t="10537" x="5114925" y="2382838"/>
          <p14:tracePt t="10546" x="5159375" y="2501900"/>
          <p14:tracePt t="10553" x="5187950" y="2630488"/>
          <p14:tracePt t="10563" x="5214938" y="2794000"/>
          <p14:tracePt t="10569" x="5251450" y="2968625"/>
          <p14:tracePt t="10579" x="5260975" y="3151188"/>
          <p14:tracePt t="10585" x="5260975" y="3324225"/>
          <p14:tracePt t="10593" x="5260975" y="3506788"/>
          <p14:tracePt t="10601" x="5260975" y="3670300"/>
          <p14:tracePt t="10609" x="5260975" y="3816350"/>
          <p14:tracePt t="10617" x="5260975" y="3927475"/>
          <p14:tracePt t="10625" x="5260975" y="4017963"/>
          <p14:tracePt t="10633" x="5241925" y="4100513"/>
          <p14:tracePt t="10641" x="5224463" y="4164013"/>
          <p14:tracePt t="10649" x="5214938" y="4200525"/>
          <p14:tracePt t="10657" x="5187950" y="4246563"/>
          <p14:tracePt t="10665" x="5178425" y="4292600"/>
          <p14:tracePt t="10673" x="5168900" y="4319588"/>
          <p14:tracePt t="10680" x="5159375" y="4365625"/>
          <p14:tracePt t="10689" x="5159375" y="4392613"/>
          <p14:tracePt t="10697" x="5159375" y="4429125"/>
          <p14:tracePt t="10705" x="5159375" y="4465638"/>
          <p14:tracePt t="10713" x="5159375" y="4492625"/>
          <p14:tracePt t="10721" x="5159375" y="4511675"/>
          <p14:tracePt t="10730" x="5168900" y="4529138"/>
          <p14:tracePt t="10737" x="5178425" y="4538663"/>
          <p14:tracePt t="10747" x="5195888" y="4548188"/>
          <p14:tracePt t="10752" x="5214938" y="4565650"/>
          <p14:tracePt t="10763" x="5241925" y="4575175"/>
          <p14:tracePt t="10769" x="5287963" y="4592638"/>
          <p14:tracePt t="10779" x="5341938" y="4611688"/>
          <p14:tracePt t="10785" x="5443538" y="4638675"/>
          <p14:tracePt t="10793" x="5534025" y="4665663"/>
          <p14:tracePt t="10801" x="5634038" y="4694238"/>
          <p14:tracePt t="10809" x="5708650" y="4702175"/>
          <p14:tracePt t="10817" x="5826125" y="4721225"/>
          <p14:tracePt t="10825" x="5918200" y="4730750"/>
          <p14:tracePt t="10833" x="6027738" y="4730750"/>
          <p14:tracePt t="10841" x="6137275" y="4748213"/>
          <p14:tracePt t="10849" x="6283325" y="4748213"/>
          <p14:tracePt t="10857" x="6429375" y="4748213"/>
          <p14:tracePt t="10865" x="6557963" y="4757738"/>
          <p14:tracePt t="10873" x="6704013" y="4784725"/>
          <p14:tracePt t="10881" x="6840538" y="4803775"/>
          <p14:tracePt t="10889" x="6931025" y="4821238"/>
          <p14:tracePt t="10897" x="7013575" y="4857750"/>
          <p14:tracePt t="10905" x="7086600" y="4884738"/>
          <p14:tracePt t="10913" x="7142163" y="4949825"/>
          <p14:tracePt t="10921" x="7186613" y="5032375"/>
          <p14:tracePt t="10930" x="7223125" y="5113338"/>
          <p14:tracePt t="10937" x="7232650" y="5186363"/>
          <p14:tracePt t="10946" x="7251700" y="5268913"/>
          <p14:tracePt t="10952" x="7251700" y="5341938"/>
          <p14:tracePt t="10963" x="7259638" y="5397500"/>
          <p14:tracePt t="10969" x="7259638" y="5470525"/>
          <p14:tracePt t="10980" x="7278688" y="5551488"/>
          <p14:tracePt t="10985" x="7315200" y="5634038"/>
          <p14:tracePt t="10993" x="7342188" y="5707063"/>
          <p14:tracePt t="11001" x="7370763" y="5770563"/>
          <p14:tracePt t="11009" x="7407275" y="5835650"/>
          <p14:tracePt t="11017" x="7424738" y="5899150"/>
          <p14:tracePt t="11025" x="7461250" y="5945188"/>
          <p14:tracePt t="11033" x="7497763" y="5991225"/>
          <p14:tracePt t="11041" x="7534275" y="6035675"/>
          <p14:tracePt t="11049" x="7570788" y="6091238"/>
          <p14:tracePt t="11057" x="7607300" y="6137275"/>
          <p14:tracePt t="11065" x="7634288" y="6164263"/>
          <p14:tracePt t="11073" x="7670800" y="6200775"/>
          <p14:tracePt t="11081" x="7699375" y="6218238"/>
          <p14:tracePt t="11089" x="7726363" y="6246813"/>
          <p14:tracePt t="11096" x="7753350" y="6264275"/>
          <p14:tracePt t="11105" x="7772400" y="6273800"/>
          <p14:tracePt t="11113" x="7789863" y="6273800"/>
          <p14:tracePt t="11121" x="7816850" y="6273800"/>
          <p14:tracePt t="11130" x="7835900" y="6273800"/>
          <p14:tracePt t="11137" x="7862888" y="6273800"/>
          <p14:tracePt t="11146" x="7908925" y="6254750"/>
          <p14:tracePt t="11152" x="7954963" y="6237288"/>
          <p14:tracePt t="11162" x="7981950" y="6200775"/>
          <p14:tracePt t="11169" x="8018463" y="6154738"/>
          <p14:tracePt t="11179" x="8054975" y="6091238"/>
          <p14:tracePt t="11185" x="8101013" y="6008688"/>
          <p14:tracePt t="11195" x="8154988" y="5889625"/>
          <p14:tracePt t="11201" x="8220075" y="5743575"/>
          <p14:tracePt t="11209" x="8293100" y="5570538"/>
          <p14:tracePt t="11217" x="8356600" y="5387975"/>
          <p14:tracePt t="11225" x="8429625" y="5122863"/>
          <p14:tracePt t="11233" x="8483600" y="4867275"/>
          <p14:tracePt t="11241" x="8548688" y="4511675"/>
          <p14:tracePt t="11249" x="8621713" y="4110038"/>
          <p14:tracePt t="11257" x="8658225" y="3762375"/>
          <p14:tracePt t="11265" x="8675688" y="3451225"/>
          <p14:tracePt t="11273" x="8694738" y="3214688"/>
          <p14:tracePt t="11281" x="8712200" y="2976563"/>
          <p14:tracePt t="11289" x="8731250" y="2794000"/>
          <p14:tracePt t="11296" x="8758238" y="2630488"/>
          <p14:tracePt t="11305" x="8821738" y="2484438"/>
          <p14:tracePt t="11313" x="8848725" y="2365375"/>
          <p14:tracePt t="11321" x="8885238" y="2282825"/>
          <p14:tracePt t="11329" x="8913813" y="2219325"/>
          <p14:tracePt t="11337" x="8921750" y="2192338"/>
          <p14:tracePt t="11346" x="8931275" y="2182813"/>
          <p14:tracePt t="11352" x="8931275" y="2173288"/>
          <p14:tracePt t="11449" x="8940800" y="2182813"/>
          <p14:tracePt t="11457" x="8940800" y="2192338"/>
          <p14:tracePt t="11465" x="8940800" y="2200275"/>
          <p14:tracePt t="11473" x="8940800" y="2209800"/>
          <p14:tracePt t="11489" x="8940800" y="2219325"/>
          <p14:tracePt t="11497" x="8950325" y="2219325"/>
          <p14:tracePt t="11505" x="8950325" y="2228850"/>
          <p14:tracePt t="11513" x="8959850" y="2228850"/>
          <p14:tracePt t="11546" x="8959850" y="2236788"/>
          <p14:tracePt t="11578" x="8967788" y="2246313"/>
          <p14:tracePt t="11585" x="8986838" y="2246313"/>
          <p14:tracePt t="11593" x="9004300" y="2255838"/>
          <p14:tracePt t="11601" x="9023350" y="2265363"/>
          <p14:tracePt t="11609" x="9040813" y="2282825"/>
          <p14:tracePt t="11617" x="9059863" y="2292350"/>
          <p14:tracePt t="11625" x="9077325" y="2301875"/>
          <p14:tracePt t="11633" x="9086850" y="2309813"/>
          <p14:tracePt t="11641" x="9086850" y="2319338"/>
          <p14:tracePt t="11649" x="9096375" y="2319338"/>
          <p14:tracePt t="11657" x="9096375" y="2338388"/>
          <p14:tracePt t="11665" x="9113838" y="2346325"/>
          <p14:tracePt t="11673" x="9132888" y="2392363"/>
          <p14:tracePt t="11681" x="9169400" y="2438400"/>
          <p14:tracePt t="11689" x="9215438" y="2520950"/>
          <p14:tracePt t="11696" x="9251950" y="2611438"/>
          <p14:tracePt t="11705" x="9296400" y="2730500"/>
          <p14:tracePt t="11713" x="9351963" y="2849563"/>
          <p14:tracePt t="11721" x="9378950" y="2976563"/>
          <p14:tracePt t="11729" x="9415463" y="3086100"/>
          <p14:tracePt t="11737" x="9424988" y="3251200"/>
          <p14:tracePt t="11746" x="9424988" y="3378200"/>
          <p14:tracePt t="11753" x="9424988" y="3506788"/>
          <p14:tracePt t="11762" x="9442450" y="3625850"/>
          <p14:tracePt t="11769" x="9471025" y="3698875"/>
          <p14:tracePt t="11779" x="9507538" y="3779838"/>
          <p14:tracePt t="11785" x="9571038" y="3835400"/>
          <p14:tracePt t="11795" x="9634538" y="3889375"/>
          <p14:tracePt t="11801" x="9698038" y="3927475"/>
          <p14:tracePt t="11809" x="9799638" y="3954463"/>
          <p14:tracePt t="11817" x="9909175" y="3981450"/>
          <p14:tracePt t="11825" x="10045700" y="4000500"/>
          <p14:tracePt t="11833" x="10191750" y="4000500"/>
          <p14:tracePt t="11841" x="10347325" y="4000500"/>
          <p14:tracePt t="11849" x="10493375" y="4000500"/>
          <p14:tracePt t="11857" x="10639425" y="4000500"/>
          <p14:tracePt t="11865" x="10775950" y="3971925"/>
          <p14:tracePt t="11873" x="10904538" y="3944938"/>
          <p14:tracePt t="11881" x="11041063" y="3898900"/>
          <p14:tracePt t="11889" x="11169650" y="3862388"/>
          <p14:tracePt t="11896" x="11306175" y="3816350"/>
          <p14:tracePt t="11905" x="11434763" y="3752850"/>
          <p14:tracePt t="11913" x="11552238" y="3716338"/>
          <p14:tracePt t="11921" x="11634788" y="3662363"/>
          <p14:tracePt t="11929" x="11680825" y="3625850"/>
          <p14:tracePt t="11937" x="11698288" y="3589338"/>
          <p14:tracePt t="11945" x="11717338" y="3570288"/>
          <p14:tracePt t="11953" x="11717338" y="3543300"/>
          <p14:tracePt t="11962" x="11717338" y="3533775"/>
          <p14:tracePt t="11969" x="11717338" y="3506788"/>
          <p14:tracePt t="11979" x="11717338" y="3487738"/>
          <p14:tracePt t="11985" x="11690350" y="3460750"/>
          <p14:tracePt t="11995" x="11671300" y="3424238"/>
          <p14:tracePt t="12001" x="11661775" y="3406775"/>
          <p14:tracePt t="12009" x="11653838" y="3387725"/>
          <p14:tracePt t="12017" x="11644313" y="3378200"/>
          <p14:tracePt t="12025" x="11634788" y="3378200"/>
          <p14:tracePt t="12041" x="11625263" y="3378200"/>
          <p14:tracePt t="12057" x="11617325" y="3378200"/>
          <p14:tracePt t="12065" x="11598275" y="3397250"/>
          <p14:tracePt t="12073" x="11580813" y="3470275"/>
          <p14:tracePt t="12081" x="11552238" y="3552825"/>
          <p14:tracePt t="12089" x="11552238" y="3625850"/>
          <p14:tracePt t="12097" x="11552238" y="3698875"/>
          <p14:tracePt t="12105" x="11552238" y="3789363"/>
          <p14:tracePt t="12113" x="11588750" y="3852863"/>
          <p14:tracePt t="12121" x="11644313" y="3927475"/>
          <p14:tracePt t="12129" x="11690350" y="3963988"/>
          <p14:tracePt t="12137" x="11753850" y="4000500"/>
          <p14:tracePt t="12145" x="11836400" y="4008438"/>
          <p14:tracePt t="12153" x="11909425" y="4027488"/>
          <p14:tracePt t="12162" x="11963400" y="4027488"/>
          <p14:tracePt t="12169" x="12026900" y="4017963"/>
          <p14:tracePt t="12179" x="12091988" y="4000500"/>
          <p14:tracePt t="12185" x="12118975" y="3971925"/>
          <p14:tracePt t="12195" x="12145963" y="3944938"/>
          <p14:tracePt t="12201" x="12172950" y="3898900"/>
          <p14:tracePt t="12211" x="12182475" y="3871913"/>
          <p14:tracePt t="12249" x="12155488" y="3625850"/>
          <p14:tracePt t="12257" x="12109450" y="3589338"/>
          <p14:tracePt t="12265" x="12063413" y="3570288"/>
          <p14:tracePt t="12273" x="12036425" y="3552825"/>
          <p14:tracePt t="12281" x="11990388" y="3552825"/>
          <p14:tracePt t="12289" x="11963400" y="3552825"/>
          <p14:tracePt t="12297" x="11936413" y="3552825"/>
          <p14:tracePt t="12305" x="11909425" y="3552825"/>
          <p14:tracePt t="12313" x="11890375" y="3560763"/>
          <p14:tracePt t="12321" x="11863388" y="3579813"/>
          <p14:tracePt t="12329" x="11844338" y="3597275"/>
          <p14:tracePt t="12337" x="11844338" y="3625850"/>
          <p14:tracePt t="12345" x="11844338" y="3652838"/>
          <p14:tracePt t="12353" x="11844338" y="3698875"/>
          <p14:tracePt t="12362" x="11844338" y="3735388"/>
          <p14:tracePt t="12369" x="11872913" y="3762375"/>
          <p14:tracePt t="12379" x="11899900" y="3789363"/>
          <p14:tracePt t="12385" x="11926888" y="3808413"/>
          <p14:tracePt t="12394" x="11963400" y="3835400"/>
          <p14:tracePt t="12401" x="11982450" y="3844925"/>
          <p14:tracePt t="12411" x="12009438" y="3844925"/>
          <p14:tracePt t="12417" x="12036425" y="3844925"/>
          <p14:tracePt t="12424" x="12072938" y="3825875"/>
          <p14:tracePt t="12433" x="12091988" y="3816350"/>
          <p14:tracePt t="12441" x="12118975" y="3798888"/>
          <p14:tracePt t="12449" x="12118975" y="3771900"/>
          <p14:tracePt t="12457" x="12128500" y="3743325"/>
          <p14:tracePt t="12465" x="12128500" y="3725863"/>
          <p14:tracePt t="12473" x="12128500" y="3689350"/>
          <p14:tracePt t="12481" x="12128500" y="3652838"/>
          <p14:tracePt t="12489" x="12099925" y="3606800"/>
          <p14:tracePt t="12497" x="12036425" y="3552825"/>
          <p14:tracePt t="12505" x="11972925" y="3497263"/>
          <p14:tracePt t="12513" x="11890375" y="3460750"/>
          <p14:tracePt t="12521" x="11807825" y="3424238"/>
          <p14:tracePt t="12529" x="11734800" y="3406775"/>
          <p14:tracePt t="12537" x="11690350" y="3397250"/>
          <p14:tracePt t="12545" x="11634788" y="3397250"/>
          <p14:tracePt t="12553" x="11588750" y="3406775"/>
          <p14:tracePt t="12562" x="11561763" y="3433763"/>
          <p14:tracePt t="12569" x="11525250" y="3479800"/>
          <p14:tracePt t="12578" x="11507788" y="3524250"/>
          <p14:tracePt t="12585" x="11488738" y="3560763"/>
          <p14:tracePt t="12595" x="11488738" y="3589338"/>
          <p14:tracePt t="12601" x="11488738" y="3633788"/>
          <p14:tracePt t="12611" x="11507788" y="3662363"/>
          <p14:tracePt t="12617" x="11534775" y="3679825"/>
          <p14:tracePt t="12625" x="11561763" y="3716338"/>
          <p14:tracePt t="12633" x="11598275" y="3743325"/>
          <p14:tracePt t="12641" x="11644313" y="3771900"/>
          <p14:tracePt t="12649" x="11690350" y="3779838"/>
          <p14:tracePt t="12656" x="11717338" y="3779838"/>
          <p14:tracePt t="12665" x="11744325" y="3779838"/>
          <p14:tracePt t="12673" x="11753850" y="3779838"/>
          <p14:tracePt t="12681" x="11763375" y="3779838"/>
          <p14:tracePt t="12697" x="11763375" y="3771900"/>
          <p14:tracePt t="12705" x="11763375" y="3762375"/>
          <p14:tracePt t="12721" x="11763375" y="3752850"/>
          <p14:tracePt t="12729" x="11763375" y="3743325"/>
          <p14:tracePt t="12737" x="11763375" y="3735388"/>
          <p14:tracePt t="12745" x="11763375" y="3725863"/>
          <p14:tracePt t="13753" x="11763375" y="3743325"/>
          <p14:tracePt t="13761" x="11763375" y="3762375"/>
          <p14:tracePt t="13769" x="11753850" y="3779838"/>
          <p14:tracePt t="13778" x="11744325" y="3808413"/>
          <p14:tracePt t="13785" x="11744325" y="3835400"/>
          <p14:tracePt t="13794" x="11734800" y="3871913"/>
          <p14:tracePt t="13801" x="11717338" y="3898900"/>
          <p14:tracePt t="13811" x="11717338" y="3927475"/>
          <p14:tracePt t="13817" x="11717338" y="3944938"/>
          <p14:tracePt t="13828" x="11717338" y="3954463"/>
          <p14:tracePt t="13833" x="11717338" y="3971925"/>
          <p14:tracePt t="13843" x="11717338" y="3981450"/>
          <p14:tracePt t="14321" x="11726863" y="3981450"/>
          <p14:tracePt t="14329" x="11734800" y="3971925"/>
          <p14:tracePt t="14337" x="11744325" y="3963988"/>
          <p14:tracePt t="14345" x="11753850" y="3954463"/>
          <p14:tracePt t="14353" x="11771313" y="3944938"/>
          <p14:tracePt t="14361" x="11771313" y="3935413"/>
          <p14:tracePt t="14369" x="11780838" y="3935413"/>
          <p14:tracePt t="14377" x="11790363" y="3917950"/>
          <p14:tracePt t="14394" x="11799888" y="3908425"/>
          <p14:tracePt t="14401" x="11799888" y="3898900"/>
          <p14:tracePt t="14411" x="11807825" y="3889375"/>
          <p14:tracePt t="14417" x="11817350" y="3881438"/>
          <p14:tracePt t="14427" x="11817350" y="3871913"/>
          <p14:tracePt t="14433" x="11826875" y="3871913"/>
          <p14:tracePt t="14449" x="11836400" y="3862388"/>
          <p14:tracePt t="14457" x="11836400" y="3852863"/>
          <p14:tracePt t="14497" x="11836400" y="3844925"/>
          <p14:tracePt t="14985" x="11836400" y="3852863"/>
          <p14:tracePt t="15105" x="11826875" y="3852863"/>
          <p14:tracePt t="15112" x="11817350" y="3852863"/>
          <p14:tracePt t="15121" x="11807825" y="3852863"/>
          <p14:tracePt t="15129" x="11790363" y="3852863"/>
          <p14:tracePt t="15137" x="11771313" y="3844925"/>
          <p14:tracePt t="15817" x="11763375" y="3844925"/>
          <p14:tracePt t="15826" x="11763375" y="3816350"/>
          <p14:tracePt t="15833" x="11744325" y="3771900"/>
          <p14:tracePt t="15842" x="11717338" y="3706813"/>
          <p14:tracePt t="15849" x="11698288" y="3643313"/>
          <p14:tracePt t="15859" x="11680825" y="3616325"/>
          <p14:tracePt t="15865" x="11661775" y="3570288"/>
          <p14:tracePt t="15875" x="11653838" y="3533775"/>
          <p14:tracePt t="15881" x="11653838" y="3487738"/>
          <p14:tracePt t="15893" x="11644313" y="3433763"/>
          <p14:tracePt t="15896" x="11644313" y="3378200"/>
          <p14:tracePt t="15905" x="11625263" y="3314700"/>
          <p14:tracePt t="15913" x="11625263" y="3287713"/>
          <p14:tracePt t="15921" x="11617325" y="3260725"/>
          <p14:tracePt t="15928" x="11617325" y="3241675"/>
          <p14:tracePt t="15937" x="11617325" y="3232150"/>
          <p14:tracePt t="15944" x="11598275" y="3224213"/>
          <p14:tracePt t="15960" x="11588750" y="3224213"/>
          <p14:tracePt t="15969" x="11588750" y="3214688"/>
          <p14:tracePt t="15976" x="11580813" y="3214688"/>
          <p14:tracePt t="15993" x="11571288" y="3214688"/>
          <p14:tracePt t="16001" x="11571288" y="3232150"/>
          <p14:tracePt t="16009" x="11571288" y="3251200"/>
          <p14:tracePt t="16017" x="11571288" y="3278188"/>
          <p14:tracePt t="16026" x="11571288" y="3333750"/>
          <p14:tracePt t="16033" x="11571288" y="3424238"/>
          <p14:tracePt t="16042" x="11607800" y="3543300"/>
          <p14:tracePt t="16049" x="11644313" y="3652838"/>
          <p14:tracePt t="16059" x="11690350" y="3771900"/>
          <p14:tracePt t="16065" x="11744325" y="3852863"/>
          <p14:tracePt t="16075" x="11807825" y="3908425"/>
          <p14:tracePt t="16081" x="11872913" y="3935413"/>
          <p14:tracePt t="16089" x="11926888" y="3935413"/>
          <p14:tracePt t="16096" x="11953875" y="3935413"/>
          <p14:tracePt t="16105" x="11990388" y="3927475"/>
          <p14:tracePt t="16113" x="12018963" y="3908425"/>
          <p14:tracePt t="16121" x="12036425" y="3889375"/>
          <p14:tracePt t="16128" x="12045950" y="3871913"/>
          <p14:tracePt t="16137" x="12063413" y="3844925"/>
          <p14:tracePt t="16145" x="12082463" y="3808413"/>
          <p14:tracePt t="16153" x="12082463" y="3789363"/>
          <p14:tracePt t="16160" x="12091988" y="3762375"/>
          <p14:tracePt t="16169" x="12091988" y="3725863"/>
          <p14:tracePt t="16177" x="12091988" y="3679825"/>
          <p14:tracePt t="16185" x="12082463" y="3643313"/>
          <p14:tracePt t="16193" x="12063413" y="3579813"/>
          <p14:tracePt t="16201" x="12026900" y="3533775"/>
          <p14:tracePt t="16209" x="11990388" y="3479800"/>
          <p14:tracePt t="16217" x="11953875" y="3451225"/>
          <p14:tracePt t="16226" x="11917363" y="3424238"/>
          <p14:tracePt t="16233" x="11880850" y="3424238"/>
          <p14:tracePt t="16243" x="11853863" y="3414713"/>
          <p14:tracePt t="16249" x="11817350" y="3414713"/>
          <p14:tracePt t="16259" x="11780838" y="3414713"/>
          <p14:tracePt t="16265" x="11734800" y="3443288"/>
          <p14:tracePt t="16275" x="11690350" y="3487738"/>
          <p14:tracePt t="16281" x="11625263" y="3560763"/>
          <p14:tracePt t="16289" x="11561763" y="3662363"/>
          <p14:tracePt t="16297" x="11507788" y="3752850"/>
          <p14:tracePt t="16305" x="11498263" y="3835400"/>
          <p14:tracePt t="16313" x="11488738" y="3871913"/>
          <p14:tracePt t="16321" x="11488738" y="3935413"/>
          <p14:tracePt t="16329" x="11488738" y="3971925"/>
          <p14:tracePt t="16337" x="11515725" y="4037013"/>
          <p14:tracePt t="16345" x="11534775" y="4081463"/>
          <p14:tracePt t="16353" x="11580813" y="4127500"/>
          <p14:tracePt t="16360" x="11617325" y="4173538"/>
          <p14:tracePt t="16369" x="11661775" y="4200525"/>
          <p14:tracePt t="16377" x="11707813" y="4210050"/>
          <p14:tracePt t="16385" x="11734800" y="4210050"/>
          <p14:tracePt t="16393" x="11780838" y="4210050"/>
          <p14:tracePt t="16401" x="11817350" y="4191000"/>
          <p14:tracePt t="16409" x="11863388" y="4173538"/>
          <p14:tracePt t="16417" x="11936413" y="4117975"/>
          <p14:tracePt t="16425" x="11982450" y="4073525"/>
          <p14:tracePt t="16433" x="12036425" y="4008438"/>
          <p14:tracePt t="16442" x="12091988" y="3935413"/>
          <p14:tracePt t="16449" x="12128500" y="3871913"/>
          <p14:tracePt t="16458" x="12155488" y="3798888"/>
          <p14:tracePt t="16513" x="12128500" y="3378200"/>
          <p14:tracePt t="16521" x="12072938" y="3324225"/>
          <p14:tracePt t="16529" x="12009438" y="3287713"/>
          <p14:tracePt t="16537" x="11936413" y="3260725"/>
          <p14:tracePt t="16545" x="11853863" y="3232150"/>
          <p14:tracePt t="16553" x="11763375" y="3224213"/>
          <p14:tracePt t="16560" x="11698288" y="3224213"/>
          <p14:tracePt t="16569" x="11644313" y="3224213"/>
          <p14:tracePt t="16577" x="11598275" y="3251200"/>
          <p14:tracePt t="16585" x="11552238" y="3297238"/>
          <p14:tracePt t="16593" x="11507788" y="3360738"/>
          <p14:tracePt t="16601" x="11471275" y="3443288"/>
          <p14:tracePt t="16609" x="11442700" y="3543300"/>
          <p14:tracePt t="16617" x="11398250" y="3633788"/>
          <p14:tracePt t="16625" x="11388725" y="3716338"/>
          <p14:tracePt t="16633" x="11388725" y="3752850"/>
          <p14:tracePt t="16642" x="11388725" y="3808413"/>
          <p14:tracePt t="16649" x="11406188" y="3844925"/>
          <p14:tracePt t="16658" x="11434763" y="3871913"/>
          <p14:tracePt t="16665" x="11479213" y="3908425"/>
          <p14:tracePt t="16675" x="11507788" y="3927475"/>
          <p14:tracePt t="16681" x="11552238" y="3935413"/>
          <p14:tracePt t="16691" x="11580813" y="3935413"/>
          <p14:tracePt t="16697" x="11617325" y="3935413"/>
          <p14:tracePt t="16705" x="11653838" y="3935413"/>
          <p14:tracePt t="16713" x="11690350" y="3927475"/>
          <p14:tracePt t="16721" x="11726863" y="3908425"/>
          <p14:tracePt t="16729" x="11753850" y="3881438"/>
          <p14:tracePt t="16737" x="11780838" y="3852863"/>
          <p14:tracePt t="16745" x="11807825" y="3825875"/>
          <p14:tracePt t="16753" x="11836400" y="3789363"/>
          <p14:tracePt t="16760" x="11863388" y="3743325"/>
          <p14:tracePt t="16769" x="11890375" y="3716338"/>
          <p14:tracePt t="16777" x="11899900" y="3670300"/>
          <p14:tracePt t="16785" x="11909425" y="3643313"/>
          <p14:tracePt t="16793" x="11917363" y="3606800"/>
          <p14:tracePt t="16801" x="11917363" y="3579813"/>
          <p14:tracePt t="16809" x="11917363" y="3552825"/>
          <p14:tracePt t="16817" x="11909425" y="3533775"/>
          <p14:tracePt t="16826" x="11899900" y="3506788"/>
          <p14:tracePt t="16833" x="11872913" y="3497263"/>
          <p14:tracePt t="16842" x="11844338" y="3479800"/>
          <p14:tracePt t="16849" x="11817350" y="3470275"/>
          <p14:tracePt t="16858" x="11790363" y="3460750"/>
          <p14:tracePt t="16865" x="11771313" y="3460750"/>
          <p14:tracePt t="16875" x="11744325" y="3460750"/>
          <p14:tracePt t="16881" x="11717338" y="3497263"/>
          <p14:tracePt t="16893" x="11680825" y="3543300"/>
          <p14:tracePt t="16897" x="11634788" y="3606800"/>
          <p14:tracePt t="16905" x="11598275" y="3706813"/>
          <p14:tracePt t="16913" x="11571288" y="3779838"/>
          <p14:tracePt t="16921" x="11534775" y="3862388"/>
          <p14:tracePt t="16928" x="11515725" y="3908425"/>
          <p14:tracePt t="16937" x="11507788" y="3954463"/>
          <p14:tracePt t="16944" x="11507788" y="3981450"/>
          <p14:tracePt t="16953" x="11507788" y="4000500"/>
          <p14:tracePt t="16961" x="11507788" y="4027488"/>
          <p14:tracePt t="16969" x="11507788" y="4037013"/>
          <p14:tracePt t="16977" x="11507788" y="4044950"/>
          <p14:tracePt t="17041" x="11515725" y="4027488"/>
          <p14:tracePt t="17049" x="11525250" y="4008438"/>
          <p14:tracePt t="17058" x="11525250" y="3990975"/>
          <p14:tracePt t="17065" x="11534775" y="3981450"/>
          <p14:tracePt t="17075" x="11534775" y="3963988"/>
          <p14:tracePt t="17081" x="11544300" y="3944938"/>
          <p14:tracePt t="17091" x="11552238" y="3927475"/>
          <p14:tracePt t="17097" x="11561763" y="3908425"/>
          <p14:tracePt t="17105" x="11571288" y="3898900"/>
          <p14:tracePt t="17113" x="11571288" y="3889375"/>
          <p14:tracePt t="17144" x="11580813" y="3889375"/>
          <p14:tracePt t="17185" x="11580813" y="3881438"/>
          <p14:tracePt t="17345" x="11580813" y="3871913"/>
          <p14:tracePt t="17361" x="11588750" y="3871913"/>
          <p14:tracePt t="17369" x="11588750" y="3862388"/>
          <p14:tracePt t="17393" x="11588750" y="3852863"/>
          <p14:tracePt t="20881" x="11588750" y="3871913"/>
          <p14:tracePt t="20890" x="11588750" y="3881438"/>
          <p14:tracePt t="20921" x="11588750" y="3889375"/>
          <p14:tracePt t="22217" x="11598275" y="3889375"/>
          <p14:tracePt t="22225" x="11607800" y="3881438"/>
          <p14:tracePt t="22233" x="11644313" y="3844925"/>
          <p14:tracePt t="22241" x="11680825" y="3798888"/>
          <p14:tracePt t="22249" x="11717338" y="3752850"/>
          <p14:tracePt t="22257" x="11734800" y="3706813"/>
          <p14:tracePt t="22265" x="11753850" y="3679825"/>
          <p14:tracePt t="22273" x="11763375" y="3643313"/>
          <p14:tracePt t="22281" x="11771313" y="3616325"/>
          <p14:tracePt t="22289" x="11771313" y="3597275"/>
          <p14:tracePt t="22297" x="11771313" y="3579813"/>
          <p14:tracePt t="22313" x="11771313" y="3570288"/>
          <p14:tracePt t="22329" x="11753850" y="3560763"/>
          <p14:tracePt t="22338" x="11707813" y="3560763"/>
          <p14:tracePt t="22345" x="11653838" y="3552825"/>
          <p14:tracePt t="22354" x="11598275" y="3552825"/>
          <p14:tracePt t="22361" x="11525250" y="3560763"/>
          <p14:tracePt t="22371" x="11406188" y="3597275"/>
          <p14:tracePt t="22377" x="11323638" y="3652838"/>
          <p14:tracePt t="22387" x="11223625" y="3725863"/>
          <p14:tracePt t="22393" x="11150600" y="3808413"/>
          <p14:tracePt t="22401" x="11104563" y="3862388"/>
          <p14:tracePt t="22409" x="11077575" y="3908425"/>
          <p14:tracePt t="22417" x="11068050" y="3935413"/>
          <p14:tracePt t="22425" x="11068050" y="3963988"/>
          <p14:tracePt t="22433" x="11068050" y="3981450"/>
          <p14:tracePt t="22441" x="11068050" y="3990975"/>
          <p14:tracePt t="22449" x="11068050" y="4008438"/>
          <p14:tracePt t="22457" x="11087100" y="4017963"/>
          <p14:tracePt t="22465" x="11104563" y="4017963"/>
          <p14:tracePt t="22473" x="11133138" y="4017963"/>
          <p14:tracePt t="22481" x="11177588" y="4017963"/>
          <p14:tracePt t="22489" x="11233150" y="4017963"/>
          <p14:tracePt t="22497" x="11315700" y="4000500"/>
          <p14:tracePt t="22505" x="11406188" y="3944938"/>
          <p14:tracePt t="22513" x="11498263" y="3871913"/>
          <p14:tracePt t="22521" x="11580813" y="3789363"/>
          <p14:tracePt t="22529" x="11661775" y="3689350"/>
          <p14:tracePt t="22538" x="11744325" y="3552825"/>
          <p14:tracePt t="22545" x="11799888" y="3387725"/>
          <p14:tracePt t="22555" x="11844338" y="3195638"/>
          <p14:tracePt t="22561" x="11880850" y="3032125"/>
          <p14:tracePt t="22571" x="11880850" y="2830513"/>
          <p14:tracePt t="22577" x="11880850" y="2657475"/>
          <p14:tracePt t="22587" x="11844338" y="2465388"/>
          <p14:tracePt t="22593" x="11780838" y="2365375"/>
          <p14:tracePt t="22601" x="11717338" y="2319338"/>
          <p14:tracePt t="22609" x="11653838" y="2292350"/>
          <p14:tracePt t="22617" x="11598275" y="2282825"/>
          <p14:tracePt t="22625" x="11525250" y="2282825"/>
          <p14:tracePt t="22633" x="11442700" y="2301875"/>
          <p14:tracePt t="22641" x="11379200" y="2346325"/>
          <p14:tracePt t="22649" x="11315700" y="2419350"/>
          <p14:tracePt t="22657" x="11260138" y="2501900"/>
          <p14:tracePt t="22665" x="11214100" y="2593975"/>
          <p14:tracePt t="22673" x="11160125" y="2730500"/>
          <p14:tracePt t="22681" x="11123613" y="2857500"/>
          <p14:tracePt t="22688" x="11114088" y="2995613"/>
          <p14:tracePt t="22697" x="11114088" y="3086100"/>
          <p14:tracePt t="22705" x="11114088" y="3159125"/>
          <p14:tracePt t="22713" x="11141075" y="3205163"/>
          <p14:tracePt t="22721" x="11160125" y="3232150"/>
          <p14:tracePt t="22729" x="11187113" y="3232150"/>
          <p14:tracePt t="22738" x="11196638" y="3232150"/>
          <p14:tracePt t="22745" x="11206163" y="3232150"/>
          <p14:tracePt t="22755" x="11223625" y="3232150"/>
          <p14:tracePt t="22761" x="11260138" y="3214688"/>
          <p14:tracePt t="22771" x="11296650" y="3195638"/>
          <p14:tracePt t="22777" x="11342688" y="3159125"/>
          <p14:tracePt t="22787" x="11388725" y="3114675"/>
          <p14:tracePt t="22793" x="11442700" y="3059113"/>
          <p14:tracePt t="22801" x="11488738" y="3013075"/>
          <p14:tracePt t="22809" x="11525250" y="2968625"/>
          <p14:tracePt t="22817" x="11544300" y="2930525"/>
          <p14:tracePt t="22825" x="11552238" y="2922588"/>
          <p14:tracePt t="22857" x="11552238" y="2949575"/>
          <p14:tracePt t="22865" x="11552238" y="3022600"/>
          <p14:tracePt t="22873" x="11507788" y="3168650"/>
          <p14:tracePt t="22881" x="11471275" y="3360738"/>
          <p14:tracePt t="22889" x="11425238" y="3570288"/>
          <p14:tracePt t="22897" x="11398250" y="3779838"/>
          <p14:tracePt t="22905" x="11379200" y="3963988"/>
          <p14:tracePt t="22919" x="11379200" y="4090988"/>
          <p14:tracePt t="22922" x="11379200" y="4164013"/>
          <p14:tracePt t="22929" x="11398250" y="4191000"/>
          <p14:tracePt t="22938" x="11406188" y="4200525"/>
          <p14:tracePt t="22945" x="11434763" y="4200525"/>
          <p14:tracePt t="22955" x="11442700" y="4200525"/>
          <p14:tracePt t="22961" x="11461750" y="4191000"/>
          <p14:tracePt t="22971" x="11507788" y="4137025"/>
          <p14:tracePt t="22977" x="11561763" y="4064000"/>
          <p14:tracePt t="22987" x="11634788" y="3981450"/>
          <p14:tracePt t="22993" x="11698288" y="3881438"/>
          <p14:tracePt t="23001" x="11771313" y="3779838"/>
          <p14:tracePt t="23009" x="11836400" y="3662363"/>
          <p14:tracePt t="23017" x="11890375" y="3552825"/>
          <p14:tracePt t="23025" x="11917363" y="3451225"/>
          <p14:tracePt t="23033" x="11945938" y="3360738"/>
          <p14:tracePt t="23041" x="11953875" y="3297238"/>
          <p14:tracePt t="23049" x="11972925" y="3241675"/>
          <p14:tracePt t="23057" x="11972925" y="3205163"/>
          <p14:tracePt t="23105" x="11953875" y="3205163"/>
          <p14:tracePt t="23113" x="11936413" y="3224213"/>
          <p14:tracePt t="23121" x="11917363" y="3251200"/>
          <p14:tracePt t="23129" x="11890375" y="3297238"/>
          <p14:tracePt t="23138" x="11872913" y="3314700"/>
          <p14:tracePt t="23145" x="11863388" y="3333750"/>
          <p14:tracePt t="23154" x="11863388" y="3351213"/>
          <p14:tracePt t="23170" x="11863388" y="3360738"/>
          <p14:tracePt t="23193" x="11853863" y="3360738"/>
          <p14:tracePt t="23361" x="11853863" y="3370263"/>
          <p14:tracePt t="27737" x="11853863" y="3378200"/>
          <p14:tracePt t="27752" x="11836400" y="3378200"/>
          <p14:tracePt t="27761" x="11817350" y="3387725"/>
          <p14:tracePt t="27769" x="11790363" y="3414713"/>
          <p14:tracePt t="27777" x="11763375" y="3433763"/>
          <p14:tracePt t="27785" x="11726863" y="3460750"/>
          <p14:tracePt t="27793" x="11680825" y="3516313"/>
          <p14:tracePt t="27801" x="11598275" y="3579813"/>
          <p14:tracePt t="27809" x="11544300" y="3633788"/>
          <p14:tracePt t="27817" x="11479213" y="3698875"/>
          <p14:tracePt t="27825" x="11398250" y="3771900"/>
          <p14:tracePt t="27834" x="11315700" y="3825875"/>
          <p14:tracePt t="27841" x="11260138" y="3862388"/>
          <p14:tracePt t="27851" x="11214100" y="3908425"/>
          <p14:tracePt t="27857" x="11196638" y="3927475"/>
          <p14:tracePt t="27867" x="11177588" y="3944938"/>
          <p14:tracePt t="27873" x="11160125" y="3954463"/>
          <p14:tracePt t="27881" x="11160125" y="3963988"/>
          <p14:tracePt t="27889" x="11150600" y="3971925"/>
          <p14:tracePt t="28169" x="11141075" y="3971925"/>
          <p14:tracePt t="28177" x="11141075" y="3963988"/>
          <p14:tracePt t="28184" x="11133138" y="3963988"/>
          <p14:tracePt t="28201" x="11123613" y="3963988"/>
          <p14:tracePt t="28441" x="11123613" y="3954463"/>
          <p14:tracePt t="28450" x="11123613" y="3944938"/>
          <p14:tracePt t="28457" x="11133138" y="3927475"/>
          <p14:tracePt t="28465" x="11150600" y="3881438"/>
          <p14:tracePt t="28472" x="11177588" y="3852863"/>
          <p14:tracePt t="28483" x="11187113" y="3825875"/>
          <p14:tracePt t="28489" x="11206163" y="3789363"/>
          <p14:tracePt t="28497" x="11214100" y="3771900"/>
          <p14:tracePt t="28505" x="11223625" y="3752850"/>
          <p14:tracePt t="28513" x="11223625" y="3735388"/>
          <p14:tracePt t="28521" x="11233150" y="3725863"/>
          <p14:tracePt t="28529" x="11233150" y="3716338"/>
          <p14:tracePt t="28537" x="11242675" y="3716338"/>
          <p14:tracePt t="28553" x="11242675" y="3706813"/>
          <p14:tracePt t="28577" x="11242675" y="3698875"/>
          <p14:tracePt t="28665" x="11250613" y="3706813"/>
          <p14:tracePt t="28681" x="11250613" y="3716338"/>
          <p14:tracePt t="28697" x="11250613" y="3725863"/>
          <p14:tracePt t="28713" x="11250613" y="3735388"/>
          <p14:tracePt t="28721" x="11250613" y="3743325"/>
          <p14:tracePt t="28729" x="11260138" y="3762375"/>
          <p14:tracePt t="28737" x="11269663" y="3779838"/>
          <p14:tracePt t="28745" x="11306175" y="3798888"/>
          <p14:tracePt t="28753" x="11323638" y="3816350"/>
          <p14:tracePt t="28761" x="11333163" y="3825875"/>
          <p14:tracePt t="28769" x="11342688" y="3825875"/>
          <p14:tracePt t="28777" x="11342688" y="3835400"/>
          <p14:tracePt t="28785" x="11352213" y="3835400"/>
          <p14:tracePt t="41993" x="11315700" y="3835400"/>
          <p14:tracePt t="42001" x="11287125" y="3852863"/>
          <p14:tracePt t="42009" x="11242675" y="3889375"/>
          <p14:tracePt t="42017" x="11177588" y="3954463"/>
          <p14:tracePt t="42025" x="11133138" y="4054475"/>
          <p14:tracePt t="42033" x="11060113" y="4210050"/>
          <p14:tracePt t="42041" x="10977563" y="4373563"/>
          <p14:tracePt t="42049" x="10904538" y="4548188"/>
          <p14:tracePt t="42057" x="10841038" y="4757738"/>
          <p14:tracePt t="42065" x="10775950" y="4959350"/>
          <p14:tracePt t="42074" x="10739438" y="5122863"/>
          <p14:tracePt t="42081" x="10712450" y="5232400"/>
          <p14:tracePt t="42090" x="10702925" y="5341938"/>
          <p14:tracePt t="42097" x="10685463" y="5424488"/>
          <p14:tracePt t="42107" x="10675938" y="5470525"/>
          <p14:tracePt t="42113" x="10666413" y="5487988"/>
          <p14:tracePt t="42153" x="10675938" y="5441950"/>
          <p14:tracePt t="42161" x="10739438" y="5341938"/>
          <p14:tracePt t="42169" x="10821988" y="5222875"/>
          <p14:tracePt t="42177" x="10914063" y="5068888"/>
          <p14:tracePt t="42185" x="11014075" y="4894263"/>
          <p14:tracePt t="42193" x="11114088" y="4684713"/>
          <p14:tracePt t="42201" x="11206163" y="4483100"/>
          <p14:tracePt t="42209" x="11287125" y="4283075"/>
          <p14:tracePt t="42217" x="11333163" y="4110038"/>
          <p14:tracePt t="42224" x="11360150" y="3944938"/>
          <p14:tracePt t="42233" x="11360150" y="3798888"/>
          <p14:tracePt t="42241" x="11360150" y="3670300"/>
          <p14:tracePt t="42249" x="11315700" y="3543300"/>
          <p14:tracePt t="42257" x="11223625" y="3424238"/>
          <p14:tracePt t="42265" x="11123613" y="3333750"/>
          <p14:tracePt t="42274" x="11004550" y="3260725"/>
          <p14:tracePt t="42281" x="10868025" y="3205163"/>
          <p14:tracePt t="42290" x="10739438" y="3168650"/>
          <p14:tracePt t="42297" x="10593388" y="3159125"/>
          <p14:tracePt t="42307" x="10447338" y="3159125"/>
          <p14:tracePt t="42313" x="10310813" y="3195638"/>
          <p14:tracePt t="42323" x="10210800" y="3278188"/>
          <p14:tracePt t="42328" x="10137775" y="3397250"/>
          <p14:tracePt t="42337" x="10082213" y="3533775"/>
          <p14:tracePt t="42345" x="10028238" y="3743325"/>
          <p14:tracePt t="42353" x="10018713" y="3927475"/>
          <p14:tracePt t="42361" x="10018713" y="4110038"/>
          <p14:tracePt t="42369" x="10055225" y="4292600"/>
          <p14:tracePt t="42377" x="10128250" y="4429125"/>
          <p14:tracePt t="42385" x="10228263" y="4511675"/>
          <p14:tracePt t="42393" x="10310813" y="4556125"/>
          <p14:tracePt t="42401" x="10420350" y="4565650"/>
          <p14:tracePt t="42409" x="10493375" y="4565650"/>
          <p14:tracePt t="42417" x="10575925" y="4548188"/>
          <p14:tracePt t="42424" x="10658475" y="4511675"/>
          <p14:tracePt t="42433" x="10721975" y="4438650"/>
          <p14:tracePt t="42441" x="10804525" y="4373563"/>
          <p14:tracePt t="42449" x="10877550" y="4292600"/>
          <p14:tracePt t="42457" x="10922000" y="4210050"/>
          <p14:tracePt t="42465" x="10977563" y="4127500"/>
          <p14:tracePt t="42474" x="11004550" y="4027488"/>
          <p14:tracePt t="42481" x="11023600" y="3963988"/>
          <p14:tracePt t="42491" x="11041063" y="3889375"/>
          <p14:tracePt t="42497" x="11041063" y="3816350"/>
          <p14:tracePt t="42507" x="11041063" y="3762375"/>
          <p14:tracePt t="42513" x="11041063" y="3716338"/>
          <p14:tracePt t="42523" x="11023600" y="3689350"/>
          <p14:tracePt t="42529" x="11004550" y="3652838"/>
          <p14:tracePt t="42537" x="10987088" y="3643313"/>
          <p14:tracePt t="42545" x="10977563" y="3643313"/>
          <p14:tracePt t="42553" x="10968038" y="3643313"/>
          <p14:tracePt t="42569" x="10958513" y="3643313"/>
          <p14:tracePt t="42577" x="10941050" y="3652838"/>
          <p14:tracePt t="42585" x="10914063" y="3698875"/>
          <p14:tracePt t="42593" x="10877550" y="3743325"/>
          <p14:tracePt t="42601" x="10858500" y="3825875"/>
          <p14:tracePt t="42609" x="10841038" y="3881438"/>
          <p14:tracePt t="42617" x="10831513" y="3944938"/>
          <p14:tracePt t="42624" x="10831513" y="3981450"/>
          <p14:tracePt t="42633" x="10831513" y="4017963"/>
          <p14:tracePt t="42649" x="10831513" y="4027488"/>
          <p14:tracePt t="42737" x="10831513" y="4017963"/>
          <p14:tracePt t="42745" x="10831513" y="4008438"/>
          <p14:tracePt t="42753" x="10831513" y="4000500"/>
          <p14:tracePt t="42761" x="10831513" y="3990975"/>
          <p14:tracePt t="42769" x="10831513" y="3981450"/>
          <p14:tracePt t="42777" x="10831513" y="3971925"/>
          <p14:tracePt t="46009" x="10795000" y="3971925"/>
          <p14:tracePt t="46017" x="10739438" y="3981450"/>
          <p14:tracePt t="46025" x="10675938" y="4000500"/>
          <p14:tracePt t="46033" x="10621963" y="4017963"/>
          <p14:tracePt t="46041" x="10556875" y="4027488"/>
          <p14:tracePt t="46049" x="10510838" y="4037013"/>
          <p14:tracePt t="46057" x="10483850" y="4044950"/>
          <p14:tracePt t="46065" x="10466388" y="4044950"/>
          <p14:tracePt t="46073" x="10437813" y="4054475"/>
          <p14:tracePt t="46081" x="10410825" y="4064000"/>
          <p14:tracePt t="46089" x="10364788" y="4064000"/>
          <p14:tracePt t="46097" x="10328275" y="4081463"/>
          <p14:tracePt t="46105" x="10283825" y="4090988"/>
          <p14:tracePt t="46113" x="10255250" y="4090988"/>
          <p14:tracePt t="46121" x="10237788" y="4090988"/>
          <p14:tracePt t="46129" x="10218738" y="4090988"/>
          <p14:tracePt t="46138" x="10210800" y="4090988"/>
          <p14:tracePt t="46155" x="10201275" y="4090988"/>
          <p14:tracePt t="46170" x="10191750" y="4090988"/>
          <p14:tracePt t="46201" x="10182225" y="4090988"/>
          <p14:tracePt t="46225" x="10174288" y="4090988"/>
          <p14:tracePt t="46232" x="10164763" y="4090988"/>
          <p14:tracePt t="46249" x="10155238" y="4090988"/>
          <p14:tracePt t="46257" x="10145713" y="4090988"/>
          <p14:tracePt t="46265" x="10128250" y="4090988"/>
          <p14:tracePt t="46281" x="10109200" y="4090988"/>
          <p14:tracePt t="46289" x="10091738" y="4090988"/>
          <p14:tracePt t="46297" x="10064750" y="4090988"/>
          <p14:tracePt t="46305" x="10045700" y="4090988"/>
          <p14:tracePt t="46313" x="10009188" y="4090988"/>
          <p14:tracePt t="46321" x="9982200" y="4090988"/>
          <p14:tracePt t="46329" x="9955213" y="4090988"/>
          <p14:tracePt t="46337" x="9918700" y="4090988"/>
          <p14:tracePt t="46345" x="9872663" y="4090988"/>
          <p14:tracePt t="46354" x="9817100" y="4090988"/>
          <p14:tracePt t="46360" x="9763125" y="4081463"/>
          <p14:tracePt t="46370" x="9680575" y="4081463"/>
          <p14:tracePt t="46376" x="9588500" y="4073525"/>
          <p14:tracePt t="46387" x="9461500" y="4054475"/>
          <p14:tracePt t="46393" x="9315450" y="4044950"/>
          <p14:tracePt t="46403" x="9113838" y="4027488"/>
          <p14:tracePt t="46409" x="8931275" y="4000500"/>
          <p14:tracePt t="46417" x="8767763" y="3963988"/>
          <p14:tracePt t="46425" x="8602663" y="3954463"/>
          <p14:tracePt t="46432" x="8420100" y="3935413"/>
          <p14:tracePt t="46441" x="8274050" y="3927475"/>
          <p14:tracePt t="46449" x="8118475" y="3908425"/>
          <p14:tracePt t="46457" x="8008938" y="3889375"/>
          <p14:tracePt t="46465" x="7918450" y="3889375"/>
          <p14:tracePt t="46473" x="7845425" y="3881438"/>
          <p14:tracePt t="46481" x="7808913" y="3881438"/>
          <p14:tracePt t="46489" x="7780338" y="3871913"/>
          <p14:tracePt t="46497" x="7772400" y="3871913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934150" y="862762"/>
            <a:ext cx="10274040" cy="4680711"/>
            <a:chOff x="-1248468" y="-238395"/>
            <a:chExt cx="10926623" cy="4888518"/>
          </a:xfrm>
        </p:grpSpPr>
        <p:grpSp>
          <p:nvGrpSpPr>
            <p:cNvPr id="32" name="Group 31"/>
            <p:cNvGrpSpPr/>
            <p:nvPr/>
          </p:nvGrpSpPr>
          <p:grpSpPr>
            <a:xfrm>
              <a:off x="-711666" y="327768"/>
              <a:ext cx="3974585" cy="3948274"/>
              <a:chOff x="-711666" y="327768"/>
              <a:chExt cx="3974585" cy="3948274"/>
            </a:xfrm>
          </p:grpSpPr>
          <p:sp>
            <p:nvSpPr>
              <p:cNvPr id="51" name="Flowchart: Connector 50"/>
              <p:cNvSpPr/>
              <p:nvPr/>
            </p:nvSpPr>
            <p:spPr>
              <a:xfrm>
                <a:off x="-711664" y="327768"/>
                <a:ext cx="3974583" cy="3911288"/>
              </a:xfrm>
              <a:prstGeom prst="flowChartConnector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AU"/>
              </a:p>
            </p:txBody>
          </p:sp>
          <p:cxnSp>
            <p:nvCxnSpPr>
              <p:cNvPr id="52" name="Straight Arrow Connector 51"/>
              <p:cNvCxnSpPr>
                <a:endCxn id="51" idx="0"/>
              </p:cNvCxnSpPr>
              <p:nvPr/>
            </p:nvCxnSpPr>
            <p:spPr>
              <a:xfrm flipV="1">
                <a:off x="1202673" y="327768"/>
                <a:ext cx="72954" cy="188356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>
                <a:endCxn id="40" idx="0"/>
              </p:cNvCxnSpPr>
              <p:nvPr/>
            </p:nvCxnSpPr>
            <p:spPr>
              <a:xfrm>
                <a:off x="1202673" y="2428918"/>
                <a:ext cx="0" cy="18471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>
                <a:endCxn id="51" idx="6"/>
              </p:cNvCxnSpPr>
              <p:nvPr/>
            </p:nvCxnSpPr>
            <p:spPr>
              <a:xfrm>
                <a:off x="1245288" y="2252888"/>
                <a:ext cx="2017631" cy="30524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 flipH="1">
                <a:off x="-711666" y="2252886"/>
                <a:ext cx="183111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 flipV="1">
                <a:off x="1214694" y="843629"/>
                <a:ext cx="1422728" cy="136769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H="1" flipV="1">
                <a:off x="-148970" y="887889"/>
                <a:ext cx="1304205" cy="132343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>
                <a:endCxn id="51" idx="3"/>
              </p:cNvCxnSpPr>
              <p:nvPr/>
            </p:nvCxnSpPr>
            <p:spPr>
              <a:xfrm flipH="1">
                <a:off x="-129600" y="2301050"/>
                <a:ext cx="1284836" cy="1365211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>
                <a:endCxn id="51" idx="5"/>
              </p:cNvCxnSpPr>
              <p:nvPr/>
            </p:nvCxnSpPr>
            <p:spPr>
              <a:xfrm>
                <a:off x="1236052" y="2276968"/>
                <a:ext cx="1444803" cy="138929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3" name="Freeform 32"/>
            <p:cNvSpPr/>
            <p:nvPr/>
          </p:nvSpPr>
          <p:spPr>
            <a:xfrm>
              <a:off x="4223543" y="327769"/>
              <a:ext cx="4756728" cy="3860800"/>
            </a:xfrm>
            <a:custGeom>
              <a:avLst/>
              <a:gdLst>
                <a:gd name="connsiteX0" fmla="*/ 0 w 2475346"/>
                <a:gd name="connsiteY0" fmla="*/ 730413 h 1425462"/>
                <a:gd name="connsiteX1" fmla="*/ 683491 w 2475346"/>
                <a:gd name="connsiteY1" fmla="*/ 19213 h 1425462"/>
                <a:gd name="connsiteX2" fmla="*/ 1801091 w 2475346"/>
                <a:gd name="connsiteY2" fmla="*/ 1413904 h 1425462"/>
                <a:gd name="connsiteX3" fmla="*/ 2475346 w 2475346"/>
                <a:gd name="connsiteY3" fmla="*/ 721177 h 1425462"/>
                <a:gd name="connsiteX4" fmla="*/ 2475346 w 2475346"/>
                <a:gd name="connsiteY4" fmla="*/ 721177 h 1425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5346" h="1425462">
                  <a:moveTo>
                    <a:pt x="0" y="730413"/>
                  </a:moveTo>
                  <a:cubicBezTo>
                    <a:pt x="191654" y="317855"/>
                    <a:pt x="383309" y="-94702"/>
                    <a:pt x="683491" y="19213"/>
                  </a:cubicBezTo>
                  <a:cubicBezTo>
                    <a:pt x="983673" y="133128"/>
                    <a:pt x="1502449" y="1296910"/>
                    <a:pt x="1801091" y="1413904"/>
                  </a:cubicBezTo>
                  <a:cubicBezTo>
                    <a:pt x="2099733" y="1530898"/>
                    <a:pt x="2475346" y="721177"/>
                    <a:pt x="2475346" y="721177"/>
                  </a:cubicBezTo>
                  <a:lnTo>
                    <a:pt x="2475346" y="721177"/>
                  </a:lnTo>
                </a:path>
              </a:pathLst>
            </a:cu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AU"/>
            </a:p>
          </p:txBody>
        </p:sp>
        <p:sp>
          <p:nvSpPr>
            <p:cNvPr id="34" name="TextBox 46"/>
            <p:cNvSpPr txBox="1"/>
            <p:nvPr/>
          </p:nvSpPr>
          <p:spPr>
            <a:xfrm>
              <a:off x="3270880" y="1998133"/>
              <a:ext cx="423074" cy="374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A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5" name="TextBox 47"/>
            <p:cNvSpPr txBox="1"/>
            <p:nvPr/>
          </p:nvSpPr>
          <p:spPr>
            <a:xfrm>
              <a:off x="2603432" y="469548"/>
              <a:ext cx="417357" cy="374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AU" sz="5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6" name="TextBox 48"/>
            <p:cNvSpPr txBox="1"/>
            <p:nvPr/>
          </p:nvSpPr>
          <p:spPr>
            <a:xfrm>
              <a:off x="1038895" y="-238395"/>
              <a:ext cx="415070" cy="374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endParaRPr lang="en-A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7" name="TextBox 49"/>
            <p:cNvSpPr txBox="1"/>
            <p:nvPr/>
          </p:nvSpPr>
          <p:spPr>
            <a:xfrm>
              <a:off x="-530124" y="378254"/>
              <a:ext cx="428791" cy="374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A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8" name="TextBox 50"/>
            <p:cNvSpPr txBox="1"/>
            <p:nvPr/>
          </p:nvSpPr>
          <p:spPr>
            <a:xfrm>
              <a:off x="-1248468" y="1926794"/>
              <a:ext cx="408209" cy="374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A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39" name="TextBox 51"/>
            <p:cNvSpPr txBox="1"/>
            <p:nvPr/>
          </p:nvSpPr>
          <p:spPr>
            <a:xfrm>
              <a:off x="-589217" y="3465797"/>
              <a:ext cx="403635" cy="374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AU" sz="5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0" name="TextBox 52"/>
            <p:cNvSpPr txBox="1"/>
            <p:nvPr/>
          </p:nvSpPr>
          <p:spPr>
            <a:xfrm>
              <a:off x="987134" y="4276042"/>
              <a:ext cx="431078" cy="374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</a:t>
              </a:r>
              <a:endParaRPr lang="en-A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" name="TextBox 53"/>
            <p:cNvSpPr txBox="1"/>
            <p:nvPr/>
          </p:nvSpPr>
          <p:spPr>
            <a:xfrm>
              <a:off x="2707671" y="3359807"/>
              <a:ext cx="429936" cy="374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endParaRPr lang="en-A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2" name="TextBox 54"/>
            <p:cNvSpPr txBox="1"/>
            <p:nvPr/>
          </p:nvSpPr>
          <p:spPr>
            <a:xfrm>
              <a:off x="6016905" y="671365"/>
              <a:ext cx="583896" cy="37417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D’</a:t>
              </a:r>
              <a:endParaRPr lang="en-AU" sz="5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3" name="TextBox 55"/>
            <p:cNvSpPr txBox="1"/>
            <p:nvPr/>
          </p:nvSpPr>
          <p:spPr>
            <a:xfrm>
              <a:off x="5306879" y="-169232"/>
              <a:ext cx="561150" cy="3740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C’</a:t>
              </a:r>
              <a:endParaRPr lang="en-A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4" name="TextBox 56"/>
            <p:cNvSpPr txBox="1"/>
            <p:nvPr/>
          </p:nvSpPr>
          <p:spPr>
            <a:xfrm>
              <a:off x="4739698" y="671533"/>
              <a:ext cx="567181" cy="45828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B’</a:t>
              </a:r>
              <a:endParaRPr lang="en-AU" sz="5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5" name="TextBox 57"/>
            <p:cNvSpPr txBox="1"/>
            <p:nvPr/>
          </p:nvSpPr>
          <p:spPr>
            <a:xfrm>
              <a:off x="6600800" y="1926795"/>
              <a:ext cx="538216" cy="463692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E’</a:t>
              </a:r>
              <a:endParaRPr lang="en-AU" sz="5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6" name="TextBox 58"/>
            <p:cNvSpPr txBox="1"/>
            <p:nvPr/>
          </p:nvSpPr>
          <p:spPr>
            <a:xfrm>
              <a:off x="7283260" y="3177865"/>
              <a:ext cx="538070" cy="477158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F’</a:t>
              </a:r>
              <a:endParaRPr lang="en-AU" sz="5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7" name="TextBox 59"/>
            <p:cNvSpPr txBox="1"/>
            <p:nvPr/>
          </p:nvSpPr>
          <p:spPr>
            <a:xfrm>
              <a:off x="7564126" y="4116256"/>
              <a:ext cx="565805" cy="39940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G’</a:t>
              </a:r>
              <a:endParaRPr lang="en-A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8" name="TextBox 60"/>
            <p:cNvSpPr txBox="1"/>
            <p:nvPr/>
          </p:nvSpPr>
          <p:spPr>
            <a:xfrm>
              <a:off x="8403625" y="3282482"/>
              <a:ext cx="576645" cy="51757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H’</a:t>
              </a:r>
              <a:endParaRPr lang="en-AU" sz="5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9" name="TextBox 61"/>
            <p:cNvSpPr txBox="1"/>
            <p:nvPr/>
          </p:nvSpPr>
          <p:spPr>
            <a:xfrm>
              <a:off x="9020128" y="2118034"/>
              <a:ext cx="658027" cy="609936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A’’</a:t>
              </a:r>
              <a:endParaRPr lang="en-A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50" name="TextBox 62"/>
            <p:cNvSpPr txBox="1"/>
            <p:nvPr/>
          </p:nvSpPr>
          <p:spPr>
            <a:xfrm>
              <a:off x="4183686" y="1970181"/>
              <a:ext cx="598143" cy="46627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noAutofit/>
            </a:bodyPr>
            <a:lstStyle/>
            <a:p>
              <a:pPr>
                <a:spcAft>
                  <a:spcPts val="0"/>
                </a:spcAft>
              </a:pPr>
              <a:r>
                <a:rPr lang="en-AU" sz="2800" b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A’</a:t>
              </a:r>
              <a:endParaRPr lang="en-AU" sz="5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6" name="Straight Arrow Connector 5"/>
          <p:cNvCxnSpPr/>
          <p:nvPr/>
        </p:nvCxnSpPr>
        <p:spPr>
          <a:xfrm>
            <a:off x="6503584" y="3294549"/>
            <a:ext cx="3850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/>
          <p:nvPr/>
        </p:nvCxnSpPr>
        <p:spPr>
          <a:xfrm flipV="1">
            <a:off x="6994393" y="1998428"/>
            <a:ext cx="247199" cy="3179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7143477" y="862762"/>
            <a:ext cx="2016" cy="33837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 flipV="1">
            <a:off x="8339639" y="1984651"/>
            <a:ext cx="280673" cy="2392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 flipH="1">
            <a:off x="8799289" y="3389312"/>
            <a:ext cx="36411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 flipH="1">
            <a:off x="8581595" y="4617587"/>
            <a:ext cx="346399" cy="30416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9497074" y="5474815"/>
            <a:ext cx="12137" cy="4117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10432887" y="4541950"/>
            <a:ext cx="301716" cy="32620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/>
          <p:nvPr/>
        </p:nvCxnSpPr>
        <p:spPr>
          <a:xfrm>
            <a:off x="11138864" y="3407090"/>
            <a:ext cx="38501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934150" y="415785"/>
            <a:ext cx="0" cy="58752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/>
        </p:nvCxnSpPr>
        <p:spPr>
          <a:xfrm flipH="1" flipV="1">
            <a:off x="934150" y="6291068"/>
            <a:ext cx="10921520" cy="829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45757" y="6334780"/>
            <a:ext cx="113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Time</a:t>
            </a:r>
            <a:endParaRPr lang="en-AU" b="1" dirty="0"/>
          </a:p>
        </p:txBody>
      </p:sp>
      <p:sp>
        <p:nvSpPr>
          <p:cNvPr id="28" name="Rectangle 27"/>
          <p:cNvSpPr/>
          <p:nvPr/>
        </p:nvSpPr>
        <p:spPr>
          <a:xfrm>
            <a:off x="11444981" y="6259757"/>
            <a:ext cx="41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/>
              <a:t>X</a:t>
            </a:r>
            <a:endParaRPr lang="en-AU" dirty="0"/>
          </a:p>
        </p:txBody>
      </p:sp>
      <p:sp>
        <p:nvSpPr>
          <p:cNvPr id="69" name="Rectangle 68"/>
          <p:cNvSpPr/>
          <p:nvPr/>
        </p:nvSpPr>
        <p:spPr>
          <a:xfrm>
            <a:off x="460939" y="123397"/>
            <a:ext cx="4106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dirty="0"/>
              <a:t>Y</a:t>
            </a:r>
            <a:endParaRPr lang="en-AU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9C3D0AE-6273-48E5-8BBF-E99B151CF3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8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80"/>
    </mc:Choice>
    <mc:Fallback>
      <p:transition spd="slow" advTm="338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471" x="3333750" y="6229350"/>
          <p14:tracePt t="4765" x="3059113" y="6556375"/>
          <p14:tracePt t="4773" x="3270250" y="6373813"/>
          <p14:tracePt t="4781" x="3652838" y="6064250"/>
          <p14:tracePt t="4789" x="3990975" y="5780088"/>
          <p14:tracePt t="4797" x="4375150" y="5497513"/>
          <p14:tracePt t="4805" x="4784725" y="5186363"/>
          <p14:tracePt t="4813" x="5241925" y="4857750"/>
          <p14:tracePt t="4822" x="5689600" y="4529138"/>
          <p14:tracePt t="4830" x="6137275" y="4210050"/>
          <p14:tracePt t="4838" x="6584950" y="3908425"/>
          <p14:tracePt t="4845" x="6931025" y="3633788"/>
          <p14:tracePt t="4855" x="7242175" y="3387725"/>
          <p14:tracePt t="4862" x="7443788" y="3205163"/>
          <p14:tracePt t="4872" x="7634288" y="3068638"/>
          <p14:tracePt t="4878" x="7753350" y="2976563"/>
          <p14:tracePt t="4888" x="7826375" y="2894013"/>
          <p14:tracePt t="4893" x="7862888" y="2840038"/>
          <p14:tracePt t="4902" x="7872413" y="2813050"/>
          <p14:tracePt t="4909" x="7881938" y="2803525"/>
          <p14:tracePt t="5061" x="7862888" y="2830513"/>
          <p14:tracePt t="5071" x="7816850" y="2903538"/>
          <p14:tracePt t="5077" x="7753350" y="3022600"/>
          <p14:tracePt t="5085" x="7699375" y="3141663"/>
          <p14:tracePt t="5093" x="7626350" y="3260725"/>
          <p14:tracePt t="5101" x="7543800" y="3387725"/>
          <p14:tracePt t="5109" x="7480300" y="3487738"/>
          <p14:tracePt t="5117" x="7415213" y="3589338"/>
          <p14:tracePt t="5126" x="7351713" y="3670300"/>
          <p14:tracePt t="5134" x="7296150" y="3762375"/>
          <p14:tracePt t="5142" x="7259638" y="3808413"/>
          <p14:tracePt t="5150" x="7223125" y="3852863"/>
          <p14:tracePt t="5157" x="7205663" y="3881438"/>
          <p14:tracePt t="5165" x="7169150" y="3917950"/>
          <p14:tracePt t="5173" x="7159625" y="3935413"/>
          <p14:tracePt t="5181" x="7150100" y="3944938"/>
          <p14:tracePt t="5197" x="7142163" y="3944938"/>
          <p14:tracePt t="5389" x="7142163" y="3917950"/>
          <p14:tracePt t="5398" x="7132638" y="3889375"/>
          <p14:tracePt t="5405" x="7113588" y="3844925"/>
          <p14:tracePt t="5414" x="7105650" y="3816350"/>
          <p14:tracePt t="5422" x="7069138" y="3771900"/>
          <p14:tracePt t="5430" x="7040563" y="3743325"/>
          <p14:tracePt t="5438" x="7004050" y="3725863"/>
          <p14:tracePt t="5446" x="6986588" y="3706813"/>
          <p14:tracePt t="5454" x="6967538" y="3698875"/>
          <p14:tracePt t="5461" x="6940550" y="3689350"/>
          <p14:tracePt t="5471" x="6923088" y="3679825"/>
          <p14:tracePt t="5478" x="6904038" y="3670300"/>
          <p14:tracePt t="5487" x="6886575" y="3670300"/>
          <p14:tracePt t="5493" x="6877050" y="3662363"/>
          <p14:tracePt t="5504" x="6867525" y="3662363"/>
          <p14:tracePt t="5821" x="6858000" y="3662363"/>
          <p14:tracePt t="6374" x="6858000" y="3670300"/>
          <p14:tracePt t="6382" x="6858000" y="3689350"/>
          <p14:tracePt t="6389" x="6858000" y="3706813"/>
          <p14:tracePt t="6397" x="6858000" y="3725863"/>
          <p14:tracePt t="6405" x="6858000" y="3743325"/>
          <p14:tracePt t="6414" x="6858000" y="3771900"/>
          <p14:tracePt t="6421" x="6850063" y="3789363"/>
          <p14:tracePt t="6429" x="6821488" y="3808413"/>
          <p14:tracePt t="6438" x="6794500" y="3816350"/>
          <p14:tracePt t="6445" x="6757988" y="3825875"/>
          <p14:tracePt t="6454" x="6740525" y="3825875"/>
          <p14:tracePt t="6462" x="6711950" y="3825875"/>
          <p14:tracePt t="6470" x="6694488" y="3825875"/>
          <p14:tracePt t="6477" x="6675438" y="3825875"/>
          <p14:tracePt t="6487" x="6667500" y="3816350"/>
          <p14:tracePt t="6509" x="6657975" y="3808413"/>
          <p14:tracePt t="6521" x="6657975" y="3798888"/>
          <p14:tracePt t="6525" x="6648450" y="3779838"/>
          <p14:tracePt t="6533" x="6638925" y="3771900"/>
          <p14:tracePt t="6542" x="6630988" y="3762375"/>
          <p14:tracePt t="6549" x="6630988" y="3752850"/>
          <p14:tracePt t="6558" x="6621463" y="3752850"/>
          <p14:tracePt t="6566" x="6621463" y="3743325"/>
          <p14:tracePt t="6573" x="6611938" y="3743325"/>
          <p14:tracePt t="6589" x="6602413" y="3735388"/>
          <p14:tracePt t="6597" x="6602413" y="3725863"/>
          <p14:tracePt t="6613" x="6594475" y="3716338"/>
          <p14:tracePt t="6621" x="6594475" y="3706813"/>
          <p14:tracePt t="6629" x="6584950" y="3706813"/>
          <p14:tracePt t="6654" x="6575425" y="3698875"/>
          <p14:tracePt t="6670" x="6565900" y="3689350"/>
          <p14:tracePt t="6677" x="6557963" y="3689350"/>
          <p14:tracePt t="6687" x="6557963" y="3679825"/>
          <p14:tracePt t="6703" x="6548438" y="3679825"/>
          <p14:tracePt t="6734" x="6538913" y="3670300"/>
          <p14:tracePt t="6749" x="6538913" y="3662363"/>
          <p14:tracePt t="6757" x="6529388" y="3652838"/>
          <p14:tracePt t="6773" x="6521450" y="3652838"/>
          <p14:tracePt t="6782" x="6511925" y="3643313"/>
          <p14:tracePt t="6789" x="6502400" y="3633788"/>
          <p14:tracePt t="6805" x="6502400" y="3625850"/>
          <p14:tracePt t="6821" x="6492875" y="3625850"/>
          <p14:tracePt t="6838" x="6492875" y="3616325"/>
          <p14:tracePt t="6845" x="6483350" y="3616325"/>
          <p14:tracePt t="6887" x="6475413" y="3616325"/>
          <p14:tracePt t="6933" x="6465888" y="3606800"/>
          <p14:tracePt t="6949" x="6456363" y="3597275"/>
          <p14:tracePt t="7414" x="6446838" y="3597275"/>
          <p14:tracePt t="7533" x="6446838" y="3579813"/>
          <p14:tracePt t="7541" x="6446838" y="3533775"/>
          <p14:tracePt t="7549" x="6446838" y="3479800"/>
          <p14:tracePt t="7557" x="6446838" y="3443288"/>
          <p14:tracePt t="7565" x="6438900" y="3414713"/>
          <p14:tracePt t="7573" x="6429375" y="3370263"/>
          <p14:tracePt t="7581" x="6419850" y="3341688"/>
          <p14:tracePt t="7589" x="6419850" y="3297238"/>
          <p14:tracePt t="7598" x="6410325" y="3260725"/>
          <p14:tracePt t="7605" x="6410325" y="3214688"/>
          <p14:tracePt t="7613" x="6410325" y="3178175"/>
          <p14:tracePt t="7621" x="6410325" y="3122613"/>
          <p14:tracePt t="7629" x="6410325" y="3059113"/>
          <p14:tracePt t="7637" x="6410325" y="3005138"/>
          <p14:tracePt t="7645" x="6402388" y="2968625"/>
          <p14:tracePt t="7654" x="6402388" y="2903538"/>
          <p14:tracePt t="7662" x="6402388" y="2849563"/>
          <p14:tracePt t="7670" x="6402388" y="2794000"/>
          <p14:tracePt t="7677" x="6402388" y="2720975"/>
          <p14:tracePt t="7686" x="6410325" y="2657475"/>
          <p14:tracePt t="7693" x="6429375" y="2584450"/>
          <p14:tracePt t="7703" x="6438900" y="2520950"/>
          <p14:tracePt t="7710" x="6465888" y="2455863"/>
          <p14:tracePt t="7719" x="6475413" y="2401888"/>
          <p14:tracePt t="7726" x="6492875" y="2319338"/>
          <p14:tracePt t="7735" x="6511925" y="2265363"/>
          <p14:tracePt t="7742" x="6538913" y="2200275"/>
          <p14:tracePt t="7750" x="6548438" y="2155825"/>
          <p14:tracePt t="7758" x="6557963" y="2119313"/>
          <p14:tracePt t="7765" x="6565900" y="2073275"/>
          <p14:tracePt t="7773" x="6584950" y="2027238"/>
          <p14:tracePt t="7782" x="6594475" y="2000250"/>
          <p14:tracePt t="7789" x="6594475" y="1973263"/>
          <p14:tracePt t="7797" x="6602413" y="1954213"/>
          <p14:tracePt t="7805" x="6602413" y="1935163"/>
          <p14:tracePt t="7813" x="6611938" y="1927225"/>
          <p14:tracePt t="7821" x="6611938" y="1917700"/>
          <p14:tracePt t="7829" x="6611938" y="1908175"/>
          <p14:tracePt t="7845" x="6611938" y="1898650"/>
          <p14:tracePt t="7965" x="6611938" y="1908175"/>
          <p14:tracePt t="7973" x="6611938" y="1927225"/>
          <p14:tracePt t="7981" x="6611938" y="1944688"/>
          <p14:tracePt t="7989" x="6602413" y="1973263"/>
          <p14:tracePt t="7997" x="6602413" y="1990725"/>
          <p14:tracePt t="8005" x="6602413" y="2009775"/>
          <p14:tracePt t="8013" x="6630988" y="2027238"/>
          <p14:tracePt t="8021" x="6657975" y="2054225"/>
          <p14:tracePt t="8029" x="6704013" y="2063750"/>
          <p14:tracePt t="8038" x="6740525" y="2073275"/>
          <p14:tracePt t="8045" x="6804025" y="2073275"/>
          <p14:tracePt t="8053" x="6840538" y="2073275"/>
          <p14:tracePt t="8061" x="6886575" y="2073275"/>
          <p14:tracePt t="8070" x="6940550" y="2054225"/>
          <p14:tracePt t="8077" x="7004050" y="2046288"/>
          <p14:tracePt t="8086" x="7059613" y="2017713"/>
          <p14:tracePt t="8093" x="7123113" y="1981200"/>
          <p14:tracePt t="8103" x="7205663" y="1954213"/>
          <p14:tracePt t="8109" x="7288213" y="1917700"/>
          <p14:tracePt t="8119" x="7370763" y="1881188"/>
          <p14:tracePt t="8126" x="7434263" y="1854200"/>
          <p14:tracePt t="8135" x="7507288" y="1825625"/>
          <p14:tracePt t="8141" x="7553325" y="1798638"/>
          <p14:tracePt t="8152" x="7597775" y="1789113"/>
          <p14:tracePt t="8157" x="7616825" y="1789113"/>
          <p14:tracePt t="8165" x="7626350" y="1789113"/>
          <p14:tracePt t="8190" x="7634288" y="1789113"/>
          <p14:tracePt t="8197" x="7634288" y="1798638"/>
          <p14:tracePt t="8205" x="7653338" y="1817688"/>
          <p14:tracePt t="8213" x="7662863" y="1835150"/>
          <p14:tracePt t="8221" x="7689850" y="1844675"/>
          <p14:tracePt t="8229" x="7707313" y="1862138"/>
          <p14:tracePt t="8237" x="7735888" y="1890713"/>
          <p14:tracePt t="8245" x="7753350" y="1898650"/>
          <p14:tracePt t="8253" x="7799388" y="1908175"/>
          <p14:tracePt t="8261" x="7835900" y="1908175"/>
          <p14:tracePt t="8270" x="7881938" y="1908175"/>
          <p14:tracePt t="8277" x="7935913" y="1917700"/>
          <p14:tracePt t="8286" x="7991475" y="1917700"/>
          <p14:tracePt t="8293" x="8035925" y="1917700"/>
          <p14:tracePt t="8303" x="8081963" y="1917700"/>
          <p14:tracePt t="8309" x="8147050" y="1917700"/>
          <p14:tracePt t="8319" x="8183563" y="1927225"/>
          <p14:tracePt t="8326" x="8247063" y="1944688"/>
          <p14:tracePt t="8336" x="8301038" y="1954213"/>
          <p14:tracePt t="8341" x="8347075" y="1963738"/>
          <p14:tracePt t="8352" x="8374063" y="1981200"/>
          <p14:tracePt t="8357" x="8393113" y="1990725"/>
          <p14:tracePt t="8365" x="8429625" y="2000250"/>
          <p14:tracePt t="8373" x="8439150" y="2000250"/>
          <p14:tracePt t="8382" x="8439150" y="2009775"/>
          <p14:tracePt t="8389" x="8447088" y="2009775"/>
          <p14:tracePt t="8397" x="8456613" y="2009775"/>
          <p14:tracePt t="8405" x="8466138" y="2009775"/>
          <p14:tracePt t="8509" x="8466138" y="2000250"/>
          <p14:tracePt t="8541" x="8475663" y="2009775"/>
          <p14:tracePt t="8549" x="8493125" y="2036763"/>
          <p14:tracePt t="8557" x="8529638" y="2082800"/>
          <p14:tracePt t="8566" x="8566150" y="2127250"/>
          <p14:tracePt t="8574" x="8612188" y="2182813"/>
          <p14:tracePt t="8581" x="8666163" y="2246313"/>
          <p14:tracePt t="8589" x="8712200" y="2282825"/>
          <p14:tracePt t="8597" x="8758238" y="2319338"/>
          <p14:tracePt t="8606" x="8785225" y="2338388"/>
          <p14:tracePt t="8613" x="8804275" y="2346325"/>
          <p14:tracePt t="8621" x="8812213" y="2346325"/>
          <p14:tracePt t="8629" x="8812213" y="2355850"/>
          <p14:tracePt t="8669" x="8794750" y="2355850"/>
          <p14:tracePt t="8677" x="8775700" y="2346325"/>
          <p14:tracePt t="8686" x="8748713" y="2319338"/>
          <p14:tracePt t="8693" x="8721725" y="2309813"/>
          <p14:tracePt t="8703" x="8702675" y="2292350"/>
          <p14:tracePt t="8709" x="8675688" y="2282825"/>
          <p14:tracePt t="8719" x="8639175" y="2265363"/>
          <p14:tracePt t="8725" x="8585200" y="2236788"/>
          <p14:tracePt t="8735" x="8539163" y="2219325"/>
          <p14:tracePt t="8742" x="8483600" y="2209800"/>
          <p14:tracePt t="8752" x="8447088" y="2182813"/>
          <p14:tracePt t="8757" x="8420100" y="2182813"/>
          <p14:tracePt t="8813" x="8420100" y="2200275"/>
          <p14:tracePt t="8821" x="8447088" y="2219325"/>
          <p14:tracePt t="8830" x="8466138" y="2236788"/>
          <p14:tracePt t="8837" x="8502650" y="2265363"/>
          <p14:tracePt t="8846" x="8520113" y="2282825"/>
          <p14:tracePt t="8854" x="8548688" y="2301875"/>
          <p14:tracePt t="8861" x="8593138" y="2319338"/>
          <p14:tracePt t="8869" x="8621713" y="2346325"/>
          <p14:tracePt t="8878" x="8666163" y="2365375"/>
          <p14:tracePt t="8886" x="8712200" y="2374900"/>
          <p14:tracePt t="8893" x="8739188" y="2374900"/>
          <p14:tracePt t="8902" x="8758238" y="2382838"/>
          <p14:tracePt t="8910" x="8767763" y="2382838"/>
          <p14:tracePt t="8941" x="8767763" y="2365375"/>
          <p14:tracePt t="8949" x="8767763" y="2355850"/>
          <p14:tracePt t="8958" x="8748713" y="2328863"/>
          <p14:tracePt t="8968" x="8721725" y="2309813"/>
          <p14:tracePt t="8974" x="8685213" y="2282825"/>
          <p14:tracePt t="8982" x="8658225" y="2255838"/>
          <p14:tracePt t="8989" x="8629650" y="2236788"/>
          <p14:tracePt t="8998" x="8585200" y="2200275"/>
          <p14:tracePt t="9005" x="8529638" y="2163763"/>
          <p14:tracePt t="9013" x="8502650" y="2146300"/>
          <p14:tracePt t="9021" x="8475663" y="2136775"/>
          <p14:tracePt t="9029" x="8456613" y="2127250"/>
          <p14:tracePt t="9038" x="8447088" y="2119313"/>
          <p14:tracePt t="9045" x="8439150" y="2119313"/>
          <p14:tracePt t="9077" x="8439150" y="2136775"/>
          <p14:tracePt t="9086" x="8439150" y="2163763"/>
          <p14:tracePt t="9094" x="8447088" y="2182813"/>
          <p14:tracePt t="9102" x="8466138" y="2200275"/>
          <p14:tracePt t="9109" x="8475663" y="2228850"/>
          <p14:tracePt t="9118" x="8483600" y="2246313"/>
          <p14:tracePt t="9125" x="8502650" y="2273300"/>
          <p14:tracePt t="9135" x="8520113" y="2301875"/>
          <p14:tracePt t="9141" x="8520113" y="2309813"/>
          <p14:tracePt t="9151" x="8529638" y="2328863"/>
          <p14:tracePt t="9213" x="8529638" y="2309813"/>
          <p14:tracePt t="9221" x="8529638" y="2301875"/>
          <p14:tracePt t="9229" x="8529638" y="2282825"/>
          <p14:tracePt t="9237" x="8529638" y="2265363"/>
          <p14:tracePt t="9246" x="8529638" y="2255838"/>
          <p14:tracePt t="9253" x="8520113" y="2236788"/>
          <p14:tracePt t="9261" x="8520113" y="2228850"/>
          <p14:tracePt t="9269" x="8512175" y="2228850"/>
          <p14:tracePt t="9342" x="8520113" y="2246313"/>
          <p14:tracePt t="9350" x="8529638" y="2265363"/>
          <p14:tracePt t="9357" x="8539163" y="2273300"/>
          <p14:tracePt t="9366" x="8539163" y="2292350"/>
          <p14:tracePt t="9373" x="8548688" y="2301875"/>
          <p14:tracePt t="9381" x="8556625" y="2319338"/>
          <p14:tracePt t="9389" x="8566150" y="2328863"/>
          <p14:tracePt t="9397" x="8575675" y="2328863"/>
          <p14:tracePt t="9405" x="8575675" y="2338388"/>
          <p14:tracePt t="9461" x="8575675" y="2328863"/>
          <p14:tracePt t="9469" x="8575675" y="2309813"/>
          <p14:tracePt t="9477" x="8575675" y="2292350"/>
          <p14:tracePt t="9485" x="8566150" y="2273300"/>
          <p14:tracePt t="9493" x="8548688" y="2255838"/>
          <p14:tracePt t="9502" x="8539163" y="2246313"/>
          <p14:tracePt t="9509" x="8520113" y="2236788"/>
          <p14:tracePt t="9518" x="8512175" y="2219325"/>
          <p14:tracePt t="9525" x="8502650" y="2209800"/>
          <p14:tracePt t="9535" x="8483600" y="2200275"/>
          <p14:tracePt t="9551" x="8475663" y="2192338"/>
          <p14:tracePt t="9589" x="8475663" y="2209800"/>
          <p14:tracePt t="9597" x="8493125" y="2236788"/>
          <p14:tracePt t="9605" x="8502650" y="2273300"/>
          <p14:tracePt t="9613" x="8520113" y="2301875"/>
          <p14:tracePt t="9621" x="8539163" y="2319338"/>
          <p14:tracePt t="9630" x="8556625" y="2355850"/>
          <p14:tracePt t="9638" x="8575675" y="2374900"/>
          <p14:tracePt t="9645" x="8602663" y="2392363"/>
          <p14:tracePt t="9653" x="8621713" y="2411413"/>
          <p14:tracePt t="9661" x="8639175" y="2419350"/>
          <p14:tracePt t="9669" x="8658225" y="2419350"/>
          <p14:tracePt t="9678" x="8675688" y="2419350"/>
          <p14:tracePt t="9709" x="8675688" y="2411413"/>
          <p14:tracePt t="9718" x="8675688" y="2401888"/>
          <p14:tracePt t="9725" x="8675688" y="2392363"/>
          <p14:tracePt t="9735" x="8675688" y="2374900"/>
          <p14:tracePt t="9741" x="8675688" y="2355850"/>
          <p14:tracePt t="9751" x="8666163" y="2338388"/>
          <p14:tracePt t="9757" x="8648700" y="2319338"/>
          <p14:tracePt t="9768" x="8639175" y="2301875"/>
          <p14:tracePt t="9773" x="8621713" y="2273300"/>
          <p14:tracePt t="9782" x="8612188" y="2255838"/>
          <p14:tracePt t="9789" x="8593138" y="2246313"/>
          <p14:tracePt t="9797" x="8575675" y="2236788"/>
          <p14:tracePt t="9805" x="8556625" y="2228850"/>
          <p14:tracePt t="9813" x="8539163" y="2219325"/>
          <p14:tracePt t="9821" x="8520113" y="2219325"/>
          <p14:tracePt t="9829" x="8512175" y="2219325"/>
          <p14:tracePt t="9861" x="8512175" y="2246313"/>
          <p14:tracePt t="9869" x="8512175" y="2265363"/>
          <p14:tracePt t="9877" x="8520113" y="2292350"/>
          <p14:tracePt t="9885" x="8529638" y="2309813"/>
          <p14:tracePt t="9893" x="8548688" y="2338388"/>
          <p14:tracePt t="9902" x="8556625" y="2355850"/>
          <p14:tracePt t="9909" x="8556625" y="2374900"/>
          <p14:tracePt t="9918" x="8566150" y="2374900"/>
          <p14:tracePt t="9926" x="8575675" y="2382838"/>
          <p14:tracePt t="9973" x="8575675" y="2374900"/>
          <p14:tracePt t="9982" x="8575675" y="2365375"/>
          <p14:tracePt t="9989" x="8575675" y="2346325"/>
          <p14:tracePt t="9997" x="8566150" y="2338388"/>
          <p14:tracePt t="10005" x="8566150" y="2319338"/>
          <p14:tracePt t="10013" x="8556625" y="2301875"/>
          <p14:tracePt t="10022" x="8548688" y="2292350"/>
          <p14:tracePt t="10030" x="8548688" y="2282825"/>
          <p14:tracePt t="10038" x="8548688" y="2273300"/>
          <p14:tracePt t="10045" x="8539163" y="2265363"/>
          <p14:tracePt t="10054" x="8529638" y="2255838"/>
          <p14:tracePt t="10061" x="8520113" y="2255838"/>
          <p14:tracePt t="10109" x="8520113" y="2273300"/>
          <p14:tracePt t="10118" x="8520113" y="2301875"/>
          <p14:tracePt t="10125" x="8520113" y="2328863"/>
          <p14:tracePt t="10134" x="8539163" y="2365375"/>
          <p14:tracePt t="10141" x="8556625" y="2382838"/>
          <p14:tracePt t="10151" x="8585200" y="2411413"/>
          <p14:tracePt t="10157" x="8602663" y="2428875"/>
          <p14:tracePt t="10167" x="8612188" y="2438400"/>
          <p14:tracePt t="10173" x="8629650" y="2447925"/>
          <p14:tracePt t="10184" x="8648700" y="2455863"/>
          <p14:tracePt t="10197" x="8658225" y="2455863"/>
          <p14:tracePt t="10205" x="8666163" y="2455863"/>
          <p14:tracePt t="10213" x="8675688" y="2455863"/>
          <p14:tracePt t="10222" x="8675688" y="2438400"/>
          <p14:tracePt t="10230" x="8685213" y="2438400"/>
          <p14:tracePt t="10238" x="8685213" y="2419350"/>
          <p14:tracePt t="10245" x="8685213" y="2401888"/>
          <p14:tracePt t="10254" x="8685213" y="2374900"/>
          <p14:tracePt t="10262" x="8685213" y="2355850"/>
          <p14:tracePt t="10269" x="8666163" y="2328863"/>
          <p14:tracePt t="10277" x="8658225" y="2309813"/>
          <p14:tracePt t="10285" x="8639175" y="2292350"/>
          <p14:tracePt t="10293" x="8629650" y="2273300"/>
          <p14:tracePt t="10302" x="8602663" y="2265363"/>
          <p14:tracePt t="10309" x="8585200" y="2246313"/>
          <p14:tracePt t="10318" x="8575675" y="2246313"/>
          <p14:tracePt t="10326" x="8575675" y="2236788"/>
          <p14:tracePt t="10335" x="8566150" y="2236788"/>
          <p14:tracePt t="10366" x="8566150" y="2255838"/>
          <p14:tracePt t="10374" x="8566150" y="2282825"/>
          <p14:tracePt t="10384" x="8566150" y="2309813"/>
          <p14:tracePt t="10389" x="8585200" y="2338388"/>
          <p14:tracePt t="10397" x="8593138" y="2365375"/>
          <p14:tracePt t="10405" x="8612188" y="2382838"/>
          <p14:tracePt t="10413" x="8621713" y="2401888"/>
          <p14:tracePt t="10422" x="8629650" y="2411413"/>
          <p14:tracePt t="10429" x="8648700" y="2419350"/>
          <p14:tracePt t="10437" x="8658225" y="2419350"/>
          <p14:tracePt t="10446" x="8666163" y="2419350"/>
          <p14:tracePt t="10478" x="8675688" y="2411413"/>
          <p14:tracePt t="10485" x="8675688" y="2401888"/>
          <p14:tracePt t="10494" x="8675688" y="2392363"/>
          <p14:tracePt t="10509" x="8675688" y="2382838"/>
          <p14:tracePt t="10518" x="8675688" y="2374900"/>
          <p14:tracePt t="10525" x="8675688" y="2365375"/>
          <p14:tracePt t="10541" x="8675688" y="2355850"/>
          <p14:tracePt t="10551" x="8675688" y="2346325"/>
          <p14:tracePt t="10557" x="8666163" y="2346325"/>
          <p14:tracePt t="10567" x="8666163" y="2338388"/>
          <p14:tracePt t="10583" x="8658225" y="2338388"/>
          <p14:tracePt t="10598" x="8648700" y="2338388"/>
          <p14:tracePt t="10605" x="8639175" y="2338388"/>
          <p14:tracePt t="10614" x="8621713" y="2338388"/>
          <p14:tracePt t="10621" x="8612188" y="2338388"/>
          <p14:tracePt t="10629" x="8575675" y="2346325"/>
          <p14:tracePt t="10638" x="8529638" y="2365375"/>
          <p14:tracePt t="10645" x="8483600" y="2401888"/>
          <p14:tracePt t="10654" x="8439150" y="2455863"/>
          <p14:tracePt t="10662" x="8383588" y="2501900"/>
          <p14:tracePt t="10670" x="8320088" y="2565400"/>
          <p14:tracePt t="10677" x="8256588" y="2638425"/>
          <p14:tracePt t="10685" x="8154988" y="2711450"/>
          <p14:tracePt t="10693" x="8035925" y="2767013"/>
          <p14:tracePt t="10701" x="7918450" y="2840038"/>
          <p14:tracePt t="10709" x="7799388" y="2894013"/>
          <p14:tracePt t="10718" x="7680325" y="2968625"/>
          <p14:tracePt t="10725" x="7553325" y="3049588"/>
          <p14:tracePt t="10734" x="7434263" y="3122613"/>
          <p14:tracePt t="10741" x="7296150" y="3178175"/>
          <p14:tracePt t="10751" x="7186613" y="3205163"/>
          <p14:tracePt t="10757" x="7086600" y="3224213"/>
          <p14:tracePt t="10767" x="7032625" y="3232150"/>
          <p14:tracePt t="10773" x="6986588" y="3232150"/>
          <p14:tracePt t="10783" x="6959600" y="3232150"/>
          <p14:tracePt t="10789" x="6940550" y="3232150"/>
          <p14:tracePt t="10800" x="6931025" y="3232150"/>
          <p14:tracePt t="10805" x="6923088" y="3232150"/>
          <p14:tracePt t="10845" x="6923088" y="3241675"/>
          <p14:tracePt t="10877" x="6923088" y="3251200"/>
          <p14:tracePt t="10894" x="6923088" y="3260725"/>
          <p14:tracePt t="10901" x="6904038" y="3278188"/>
          <p14:tracePt t="10909" x="6867525" y="3297238"/>
          <p14:tracePt t="10918" x="6840538" y="3305175"/>
          <p14:tracePt t="10926" x="6813550" y="3333750"/>
          <p14:tracePt t="10934" x="6784975" y="3351213"/>
          <p14:tracePt t="10952" x="6740525" y="3397250"/>
          <p14:tracePt t="10957" x="6711950" y="3414713"/>
          <p14:tracePt t="10967" x="6684963" y="3433763"/>
          <p14:tracePt t="10973" x="6684963" y="3443288"/>
          <p14:tracePt t="10983" x="6667500" y="3451225"/>
          <p14:tracePt t="10989" x="6648450" y="3451225"/>
          <p14:tracePt t="11000" x="6638925" y="3460750"/>
          <p14:tracePt t="11014" x="6630988" y="3470275"/>
          <p14:tracePt t="11029" x="6621463" y="3470275"/>
          <p14:tracePt t="11037" x="6621463" y="3479800"/>
          <p14:tracePt t="11053" x="6611938" y="3487738"/>
          <p14:tracePt t="11062" x="6611938" y="3497263"/>
          <p14:tracePt t="11069" x="6611938" y="3506788"/>
          <p14:tracePt t="11077" x="6611938" y="3516313"/>
          <p14:tracePt t="11085" x="6611938" y="3524250"/>
          <p14:tracePt t="11245" x="6630988" y="3524250"/>
          <p14:tracePt t="11253" x="6667500" y="3516313"/>
          <p14:tracePt t="11261" x="6694488" y="3516313"/>
          <p14:tracePt t="11269" x="6721475" y="3506788"/>
          <p14:tracePt t="11277" x="6767513" y="3487738"/>
          <p14:tracePt t="11285" x="6794500" y="3479800"/>
          <p14:tracePt t="11293" x="6840538" y="3460750"/>
          <p14:tracePt t="11301" x="6877050" y="3460750"/>
          <p14:tracePt t="11309" x="6894513" y="3451225"/>
          <p14:tracePt t="11318" x="6913563" y="3443288"/>
          <p14:tracePt t="11325" x="6923088" y="3443288"/>
          <p14:tracePt t="11350" x="6923088" y="3433763"/>
          <p14:tracePt t="11383" x="6913563" y="3433763"/>
          <p14:tracePt t="11389" x="6877050" y="3433763"/>
          <p14:tracePt t="11398" x="6840538" y="3433763"/>
          <p14:tracePt t="11406" x="6813550" y="3433763"/>
          <p14:tracePt t="11413" x="6777038" y="3433763"/>
          <p14:tracePt t="11421" x="6748463" y="3433763"/>
          <p14:tracePt t="11429" x="6711950" y="3433763"/>
          <p14:tracePt t="11437" x="6684963" y="3433763"/>
          <p14:tracePt t="11445" x="6638925" y="3433763"/>
          <p14:tracePt t="11453" x="6621463" y="3433763"/>
          <p14:tracePt t="11461" x="6602413" y="3433763"/>
          <p14:tracePt t="11469" x="6602413" y="3443288"/>
          <p14:tracePt t="11509" x="6602413" y="3451225"/>
          <p14:tracePt t="11517" x="6621463" y="3451225"/>
          <p14:tracePt t="11525" x="6638925" y="3460750"/>
          <p14:tracePt t="11534" x="6657975" y="3460750"/>
          <p14:tracePt t="11541" x="6684963" y="3460750"/>
          <p14:tracePt t="11550" x="6704013" y="3460750"/>
          <p14:tracePt t="11558" x="6731000" y="3460750"/>
          <p14:tracePt t="11567" x="6748463" y="3460750"/>
          <p14:tracePt t="11574" x="6767513" y="3460750"/>
          <p14:tracePt t="11583" x="6784975" y="3460750"/>
          <p14:tracePt t="11590" x="6794500" y="3460750"/>
          <p14:tracePt t="11599" x="6804025" y="3451225"/>
          <p14:tracePt t="11645" x="6804025" y="3443288"/>
          <p14:tracePt t="11653" x="6794500" y="3443288"/>
          <p14:tracePt t="11661" x="6784975" y="3443288"/>
          <p14:tracePt t="11669" x="6767513" y="3433763"/>
          <p14:tracePt t="11677" x="6757988" y="3433763"/>
          <p14:tracePt t="11685" x="6740525" y="3433763"/>
          <p14:tracePt t="11693" x="6731000" y="3433763"/>
          <p14:tracePt t="11709" x="6721475" y="3433763"/>
          <p14:tracePt t="11717" x="6711950" y="3433763"/>
          <p14:tracePt t="11757" x="6711950" y="3443288"/>
          <p14:tracePt t="11766" x="6731000" y="3451225"/>
          <p14:tracePt t="11773" x="6748463" y="3460750"/>
          <p14:tracePt t="11783" x="6777038" y="3460750"/>
          <p14:tracePt t="11789" x="6794500" y="3460750"/>
          <p14:tracePt t="11799" x="6821488" y="3460750"/>
          <p14:tracePt t="11805" x="6850063" y="3460750"/>
          <p14:tracePt t="11816" x="6867525" y="3460750"/>
          <p14:tracePt t="11821" x="6894513" y="3460750"/>
          <p14:tracePt t="11829" x="6913563" y="3460750"/>
          <p14:tracePt t="11837" x="6923088" y="3451225"/>
          <p14:tracePt t="11845" x="6931025" y="3443288"/>
          <p14:tracePt t="11853" x="6940550" y="3443288"/>
          <p14:tracePt t="11901" x="6923088" y="3443288"/>
          <p14:tracePt t="11909" x="6904038" y="3443288"/>
          <p14:tracePt t="11917" x="6886575" y="3443288"/>
          <p14:tracePt t="11925" x="6858000" y="3443288"/>
          <p14:tracePt t="11934" x="6831013" y="3443288"/>
          <p14:tracePt t="11951" x="6757988" y="3443288"/>
          <p14:tracePt t="11957" x="6740525" y="3443288"/>
          <p14:tracePt t="11966" x="6731000" y="3451225"/>
          <p14:tracePt t="11984" x="6731000" y="3460750"/>
          <p14:tracePt t="11999" x="6731000" y="3470275"/>
          <p14:tracePt t="12016" x="6731000" y="3479800"/>
          <p14:tracePt t="12029" x="6740525" y="3479800"/>
          <p14:tracePt t="12037" x="6748463" y="3487738"/>
          <p14:tracePt t="12045" x="6757988" y="3487738"/>
          <p14:tracePt t="12053" x="6777038" y="3487738"/>
          <p14:tracePt t="12062" x="6784975" y="3487738"/>
          <p14:tracePt t="12077" x="6794500" y="3487738"/>
          <p14:tracePt t="12101" x="6804025" y="3487738"/>
          <p14:tracePt t="12149" x="6794500" y="3487738"/>
          <p14:tracePt t="12157" x="6777038" y="3487738"/>
          <p14:tracePt t="12166" x="6767513" y="3487738"/>
          <p14:tracePt t="12173" x="6748463" y="3487738"/>
          <p14:tracePt t="12183" x="6731000" y="3487738"/>
          <p14:tracePt t="12189" x="6721475" y="3487738"/>
          <p14:tracePt t="12199" x="6704013" y="3487738"/>
          <p14:tracePt t="12205" x="6694488" y="3487738"/>
          <p14:tracePt t="12216" x="6684963" y="3487738"/>
          <p14:tracePt t="12221" x="6675438" y="3487738"/>
          <p14:tracePt t="12278" x="6684963" y="3487738"/>
          <p14:tracePt t="12286" x="6704013" y="3497263"/>
          <p14:tracePt t="12293" x="6731000" y="3497263"/>
          <p14:tracePt t="12301" x="6748463" y="3497263"/>
          <p14:tracePt t="12309" x="6777038" y="3497263"/>
          <p14:tracePt t="12317" x="6821488" y="3497263"/>
          <p14:tracePt t="12325" x="6850063" y="3497263"/>
          <p14:tracePt t="12333" x="6867525" y="3487738"/>
          <p14:tracePt t="12341" x="6886575" y="3487738"/>
          <p14:tracePt t="12350" x="6904038" y="3479800"/>
          <p14:tracePt t="12357" x="6923088" y="3479800"/>
          <p14:tracePt t="12366" x="6931025" y="3479800"/>
          <p14:tracePt t="12421" x="6931025" y="3470275"/>
          <p14:tracePt t="12429" x="6913563" y="3470275"/>
          <p14:tracePt t="12437" x="6894513" y="3470275"/>
          <p14:tracePt t="12446" x="6867525" y="3470275"/>
          <p14:tracePt t="12453" x="6850063" y="3470275"/>
          <p14:tracePt t="12462" x="6831013" y="3470275"/>
          <p14:tracePt t="12469" x="6813550" y="3470275"/>
          <p14:tracePt t="12478" x="6794500" y="3470275"/>
          <p14:tracePt t="12485" x="6784975" y="3470275"/>
          <p14:tracePt t="12493" x="6748463" y="3470275"/>
          <p14:tracePt t="12501" x="6731000" y="3470275"/>
          <p14:tracePt t="12621" x="6740525" y="3470275"/>
          <p14:tracePt t="12630" x="6748463" y="3470275"/>
          <p14:tracePt t="12726" x="6757988" y="3470275"/>
          <p14:tracePt t="12758" x="6748463" y="3470275"/>
          <p14:tracePt t="12766" x="6740525" y="3470275"/>
          <p14:tracePt t="12773" x="6721475" y="3470275"/>
          <p14:tracePt t="12782" x="6694488" y="3460750"/>
          <p14:tracePt t="12789" x="6675438" y="3460750"/>
          <p14:tracePt t="12799" x="6648450" y="3460750"/>
          <p14:tracePt t="12805" x="6630988" y="3451225"/>
          <p14:tracePt t="12815" x="6621463" y="3451225"/>
          <p14:tracePt t="12821" x="6602413" y="3451225"/>
          <p14:tracePt t="12832" x="6594475" y="3451225"/>
          <p14:tracePt t="12933" x="6621463" y="3451225"/>
          <p14:tracePt t="12942" x="6638925" y="3451225"/>
          <p14:tracePt t="12949" x="6657975" y="3451225"/>
          <p14:tracePt t="12958" x="6675438" y="3451225"/>
          <p14:tracePt t="12966" x="6694488" y="3451225"/>
          <p14:tracePt t="12973" x="6721475" y="3451225"/>
          <p14:tracePt t="12983" x="6740525" y="3451225"/>
          <p14:tracePt t="12990" x="6757988" y="3451225"/>
          <p14:tracePt t="12999" x="6777038" y="3451225"/>
          <p14:tracePt t="13005" x="6794500" y="3451225"/>
          <p14:tracePt t="13015" x="6813550" y="3443288"/>
          <p14:tracePt t="13022" x="6821488" y="3443288"/>
          <p14:tracePt t="13109" x="6813550" y="3443288"/>
          <p14:tracePt t="13117" x="6794500" y="3443288"/>
          <p14:tracePt t="13126" x="6784975" y="3433763"/>
          <p14:tracePt t="13133" x="6767513" y="3433763"/>
          <p14:tracePt t="13149" x="6748463" y="3433763"/>
          <p14:tracePt t="13158" x="6731000" y="3433763"/>
          <p14:tracePt t="13166" x="6711950" y="3433763"/>
          <p14:tracePt t="13174" x="6704013" y="3433763"/>
          <p14:tracePt t="13182" x="6684963" y="3433763"/>
          <p14:tracePt t="13229" x="6694488" y="3433763"/>
          <p14:tracePt t="13237" x="6704013" y="3433763"/>
          <p14:tracePt t="13246" x="6731000" y="3433763"/>
          <p14:tracePt t="13253" x="6748463" y="3433763"/>
          <p14:tracePt t="13261" x="6777038" y="3433763"/>
          <p14:tracePt t="13269" x="6821488" y="3433763"/>
          <p14:tracePt t="13277" x="6858000" y="3433763"/>
          <p14:tracePt t="13285" x="6913563" y="3433763"/>
          <p14:tracePt t="13293" x="6959600" y="3433763"/>
          <p14:tracePt t="13301" x="6986588" y="3433763"/>
          <p14:tracePt t="13309" x="7013575" y="3433763"/>
          <p14:tracePt t="13317" x="7032625" y="3433763"/>
          <p14:tracePt t="13325" x="7040563" y="3433763"/>
          <p14:tracePt t="13365" x="7023100" y="3433763"/>
          <p14:tracePt t="13374" x="6986588" y="3433763"/>
          <p14:tracePt t="13382" x="6940550" y="3433763"/>
          <p14:tracePt t="13389" x="6886575" y="3433763"/>
          <p14:tracePt t="13399" x="6831013" y="3433763"/>
          <p14:tracePt t="13405" x="6777038" y="3433763"/>
          <p14:tracePt t="13415" x="6721475" y="3433763"/>
          <p14:tracePt t="13421" x="6657975" y="3433763"/>
          <p14:tracePt t="13432" x="6621463" y="3433763"/>
          <p14:tracePt t="13437" x="6594475" y="3433763"/>
          <p14:tracePt t="13445" x="6575425" y="3433763"/>
          <p14:tracePt t="13501" x="6584950" y="3433763"/>
          <p14:tracePt t="13509" x="6602413" y="3433763"/>
          <p14:tracePt t="13517" x="6621463" y="3433763"/>
          <p14:tracePt t="13526" x="6638925" y="3433763"/>
          <p14:tracePt t="13533" x="6657975" y="3433763"/>
          <p14:tracePt t="13542" x="6675438" y="3433763"/>
          <p14:tracePt t="13549" x="6694488" y="3433763"/>
          <p14:tracePt t="13557" x="6711950" y="3433763"/>
          <p14:tracePt t="13566" x="6721475" y="3433763"/>
          <p14:tracePt t="13573" x="6731000" y="3433763"/>
          <p14:tracePt t="13589" x="6740525" y="3433763"/>
          <p14:tracePt t="13774" x="6740525" y="3443288"/>
          <p14:tracePt t="14477" x="6731000" y="3443288"/>
          <p14:tracePt t="15014" x="6721475" y="3443288"/>
          <p14:tracePt t="15021" x="6711950" y="3443288"/>
          <p14:tracePt t="15031" x="6704013" y="3443288"/>
          <p14:tracePt t="15045" x="6694488" y="3443288"/>
          <p14:tracePt t="15062" x="6684963" y="3443288"/>
          <p14:tracePt t="15078" x="6675438" y="3443288"/>
          <p14:tracePt t="15221" x="6675438" y="3451225"/>
          <p14:tracePt t="15231" x="6667500" y="3451225"/>
          <p14:tracePt t="15237" x="6667500" y="3460750"/>
          <p14:tracePt t="15253" x="6667500" y="3470275"/>
          <p14:tracePt t="15261" x="6667500" y="3479800"/>
          <p14:tracePt t="15269" x="6657975" y="3479800"/>
          <p14:tracePt t="15286" x="6648450" y="3487738"/>
          <p14:tracePt t="15294" x="6638925" y="3506788"/>
          <p14:tracePt t="15302" x="6638925" y="3516313"/>
          <p14:tracePt t="15309" x="6630988" y="3516313"/>
          <p14:tracePt t="15318" x="6630988" y="3524250"/>
          <p14:tracePt t="15325" x="6630988" y="3533775"/>
          <p14:tracePt t="15334" x="6621463" y="3543300"/>
          <p14:tracePt t="15350" x="6611938" y="3543300"/>
          <p14:tracePt t="15630" x="6611938" y="3533775"/>
          <p14:tracePt t="15647" x="6611938" y="3524250"/>
          <p14:tracePt t="17549" x="6611938" y="3497263"/>
          <p14:tracePt t="17558" x="6621463" y="3470275"/>
          <p14:tracePt t="17566" x="6621463" y="3451225"/>
          <p14:tracePt t="17573" x="6621463" y="3443288"/>
          <p14:tracePt t="17581" x="6630988" y="3433763"/>
          <p14:tracePt t="17589" x="6630988" y="3424238"/>
          <p14:tracePt t="17606" x="6630988" y="3414713"/>
          <p14:tracePt t="17701" x="6638925" y="3414713"/>
          <p14:tracePt t="17710" x="6648450" y="3414713"/>
          <p14:tracePt t="17726" x="6667500" y="3414713"/>
          <p14:tracePt t="17733" x="6675438" y="3414713"/>
          <p14:tracePt t="17741" x="6694488" y="3414713"/>
          <p14:tracePt t="17749" x="6704013" y="3414713"/>
          <p14:tracePt t="17758" x="6711950" y="3414713"/>
          <p14:tracePt t="17853" x="6711950" y="3424238"/>
          <p14:tracePt t="17869" x="6711950" y="3433763"/>
          <p14:tracePt t="17885" x="6711950" y="3443288"/>
          <p14:tracePt t="17902" x="6711950" y="3451225"/>
          <p14:tracePt t="17909" x="6711950" y="3460750"/>
          <p14:tracePt t="17934" x="6704013" y="3470275"/>
          <p14:tracePt t="17941" x="6704013" y="3479800"/>
          <p14:tracePt t="17949" x="6704013" y="3487738"/>
          <p14:tracePt t="17957" x="6694488" y="3506788"/>
          <p14:tracePt t="17965" x="6694488" y="3516313"/>
          <p14:tracePt t="17973" x="6684963" y="3533775"/>
          <p14:tracePt t="17989" x="6684963" y="3543300"/>
          <p14:tracePt t="17997" x="6684963" y="3552825"/>
          <p14:tracePt t="18006" x="6675438" y="3552825"/>
          <p14:tracePt t="18013" x="6675438" y="3560763"/>
          <p14:tracePt t="19821" x="6675438" y="3552825"/>
          <p14:tracePt t="19846" x="6675438" y="3543300"/>
          <p14:tracePt t="19869" x="6684963" y="3543300"/>
          <p14:tracePt t="19981" x="6694488" y="3543300"/>
          <p14:tracePt t="19997" x="6694488" y="3533775"/>
          <p14:tracePt t="20021" x="6704013" y="3533775"/>
          <p14:tracePt t="21478" x="6704013" y="3524250"/>
          <p14:tracePt t="21485" x="6684963" y="3516313"/>
          <p14:tracePt t="21565" x="6675438" y="3516313"/>
          <p14:tracePt t="21605" x="6675438" y="3497263"/>
          <p14:tracePt t="21613" x="6675438" y="3479800"/>
          <p14:tracePt t="21622" x="6675438" y="3470275"/>
          <p14:tracePt t="21629" x="6675438" y="3460750"/>
          <p14:tracePt t="25541" x="6667500" y="3470275"/>
          <p14:tracePt t="25550" x="6657975" y="3479800"/>
          <p14:tracePt t="25557" x="6648450" y="3497263"/>
          <p14:tracePt t="25565" x="6638925" y="3506788"/>
          <p14:tracePt t="25574" x="6638925" y="3516313"/>
          <p14:tracePt t="25581" x="6630988" y="3524250"/>
          <p14:tracePt t="25613" x="6621463" y="3524250"/>
          <p14:tracePt t="25629" x="6611938" y="3524250"/>
          <p14:tracePt t="25646" x="6602413" y="3533775"/>
          <p14:tracePt t="25654" x="6575425" y="3533775"/>
          <p14:tracePt t="25662" x="6548438" y="3533775"/>
          <p14:tracePt t="25672" x="6529388" y="3533775"/>
          <p14:tracePt t="25678" x="6511925" y="3533775"/>
          <p14:tracePt t="25686" x="6492875" y="3533775"/>
          <p14:tracePt t="25694" x="6465888" y="3533775"/>
          <p14:tracePt t="25701" x="6456363" y="3533775"/>
          <p14:tracePt t="25709" x="6438900" y="3533775"/>
          <p14:tracePt t="25717" x="6419850" y="3533775"/>
          <p14:tracePt t="25725" x="6402388" y="3533775"/>
          <p14:tracePt t="25733" x="6383338" y="3533775"/>
          <p14:tracePt t="25741" x="6365875" y="3524250"/>
          <p14:tracePt t="25757" x="6356350" y="3516313"/>
          <p14:tracePt t="25790" x="6356350" y="3497263"/>
          <p14:tracePt t="25797" x="6356350" y="3487738"/>
          <p14:tracePt t="25807" x="6373813" y="3479800"/>
          <p14:tracePt t="25813" x="6392863" y="3470275"/>
          <p14:tracePt t="25824" x="6402388" y="3460750"/>
          <p14:tracePt t="25829" x="6419850" y="3451225"/>
          <p14:tracePt t="25839" x="6438900" y="3443288"/>
          <p14:tracePt t="25845" x="6446838" y="3433763"/>
          <p14:tracePt t="25856" x="6465888" y="3424238"/>
          <p14:tracePt t="25861" x="6492875" y="3414713"/>
          <p14:tracePt t="25870" x="6502400" y="3414713"/>
          <p14:tracePt t="25878" x="6521450" y="3406775"/>
          <p14:tracePt t="25893" x="6529388" y="3397250"/>
          <p14:tracePt t="25909" x="6538913" y="3397250"/>
          <p14:tracePt t="26029" x="6557963" y="3397250"/>
          <p14:tracePt t="26037" x="6575425" y="3397250"/>
          <p14:tracePt t="26046" x="6602413" y="3406775"/>
          <p14:tracePt t="26054" x="6675438" y="3414713"/>
          <p14:tracePt t="26062" x="6748463" y="3424238"/>
          <p14:tracePt t="26069" x="6821488" y="3424238"/>
          <p14:tracePt t="26077" x="6904038" y="3443288"/>
          <p14:tracePt t="26085" x="6959600" y="3443288"/>
          <p14:tracePt t="26093" x="7013575" y="3443288"/>
          <p14:tracePt t="26102" x="7040563" y="3443288"/>
          <p14:tracePt t="26110" x="7059613" y="3443288"/>
          <p14:tracePt t="26133" x="7059613" y="3433763"/>
          <p14:tracePt t="26149" x="7059613" y="3424238"/>
          <p14:tracePt t="26165" x="7050088" y="3414713"/>
          <p14:tracePt t="26174" x="7032625" y="3414713"/>
          <p14:tracePt t="26181" x="7023100" y="3406775"/>
          <p14:tracePt t="26190" x="6996113" y="3406775"/>
          <p14:tracePt t="26197" x="6967538" y="3397250"/>
          <p14:tracePt t="26207" x="6913563" y="3387725"/>
          <p14:tracePt t="26213" x="6831013" y="3378200"/>
          <p14:tracePt t="26223" x="6757988" y="3378200"/>
          <p14:tracePt t="26229" x="6704013" y="3360738"/>
          <p14:tracePt t="26239" x="6648450" y="3360738"/>
          <p14:tracePt t="26245" x="6611938" y="3360738"/>
          <p14:tracePt t="26255" x="6584950" y="3360738"/>
          <p14:tracePt t="26261" x="6575425" y="3360738"/>
          <p14:tracePt t="26293" x="6575425" y="3351213"/>
          <p14:tracePt t="26301" x="6584950" y="3351213"/>
          <p14:tracePt t="26309" x="6602413" y="3341688"/>
          <p14:tracePt t="26317" x="6621463" y="3333750"/>
          <p14:tracePt t="26325" x="6648450" y="3324225"/>
          <p14:tracePt t="26333" x="6684963" y="3305175"/>
          <p14:tracePt t="26341" x="6721475" y="3297238"/>
          <p14:tracePt t="26349" x="6777038" y="3260725"/>
          <p14:tracePt t="26357" x="6840538" y="3224213"/>
          <p14:tracePt t="26365" x="6886575" y="3187700"/>
          <p14:tracePt t="26373" x="6931025" y="3132138"/>
          <p14:tracePt t="26381" x="6986588" y="3068638"/>
          <p14:tracePt t="26390" x="7040563" y="2986088"/>
          <p14:tracePt t="26397" x="7086600" y="2894013"/>
          <p14:tracePt t="26406" x="7113588" y="2776538"/>
          <p14:tracePt t="26413" x="7142163" y="2667000"/>
          <p14:tracePt t="26423" x="7169150" y="2528888"/>
          <p14:tracePt t="26429" x="7196138" y="2419350"/>
          <p14:tracePt t="26439" x="7215188" y="2292350"/>
          <p14:tracePt t="26445" x="7223125" y="2163763"/>
          <p14:tracePt t="26455" x="7242175" y="2027238"/>
          <p14:tracePt t="26461" x="7269163" y="1917700"/>
          <p14:tracePt t="26469" x="7288213" y="1808163"/>
          <p14:tracePt t="26477" x="7288213" y="1735138"/>
          <p14:tracePt t="26485" x="7296150" y="1652588"/>
          <p14:tracePt t="26493" x="7296150" y="1598613"/>
          <p14:tracePt t="26501" x="7296150" y="1552575"/>
          <p14:tracePt t="26509" x="7296150" y="1525588"/>
          <p14:tracePt t="26517" x="7288213" y="1506538"/>
          <p14:tracePt t="26525" x="7278688" y="1497013"/>
          <p14:tracePt t="26533" x="7269163" y="1489075"/>
          <p14:tracePt t="26645" x="7269163" y="1525588"/>
          <p14:tracePt t="26653" x="7278688" y="1562100"/>
          <p14:tracePt t="26661" x="7305675" y="1606550"/>
          <p14:tracePt t="26669" x="7315200" y="1652588"/>
          <p14:tracePt t="26677" x="7334250" y="1698625"/>
          <p14:tracePt t="26685" x="7378700" y="1762125"/>
          <p14:tracePt t="26693" x="7415213" y="1825625"/>
          <p14:tracePt t="26701" x="7451725" y="1890713"/>
          <p14:tracePt t="26709" x="7488238" y="1917700"/>
          <p14:tracePt t="26717" x="7507288" y="1954213"/>
          <p14:tracePt t="26725" x="7534275" y="1973263"/>
          <p14:tracePt t="26733" x="7543800" y="1981200"/>
          <p14:tracePt t="26741" x="7561263" y="1981200"/>
          <p14:tracePt t="26821" x="7561263" y="1990725"/>
          <p14:tracePt t="26838" x="7580313" y="2017713"/>
          <p14:tracePt t="26845" x="7616825" y="2082800"/>
          <p14:tracePt t="26853" x="7653338" y="2163763"/>
          <p14:tracePt t="26861" x="7726363" y="2246313"/>
          <p14:tracePt t="26872" x="7780338" y="2365375"/>
          <p14:tracePt t="26877" x="7853363" y="2484438"/>
          <p14:tracePt t="26885" x="7945438" y="2584450"/>
          <p14:tracePt t="26893" x="8018463" y="2703513"/>
          <p14:tracePt t="26901" x="8108950" y="2820988"/>
          <p14:tracePt t="26909" x="8191500" y="2940050"/>
          <p14:tracePt t="26917" x="8283575" y="3041650"/>
          <p14:tracePt t="26925" x="8374063" y="3159125"/>
          <p14:tracePt t="26933" x="8439150" y="3241675"/>
          <p14:tracePt t="26941" x="8512175" y="3324225"/>
          <p14:tracePt t="26956" x="8548688" y="3370263"/>
          <p14:tracePt t="26957" x="8566150" y="3414713"/>
          <p14:tracePt t="26966" x="8585200" y="3433763"/>
          <p14:tracePt t="26973" x="8602663" y="3460750"/>
          <p14:tracePt t="26981" x="8612188" y="3479800"/>
          <p14:tracePt t="26990" x="8612188" y="3487738"/>
          <p14:tracePt t="26997" x="8612188" y="3497263"/>
          <p14:tracePt t="27006" x="8612188" y="3506788"/>
          <p14:tracePt t="27013" x="8612188" y="3516313"/>
          <p14:tracePt t="27029" x="8612188" y="3524250"/>
          <p14:tracePt t="27061" x="8612188" y="3533775"/>
          <p14:tracePt t="27093" x="8612188" y="3543300"/>
          <p14:tracePt t="27101" x="8621713" y="3543300"/>
          <p14:tracePt t="27109" x="8629650" y="3560763"/>
          <p14:tracePt t="27117" x="8648700" y="3579813"/>
          <p14:tracePt t="27125" x="8675688" y="3625850"/>
          <p14:tracePt t="27133" x="8694738" y="3670300"/>
          <p14:tracePt t="27141" x="8731250" y="3716338"/>
          <p14:tracePt t="27149" x="8767763" y="3771900"/>
          <p14:tracePt t="27157" x="8794750" y="3798888"/>
          <p14:tracePt t="27165" x="8821738" y="3816350"/>
          <p14:tracePt t="27173" x="8848725" y="3825875"/>
          <p14:tracePt t="27181" x="8858250" y="3835400"/>
          <p14:tracePt t="27189" x="8867775" y="3835400"/>
          <p14:tracePt t="27269" x="8858250" y="3835400"/>
          <p14:tracePt t="27277" x="8848725" y="3835400"/>
          <p14:tracePt t="27285" x="8848725" y="3825875"/>
          <p14:tracePt t="27349" x="8867775" y="3825875"/>
          <p14:tracePt t="27357" x="8894763" y="3844925"/>
          <p14:tracePt t="27365" x="8921750" y="3852863"/>
          <p14:tracePt t="27373" x="8959850" y="3862388"/>
          <p14:tracePt t="27381" x="8986838" y="3871913"/>
          <p14:tracePt t="27389" x="9032875" y="3881438"/>
          <p14:tracePt t="27398" x="9059863" y="3881438"/>
          <p14:tracePt t="27406" x="9086850" y="3881438"/>
          <p14:tracePt t="27413" x="9105900" y="3889375"/>
          <p14:tracePt t="27422" x="9113838" y="3889375"/>
          <p14:tracePt t="27429" x="9123363" y="3889375"/>
          <p14:tracePt t="27597" x="9132888" y="3917950"/>
          <p14:tracePt t="27605" x="9142413" y="3963988"/>
          <p14:tracePt t="27614" x="9178925" y="4027488"/>
          <p14:tracePt t="27622" x="9205913" y="4100513"/>
          <p14:tracePt t="27629" x="9215438" y="4183063"/>
          <p14:tracePt t="27638" x="9215438" y="4256088"/>
          <p14:tracePt t="27645" x="9232900" y="4292600"/>
          <p14:tracePt t="27655" x="9242425" y="4329113"/>
          <p14:tracePt t="27662" x="9259888" y="4337050"/>
          <p14:tracePt t="27671" x="9278938" y="4346575"/>
          <p14:tracePt t="27677" x="9288463" y="4346575"/>
          <p14:tracePt t="27693" x="9288463" y="4356100"/>
          <p14:tracePt t="27701" x="9296400" y="4356100"/>
          <p14:tracePt t="27717" x="9305925" y="4356100"/>
          <p14:tracePt t="27749" x="9315450" y="4356100"/>
          <p14:tracePt t="27757" x="9315450" y="4346575"/>
          <p14:tracePt t="27765" x="9324975" y="4329113"/>
          <p14:tracePt t="27774" x="9332913" y="4310063"/>
          <p14:tracePt t="27781" x="9342438" y="4283075"/>
          <p14:tracePt t="27789" x="9351963" y="4264025"/>
          <p14:tracePt t="27797" x="9351963" y="4227513"/>
          <p14:tracePt t="27806" x="9351963" y="4191000"/>
          <p14:tracePt t="27813" x="9351963" y="4146550"/>
          <p14:tracePt t="27822" x="9351963" y="4110038"/>
          <p14:tracePt t="27829" x="9351963" y="4054475"/>
          <p14:tracePt t="27838" x="9324975" y="4008438"/>
          <p14:tracePt t="27846" x="9305925" y="3944938"/>
          <p14:tracePt t="27855" x="9251950" y="3898900"/>
          <p14:tracePt t="27862" x="9186863" y="3825875"/>
          <p14:tracePt t="27872" x="9105900" y="3771900"/>
          <p14:tracePt t="27877" x="9004300" y="3735388"/>
          <p14:tracePt t="27888" x="8921750" y="3706813"/>
          <p14:tracePt t="27893" x="8848725" y="3706813"/>
          <p14:tracePt t="27901" x="8812213" y="3706813"/>
          <p14:tracePt t="27909" x="8775700" y="3725863"/>
          <p14:tracePt t="27917" x="8758238" y="3771900"/>
          <p14:tracePt t="27937" x="8721725" y="3927475"/>
          <p14:tracePt t="27941" x="8702675" y="4054475"/>
          <p14:tracePt t="27950" x="8702675" y="4200525"/>
          <p14:tracePt t="27957" x="8739188" y="4356100"/>
          <p14:tracePt t="27965" x="8804275" y="4548188"/>
          <p14:tracePt t="27974" x="8904288" y="4721225"/>
          <p14:tracePt t="27981" x="8996363" y="4857750"/>
          <p14:tracePt t="27989" x="9077325" y="4976813"/>
          <p14:tracePt t="27998" x="9159875" y="5040313"/>
          <p14:tracePt t="28006" x="9259888" y="5105400"/>
          <p14:tracePt t="28013" x="9361488" y="5141913"/>
          <p14:tracePt t="28022" x="9451975" y="5159375"/>
          <p14:tracePt t="28029" x="9571038" y="5168900"/>
          <p14:tracePt t="28038" x="9698038" y="5168900"/>
          <p14:tracePt t="28045" x="9863138" y="5149850"/>
          <p14:tracePt t="28055" x="10028238" y="5105400"/>
          <p14:tracePt t="28061" x="10210800" y="5059363"/>
          <p14:tracePt t="28071" x="10383838" y="4986338"/>
          <p14:tracePt t="28077" x="10539413" y="4903788"/>
          <p14:tracePt t="28088" x="10685463" y="4811713"/>
          <p14:tracePt t="28093" x="10821988" y="4702175"/>
          <p14:tracePt t="28101" x="10968038" y="4548188"/>
          <p14:tracePt t="28109" x="11077575" y="4429125"/>
          <p14:tracePt t="28118" x="11169650" y="4292600"/>
          <p14:tracePt t="28125" x="11242675" y="4173538"/>
          <p14:tracePt t="28134" x="11279188" y="4090988"/>
          <p14:tracePt t="28142" x="11296650" y="4000500"/>
          <p14:tracePt t="28150" x="11306175" y="3954463"/>
          <p14:tracePt t="28157" x="11306175" y="3917950"/>
          <p14:tracePt t="28165" x="11306175" y="3881438"/>
          <p14:tracePt t="28174" x="11306175" y="3862388"/>
          <p14:tracePt t="28189" x="11306175" y="3852863"/>
          <p14:tracePt t="28198" x="11306175" y="3844925"/>
          <p14:tracePt t="28206" x="11306175" y="3835400"/>
          <p14:tracePt t="28213" x="11296650" y="3825875"/>
          <p14:tracePt t="28229" x="11296650" y="3816350"/>
          <p14:tracePt t="28246" x="11287125" y="3808413"/>
          <p14:tracePt t="28366" x="11279188" y="3808413"/>
          <p14:tracePt t="28374" x="11279188" y="3798888"/>
          <p14:tracePt t="28382" x="11279188" y="3789363"/>
          <p14:tracePt t="28389" x="11260138" y="3779838"/>
          <p14:tracePt t="28397" x="11250613" y="3771900"/>
          <p14:tracePt t="28405" x="11242675" y="3762375"/>
          <p14:tracePt t="28413" x="11223625" y="3752850"/>
          <p14:tracePt t="28422" x="11214100" y="3752850"/>
          <p14:tracePt t="28429" x="11196638" y="3743325"/>
          <p14:tracePt t="28438" x="11177588" y="3735388"/>
          <p14:tracePt t="28445" x="11169650" y="3725863"/>
          <p14:tracePt t="28455" x="11160125" y="3725863"/>
          <p14:tracePt t="28461" x="11141075" y="3716338"/>
          <p14:tracePt t="28471" x="11114088" y="3706813"/>
          <p14:tracePt t="28477" x="11104563" y="3706813"/>
          <p14:tracePt t="28488" x="11068050" y="3698875"/>
          <p14:tracePt t="28493" x="11050588" y="3698875"/>
          <p14:tracePt t="28502" x="11023600" y="3689350"/>
          <p14:tracePt t="28509" x="11004550" y="3689350"/>
          <p14:tracePt t="28518" x="10987088" y="3689350"/>
          <p14:tracePt t="28525" x="10968038" y="3689350"/>
          <p14:tracePt t="28533" x="10958513" y="3689350"/>
          <p14:tracePt t="28549" x="10950575" y="3689350"/>
          <p14:tracePt t="28565" x="10941050" y="3689350"/>
          <p14:tracePt t="28646" x="10931525" y="3689350"/>
          <p14:tracePt t="28654" x="10922000" y="3689350"/>
          <p14:tracePt t="28661" x="10895013" y="3698875"/>
          <p14:tracePt t="28670" x="10868025" y="3716338"/>
          <p14:tracePt t="28678" x="10831513" y="3762375"/>
          <p14:tracePt t="28687" x="10768013" y="3816350"/>
          <p14:tracePt t="28693" x="10702925" y="3889375"/>
          <p14:tracePt t="28704" x="10629900" y="3971925"/>
          <p14:tracePt t="28709" x="10566400" y="4037013"/>
          <p14:tracePt t="28718" x="10493375" y="4117975"/>
          <p14:tracePt t="28725" x="10420350" y="4200525"/>
          <p14:tracePt t="28733" x="10320338" y="4264025"/>
          <p14:tracePt t="28742" x="10255250" y="4329113"/>
          <p14:tracePt t="28749" x="10182225" y="4410075"/>
          <p14:tracePt t="28757" x="10101263" y="4502150"/>
          <p14:tracePt t="28765" x="10009188" y="4602163"/>
          <p14:tracePt t="28774" x="9945688" y="4684713"/>
          <p14:tracePt t="28781" x="9872663" y="4767263"/>
          <p14:tracePt t="28789" x="9836150" y="4830763"/>
          <p14:tracePt t="28798" x="9799638" y="4876800"/>
          <p14:tracePt t="28805" x="9780588" y="4913313"/>
          <p14:tracePt t="28814" x="9772650" y="4930775"/>
          <p14:tracePt t="28829" x="9763125" y="4940300"/>
          <p14:tracePt t="28902" x="9763125" y="4930775"/>
          <p14:tracePt t="28909" x="9772650" y="4922838"/>
          <p14:tracePt t="28925" x="9772650" y="4913313"/>
          <p14:tracePt t="28933" x="9772650" y="4903788"/>
          <p14:tracePt t="28942" x="9772650" y="4894263"/>
          <p14:tracePt t="28965" x="9780588" y="4884738"/>
          <p14:tracePt t="28974" x="9780588" y="4867275"/>
          <p14:tracePt t="28981" x="9780588" y="4857750"/>
          <p14:tracePt t="28989" x="9780588" y="4848225"/>
          <p14:tracePt t="28997" x="9780588" y="4840288"/>
          <p14:tracePt t="29021" x="9780588" y="4830763"/>
          <p14:tracePt t="29029" x="9780588" y="4821238"/>
          <p14:tracePt t="29038" x="9780588" y="4811713"/>
          <p14:tracePt t="29046" x="9780588" y="4803775"/>
          <p14:tracePt t="29055" x="9780588" y="4794250"/>
          <p14:tracePt t="29071" x="9780588" y="4784725"/>
          <p14:tracePt t="29094" x="9780588" y="4775200"/>
          <p14:tracePt t="29103" x="9780588" y="4767263"/>
          <p14:tracePt t="29118" x="9780588" y="4757738"/>
          <p14:tracePt t="29125" x="9780588" y="4748213"/>
          <p14:tracePt t="29133" x="9780588" y="4738688"/>
          <p14:tracePt t="29302" x="9780588" y="4730750"/>
          <p14:tracePt t="29309" x="9790113" y="4702175"/>
          <p14:tracePt t="29318" x="9799638" y="4675188"/>
          <p14:tracePt t="29325" x="9817100" y="4648200"/>
          <p14:tracePt t="29334" x="9826625" y="4621213"/>
          <p14:tracePt t="29341" x="9836150" y="4575175"/>
          <p14:tracePt t="29349" x="9836150" y="4529138"/>
          <p14:tracePt t="29357" x="9845675" y="4492625"/>
          <p14:tracePt t="29365" x="9845675" y="4438650"/>
          <p14:tracePt t="29373" x="9845675" y="4392613"/>
          <p14:tracePt t="29381" x="9836150" y="4346575"/>
          <p14:tracePt t="29389" x="9826625" y="4319588"/>
          <p14:tracePt t="29397" x="9809163" y="4300538"/>
          <p14:tracePt t="29405" x="9799638" y="4273550"/>
          <p14:tracePt t="29414" x="9763125" y="4246563"/>
          <p14:tracePt t="29421" x="9734550" y="4227513"/>
          <p14:tracePt t="29429" x="9690100" y="4210050"/>
          <p14:tracePt t="29438" x="9644063" y="4173538"/>
          <p14:tracePt t="29445" x="9598025" y="4146550"/>
          <p14:tracePt t="29454" x="9551988" y="4110038"/>
          <p14:tracePt t="29462" x="9515475" y="4090988"/>
          <p14:tracePt t="29471" x="9488488" y="4081463"/>
          <p14:tracePt t="29477" x="9471025" y="4064000"/>
          <p14:tracePt t="29487" x="9451975" y="4054475"/>
          <p14:tracePt t="29493" x="9434513" y="4044950"/>
          <p14:tracePt t="29509" x="9424988" y="4037013"/>
          <p14:tracePt t="29678" x="9415463" y="4037013"/>
          <p14:tracePt t="29702" x="9405938" y="4037013"/>
          <p14:tracePt t="29709" x="9405938" y="4027488"/>
          <p14:tracePt t="29925" x="9405938" y="4037013"/>
          <p14:tracePt t="29934" x="9405938" y="4054475"/>
          <p14:tracePt t="29942" x="9405938" y="4073525"/>
          <p14:tracePt t="29952" x="9405938" y="4081463"/>
          <p14:tracePt t="29958" x="9405938" y="4090988"/>
          <p14:tracePt t="30077" x="9398000" y="4090988"/>
          <p14:tracePt t="30087" x="9388475" y="4073525"/>
          <p14:tracePt t="30094" x="9369425" y="4044950"/>
          <p14:tracePt t="30102" x="9351963" y="4037013"/>
          <p14:tracePt t="30109" x="9332913" y="4027488"/>
          <p14:tracePt t="30119" x="9324975" y="4008438"/>
          <p14:tracePt t="30126" x="9305925" y="4000500"/>
          <p14:tracePt t="30134" x="9296400" y="4000500"/>
          <p14:tracePt t="30141" x="9288463" y="3990975"/>
          <p14:tracePt t="30150" x="9278938" y="3981450"/>
          <p14:tracePt t="30157" x="9269413" y="3971925"/>
          <p14:tracePt t="30317" x="9269413" y="3963988"/>
          <p14:tracePt t="30326" x="9269413" y="3954463"/>
          <p14:tracePt t="30334" x="9269413" y="3935413"/>
          <p14:tracePt t="30349" x="9269413" y="3927475"/>
          <p14:tracePt t="30357" x="9269413" y="3917950"/>
          <p14:tracePt t="30365" x="9269413" y="3908425"/>
          <p14:tracePt t="30373" x="9269413" y="3898900"/>
          <p14:tracePt t="30381" x="9269413" y="3889375"/>
          <p14:tracePt t="30397" x="9269413" y="3881438"/>
          <p14:tracePt t="30422" x="9269413" y="3871913"/>
          <p14:tracePt t="30429" x="9269413" y="3862388"/>
          <p14:tracePt t="30445" x="9278938" y="3852863"/>
          <p14:tracePt t="30470" x="9278938" y="3844925"/>
          <p14:tracePt t="30574" x="9288463" y="3835400"/>
          <p14:tracePt t="30582" x="9288463" y="3825875"/>
          <p14:tracePt t="30589" x="9296400" y="3816350"/>
          <p14:tracePt t="30597" x="9296400" y="3798888"/>
          <p14:tracePt t="30605" x="9296400" y="3789363"/>
          <p14:tracePt t="30613" x="9296400" y="3779838"/>
          <p14:tracePt t="30621" x="9296400" y="3762375"/>
          <p14:tracePt t="30629" x="9296400" y="3752850"/>
          <p14:tracePt t="30637" x="9296400" y="3743325"/>
          <p14:tracePt t="30645" x="9296400" y="3735388"/>
          <p14:tracePt t="30654" x="9296400" y="3716338"/>
          <p14:tracePt t="30661" x="9296400" y="3698875"/>
          <p14:tracePt t="30670" x="9296400" y="3670300"/>
          <p14:tracePt t="30678" x="9296400" y="3643313"/>
          <p14:tracePt t="30687" x="9296400" y="3606800"/>
          <p14:tracePt t="30693" x="9296400" y="3579813"/>
          <p14:tracePt t="30703" x="9278938" y="3552825"/>
          <p14:tracePt t="30709" x="9259888" y="3506788"/>
          <p14:tracePt t="30719" x="9242425" y="3479800"/>
          <p14:tracePt t="30726" x="9223375" y="3433763"/>
          <p14:tracePt t="30736" x="9186863" y="3406775"/>
          <p14:tracePt t="30741" x="9169400" y="3370263"/>
          <p14:tracePt t="30750" x="9150350" y="3324225"/>
          <p14:tracePt t="30757" x="9113838" y="3297238"/>
          <p14:tracePt t="30766" x="9096375" y="3278188"/>
          <p14:tracePt t="30773" x="9069388" y="3260725"/>
          <p14:tracePt t="30781" x="9050338" y="3232150"/>
          <p14:tracePt t="30789" x="9023350" y="3214688"/>
          <p14:tracePt t="30797" x="9004300" y="3205163"/>
          <p14:tracePt t="30805" x="8986838" y="3187700"/>
          <p14:tracePt t="30813" x="8977313" y="3178175"/>
          <p14:tracePt t="30829" x="8967788" y="3168650"/>
          <p14:tracePt t="30845" x="8959850" y="3168650"/>
          <p14:tracePt t="30870" x="8950325" y="3168650"/>
          <p14:tracePt t="30886" x="8940800" y="3168650"/>
          <p14:tracePt t="30893" x="8921750" y="3168650"/>
          <p14:tracePt t="30903" x="8904288" y="3159125"/>
          <p14:tracePt t="30909" x="8885238" y="3159125"/>
          <p14:tracePt t="30919" x="8848725" y="3159125"/>
          <p14:tracePt t="30926" x="8821738" y="3151188"/>
          <p14:tracePt t="30937" x="8775700" y="3141663"/>
          <p14:tracePt t="30941" x="8712200" y="3105150"/>
          <p14:tracePt t="30950" x="8648700" y="3078163"/>
          <p14:tracePt t="30957" x="8585200" y="3022600"/>
          <p14:tracePt t="30965" x="8502650" y="2968625"/>
          <p14:tracePt t="30973" x="8420100" y="2903538"/>
          <p14:tracePt t="30981" x="8337550" y="2849563"/>
          <p14:tracePt t="30989" x="8256588" y="2776538"/>
          <p14:tracePt t="30997" x="8183563" y="2720975"/>
          <p14:tracePt t="31005" x="8137525" y="2674938"/>
          <p14:tracePt t="31013" x="8081963" y="2611438"/>
          <p14:tracePt t="31021" x="8064500" y="2565400"/>
          <p14:tracePt t="31029" x="8027988" y="2520950"/>
          <p14:tracePt t="31037" x="7999413" y="2474913"/>
          <p14:tracePt t="31045" x="7991475" y="2438400"/>
          <p14:tracePt t="31053" x="7972425" y="2401888"/>
          <p14:tracePt t="31061" x="7945438" y="2355850"/>
          <p14:tracePt t="31070" x="7935913" y="2319338"/>
          <p14:tracePt t="31078" x="7926388" y="2292350"/>
          <p14:tracePt t="31086" x="7926388" y="2265363"/>
          <p14:tracePt t="31093" x="7926388" y="2246313"/>
          <p14:tracePt t="31103" x="7926388" y="2228850"/>
          <p14:tracePt t="31109" x="7926388" y="2219325"/>
          <p14:tracePt t="31119" x="7926388" y="2209800"/>
          <p14:tracePt t="31126" x="7926388" y="2200275"/>
          <p14:tracePt t="31221" x="7945438" y="2219325"/>
          <p14:tracePt t="31229" x="7981950" y="2282825"/>
          <p14:tracePt t="31238" x="8018463" y="2328863"/>
          <p14:tracePt t="31246" x="8064500" y="2392363"/>
          <p14:tracePt t="31253" x="8128000" y="2474913"/>
          <p14:tracePt t="31261" x="8210550" y="2565400"/>
          <p14:tracePt t="31270" x="8293100" y="2647950"/>
          <p14:tracePt t="31277" x="8374063" y="2730500"/>
          <p14:tracePt t="31286" x="8475663" y="2784475"/>
          <p14:tracePt t="31293" x="8556625" y="2849563"/>
          <p14:tracePt t="31303" x="8639175" y="2886075"/>
          <p14:tracePt t="31310" x="8685213" y="2922588"/>
          <p14:tracePt t="31319" x="8731250" y="2930525"/>
          <p14:tracePt t="31325" x="8758238" y="2940050"/>
          <p14:tracePt t="31335" x="8767763" y="2940050"/>
          <p14:tracePt t="31414" x="8767763" y="2922588"/>
          <p14:tracePt t="31421" x="8767763" y="2894013"/>
          <p14:tracePt t="31429" x="8767763" y="2876550"/>
          <p14:tracePt t="31437" x="8767763" y="2857500"/>
          <p14:tracePt t="31445" x="8767763" y="2830513"/>
          <p14:tracePt t="31453" x="8767763" y="2794000"/>
          <p14:tracePt t="31461" x="8775700" y="2747963"/>
          <p14:tracePt t="31470" x="8775700" y="2711450"/>
          <p14:tracePt t="31477" x="8775700" y="2667000"/>
          <p14:tracePt t="31486" x="8775700" y="2630488"/>
          <p14:tracePt t="31493" x="8775700" y="2584450"/>
          <p14:tracePt t="31503" x="8775700" y="2547938"/>
          <p14:tracePt t="31509" x="8775700" y="2501900"/>
          <p14:tracePt t="31519" x="8775700" y="2474913"/>
          <p14:tracePt t="31525" x="8775700" y="2428875"/>
          <p14:tracePt t="31535" x="8785225" y="2401888"/>
          <p14:tracePt t="31541" x="8812213" y="2374900"/>
          <p14:tracePt t="31552" x="8821738" y="2346325"/>
          <p14:tracePt t="31557" x="8831263" y="2309813"/>
          <p14:tracePt t="31566" x="8848725" y="2292350"/>
          <p14:tracePt t="31573" x="8858250" y="2265363"/>
          <p14:tracePt t="31581" x="8867775" y="2246313"/>
          <p14:tracePt t="31589" x="8885238" y="2228850"/>
          <p14:tracePt t="31597" x="8885238" y="2219325"/>
          <p14:tracePt t="31605" x="8894763" y="2209800"/>
          <p14:tracePt t="31621" x="8894763" y="2200275"/>
          <p14:tracePt t="31653" x="8904288" y="2200275"/>
          <p14:tracePt t="31662" x="8913813" y="2200275"/>
          <p14:tracePt t="31670" x="8921750" y="2200275"/>
          <p14:tracePt t="31677" x="8940800" y="2200275"/>
          <p14:tracePt t="31686" x="8959850" y="2209800"/>
          <p14:tracePt t="31693" x="8967788" y="2209800"/>
          <p14:tracePt t="31702" x="8977313" y="2219325"/>
          <p14:tracePt t="31709" x="8986838" y="2219325"/>
          <p14:tracePt t="31719" x="8996363" y="2219325"/>
          <p14:tracePt t="31758" x="8996363" y="2228850"/>
          <p14:tracePt t="31765" x="8996363" y="2236788"/>
          <p14:tracePt t="31773" x="8996363" y="2246313"/>
          <p14:tracePt t="31782" x="8986838" y="2273300"/>
          <p14:tracePt t="31790" x="8977313" y="2301875"/>
          <p14:tracePt t="31797" x="8959850" y="2319338"/>
          <p14:tracePt t="31805" x="8940800" y="2328863"/>
          <p14:tracePt t="31814" x="8921750" y="2338388"/>
          <p14:tracePt t="31821" x="8904288" y="2346325"/>
          <p14:tracePt t="31829" x="8867775" y="2346325"/>
          <p14:tracePt t="31837" x="8840788" y="2346325"/>
          <p14:tracePt t="31845" x="8804275" y="2346325"/>
          <p14:tracePt t="31853" x="8748713" y="2346325"/>
          <p14:tracePt t="31861" x="8666163" y="2328863"/>
          <p14:tracePt t="31870" x="8585200" y="2309813"/>
          <p14:tracePt t="31877" x="8493125" y="2282825"/>
          <p14:tracePt t="31886" x="8393113" y="2255838"/>
          <p14:tracePt t="31893" x="8320088" y="2209800"/>
          <p14:tracePt t="31902" x="8237538" y="2182813"/>
          <p14:tracePt t="31909" x="8154988" y="2146300"/>
          <p14:tracePt t="31919" x="8091488" y="2119313"/>
          <p14:tracePt t="31925" x="8027988" y="2082800"/>
          <p14:tracePt t="31935" x="7981950" y="2054225"/>
          <p14:tracePt t="31942" x="7935913" y="2036763"/>
          <p14:tracePt t="31954" x="7908925" y="2017713"/>
          <p14:tracePt t="31957" x="7889875" y="2009775"/>
          <p14:tracePt t="31966" x="7881938" y="2000250"/>
          <p14:tracePt t="31973" x="7872413" y="1990725"/>
          <p14:tracePt t="32109" x="7872413" y="1981200"/>
          <p14:tracePt t="32118" x="7872413" y="1963738"/>
          <p14:tracePt t="32125" x="7853363" y="1954213"/>
          <p14:tracePt t="32134" x="7853363" y="1935163"/>
          <p14:tracePt t="32141" x="7835900" y="1917700"/>
          <p14:tracePt t="32152" x="7826375" y="1908175"/>
          <p14:tracePt t="32157" x="7808913" y="1898650"/>
          <p14:tracePt t="32166" x="7789863" y="1890713"/>
          <p14:tracePt t="32173" x="7772400" y="1881188"/>
          <p14:tracePt t="32181" x="7762875" y="1881188"/>
          <p14:tracePt t="32189" x="7743825" y="1871663"/>
          <p14:tracePt t="32197" x="7726363" y="1862138"/>
          <p14:tracePt t="32206" x="7716838" y="1862138"/>
          <p14:tracePt t="32213" x="7707313" y="1854200"/>
          <p14:tracePt t="32221" x="7699375" y="1854200"/>
          <p14:tracePt t="32245" x="7689850" y="1854200"/>
          <p14:tracePt t="32446" x="7689850" y="1862138"/>
          <p14:tracePt t="32453" x="7689850" y="1898650"/>
          <p14:tracePt t="32461" x="7689850" y="1944688"/>
          <p14:tracePt t="32469" x="7680325" y="1973263"/>
          <p14:tracePt t="32477" x="7670800" y="2027238"/>
          <p14:tracePt t="32486" x="7670800" y="2082800"/>
          <p14:tracePt t="32493" x="7643813" y="2163763"/>
          <p14:tracePt t="32502" x="7626350" y="2255838"/>
          <p14:tracePt t="32509" x="7616825" y="2365375"/>
          <p14:tracePt t="32519" x="7616825" y="2492375"/>
          <p14:tracePt t="32525" x="7616825" y="2620963"/>
          <p14:tracePt t="32535" x="7653338" y="2757488"/>
          <p14:tracePt t="32541" x="7689850" y="2867025"/>
          <p14:tracePt t="32552" x="7762875" y="2968625"/>
          <p14:tracePt t="32558" x="7853363" y="3078163"/>
          <p14:tracePt t="32568" x="7954963" y="3159125"/>
          <p14:tracePt t="32573" x="8091488" y="3251200"/>
          <p14:tracePt t="32582" x="8228013" y="3341688"/>
          <p14:tracePt t="32589" x="8366125" y="3433763"/>
          <p14:tracePt t="32597" x="8539163" y="3524250"/>
          <p14:tracePt t="32606" x="8712200" y="3625850"/>
          <p14:tracePt t="32614" x="8959850" y="3735388"/>
          <p14:tracePt t="32621" x="9178925" y="3862388"/>
          <p14:tracePt t="32630" x="9378950" y="3944938"/>
          <p14:tracePt t="32637" x="9544050" y="4027488"/>
          <p14:tracePt t="32645" x="9717088" y="4100513"/>
          <p14:tracePt t="32653" x="9853613" y="4173538"/>
          <p14:tracePt t="32661" x="9945688" y="4237038"/>
          <p14:tracePt t="32669" x="10028238" y="4292600"/>
          <p14:tracePt t="32678" x="10101263" y="4356100"/>
          <p14:tracePt t="32685" x="10182225" y="4410075"/>
          <p14:tracePt t="32693" x="10247313" y="4465638"/>
          <p14:tracePt t="32702" x="10328275" y="4538663"/>
          <p14:tracePt t="32709" x="10420350" y="4621213"/>
          <p14:tracePt t="32718" x="10502900" y="4702175"/>
          <p14:tracePt t="32725" x="10585450" y="4784725"/>
          <p14:tracePt t="32735" x="10639425" y="4857750"/>
          <p14:tracePt t="32741" x="10675938" y="4903788"/>
          <p14:tracePt t="32752" x="10702925" y="4922838"/>
          <p14:tracePt t="32758" x="10702925" y="4940300"/>
          <p14:tracePt t="33029" x="10702925" y="4949825"/>
          <p14:tracePt t="33037" x="10702925" y="4959350"/>
          <p14:tracePt t="33045" x="10694988" y="4986338"/>
          <p14:tracePt t="33053" x="10666413" y="5059363"/>
          <p14:tracePt t="33061" x="10629900" y="5132388"/>
          <p14:tracePt t="33069" x="10585450" y="5251450"/>
          <p14:tracePt t="33078" x="10539413" y="5332413"/>
          <p14:tracePt t="33085" x="10502900" y="5414963"/>
          <p14:tracePt t="33093" x="10474325" y="5487988"/>
          <p14:tracePt t="33102" x="10466388" y="5534025"/>
          <p14:tracePt t="33109" x="10456863" y="5561013"/>
          <p14:tracePt t="33118" x="10456863" y="5597525"/>
          <p14:tracePt t="33173" x="10456863" y="5588000"/>
          <p14:tracePt t="33182" x="10447338" y="5543550"/>
          <p14:tracePt t="33189" x="10447338" y="5507038"/>
          <p14:tracePt t="33197" x="10447338" y="5414963"/>
          <p14:tracePt t="33205" x="10429875" y="5360988"/>
          <p14:tracePt t="33213" x="10420350" y="531495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Picture 131">
            <a:extLst>
              <a:ext uri="{FF2B5EF4-FFF2-40B4-BE49-F238E27FC236}">
                <a16:creationId xmlns:a16="http://schemas.microsoft.com/office/drawing/2014/main" id="{6CA770AA-DC4A-480F-AD60-FF4C69EBE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1858" y="215757"/>
            <a:ext cx="6568283" cy="619018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2D30E80-C459-4FB8-AA01-5F965F905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823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228"/>
    </mc:Choice>
    <mc:Fallback>
      <p:transition spd="slow" advTm="69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52" x="10393363" y="5295900"/>
          <p14:tracePt t="861" x="10301288" y="5259388"/>
          <p14:tracePt t="868" x="10101263" y="5159375"/>
          <p14:tracePt t="877" x="9790113" y="5032375"/>
          <p14:tracePt t="884" x="9442450" y="4876800"/>
          <p14:tracePt t="893" x="9077325" y="4675188"/>
          <p14:tracePt t="900" x="8685213" y="4492625"/>
          <p14:tracePt t="908" x="8320088" y="4292600"/>
          <p14:tracePt t="916" x="8054975" y="4081463"/>
          <p14:tracePt t="924" x="7753350" y="3862388"/>
          <p14:tracePt t="932" x="7516813" y="3670300"/>
          <p14:tracePt t="940" x="7205663" y="3424238"/>
          <p14:tracePt t="948" x="6894513" y="3159125"/>
          <p14:tracePt t="956" x="6521450" y="2903538"/>
          <p14:tracePt t="964" x="6146800" y="2611438"/>
          <p14:tracePt t="972" x="5745163" y="2382838"/>
          <p14:tracePt t="980" x="5378450" y="2173288"/>
          <p14:tracePt t="988" x="4976813" y="1963738"/>
          <p14:tracePt t="996" x="4630738" y="1808163"/>
          <p14:tracePt t="1004" x="4346575" y="1689100"/>
          <p14:tracePt t="1012" x="4073525" y="1570038"/>
          <p14:tracePt t="1020" x="3881438" y="1506538"/>
          <p14:tracePt t="1029" x="3725863" y="1433513"/>
          <p14:tracePt t="1036" x="3598863" y="1370013"/>
          <p14:tracePt t="1045" x="3479800" y="1333500"/>
          <p14:tracePt t="1052" x="3379788" y="1306513"/>
          <p14:tracePt t="1061" x="3324225" y="1277938"/>
          <p14:tracePt t="1068" x="3278188" y="1270000"/>
          <p14:tracePt t="1077" x="3260725" y="1260475"/>
          <p14:tracePt t="1084" x="3251200" y="1260475"/>
          <p14:tracePt t="1093" x="3241675" y="1260475"/>
          <p14:tracePt t="1109" x="3232150" y="1250950"/>
          <p14:tracePt t="1188" x="3224213" y="1277938"/>
          <p14:tracePt t="1196" x="3214688" y="1306513"/>
          <p14:tracePt t="1204" x="3195638" y="1379538"/>
          <p14:tracePt t="1212" x="3187700" y="1452563"/>
          <p14:tracePt t="1220" x="3187700" y="1543050"/>
          <p14:tracePt t="1229" x="3187700" y="1652588"/>
          <p14:tracePt t="1236" x="3187700" y="1752600"/>
          <p14:tracePt t="1245" x="3205163" y="1862138"/>
          <p14:tracePt t="1252" x="3214688" y="1954213"/>
          <p14:tracePt t="1261" x="3232150" y="2036763"/>
          <p14:tracePt t="1268" x="3241675" y="2127250"/>
          <p14:tracePt t="1277" x="3260725" y="2200275"/>
          <p14:tracePt t="1284" x="3270250" y="2301875"/>
          <p14:tracePt t="1293" x="3297238" y="2355850"/>
          <p14:tracePt t="1300" x="3306763" y="2419350"/>
          <p14:tracePt t="1308" x="3314700" y="2465388"/>
          <p14:tracePt t="1316" x="3324225" y="2484438"/>
          <p14:tracePt t="1324" x="3333750" y="2501900"/>
          <p14:tracePt t="1332" x="3333750" y="2511425"/>
          <p14:tracePt t="1348" x="3343275" y="2511425"/>
          <p14:tracePt t="2148" x="3314700" y="2511425"/>
          <p14:tracePt t="2156" x="3251200" y="2511425"/>
          <p14:tracePt t="2164" x="3159125" y="2511425"/>
          <p14:tracePt t="2172" x="3049588" y="2511425"/>
          <p14:tracePt t="2180" x="2932113" y="2528888"/>
          <p14:tracePt t="2188" x="2840038" y="2538413"/>
          <p14:tracePt t="2196" x="2749550" y="2538413"/>
          <p14:tracePt t="2204" x="2657475" y="2557463"/>
          <p14:tracePt t="2212" x="2593975" y="2565400"/>
          <p14:tracePt t="2220" x="2538413" y="2584450"/>
          <p14:tracePt t="2228" x="2474913" y="2593975"/>
          <p14:tracePt t="2236" x="2447925" y="2601913"/>
          <p14:tracePt t="2244" x="2419350" y="2601913"/>
          <p14:tracePt t="2252" x="2401888" y="2611438"/>
          <p14:tracePt t="2261" x="2392363" y="2611438"/>
          <p14:tracePt t="2268" x="2382838" y="2611438"/>
          <p14:tracePt t="2277" x="2374900" y="2611438"/>
          <p14:tracePt t="2540" x="2392363" y="2574925"/>
          <p14:tracePt t="2548" x="2447925" y="2511425"/>
          <p14:tracePt t="2556" x="2501900" y="2428875"/>
          <p14:tracePt t="2564" x="2574925" y="2328863"/>
          <p14:tracePt t="2572" x="2630488" y="2209800"/>
          <p14:tracePt t="2580" x="2676525" y="2090738"/>
          <p14:tracePt t="2588" x="2720975" y="1981200"/>
          <p14:tracePt t="2596" x="2757488" y="1862138"/>
          <p14:tracePt t="2604" x="2803525" y="1744663"/>
          <p14:tracePt t="2613" x="2859088" y="1643063"/>
          <p14:tracePt t="2620" x="2903538" y="1570038"/>
          <p14:tracePt t="2628" x="2959100" y="1497013"/>
          <p14:tracePt t="2636" x="2976563" y="1479550"/>
          <p14:tracePt t="2644" x="2995613" y="1460500"/>
          <p14:tracePt t="2652" x="3005138" y="1460500"/>
          <p14:tracePt t="2677" x="3013075" y="1460500"/>
          <p14:tracePt t="2693" x="3049588" y="1460500"/>
          <p14:tracePt t="2700" x="3114675" y="1497013"/>
          <p14:tracePt t="2709" x="3214688" y="1570038"/>
          <p14:tracePt t="2716" x="3333750" y="1643063"/>
          <p14:tracePt t="2725" x="3460750" y="1752600"/>
          <p14:tracePt t="2732" x="3579813" y="1871663"/>
          <p14:tracePt t="2741" x="3716338" y="2009775"/>
          <p14:tracePt t="2748" x="3881438" y="2155825"/>
          <p14:tracePt t="2756" x="4044950" y="2309813"/>
          <p14:tracePt t="2764" x="4219575" y="2455863"/>
          <p14:tracePt t="2772" x="4356100" y="2584450"/>
          <p14:tracePt t="2780" x="4492625" y="2703513"/>
          <p14:tracePt t="2788" x="4630738" y="2813050"/>
          <p14:tracePt t="2796" x="4767263" y="2903538"/>
          <p14:tracePt t="2804" x="4913313" y="2976563"/>
          <p14:tracePt t="2812" x="5049838" y="3022600"/>
          <p14:tracePt t="2820" x="5178425" y="3041650"/>
          <p14:tracePt t="2829" x="5268913" y="3049588"/>
          <p14:tracePt t="2836" x="5341938" y="3049588"/>
          <p14:tracePt t="2844" x="5424488" y="3032125"/>
          <p14:tracePt t="2852" x="5487988" y="3005138"/>
          <p14:tracePt t="2861" x="5553075" y="2968625"/>
          <p14:tracePt t="2878" x="5653088" y="2867025"/>
          <p14:tracePt t="2885" x="5708650" y="2803525"/>
          <p14:tracePt t="2893" x="5726113" y="2740025"/>
          <p14:tracePt t="2900" x="5735638" y="2693988"/>
          <p14:tracePt t="2909" x="5735638" y="2638425"/>
          <p14:tracePt t="2916" x="5735638" y="2611438"/>
          <p14:tracePt t="2925" x="5735638" y="2557463"/>
          <p14:tracePt t="2932" x="5716588" y="2511425"/>
          <p14:tracePt t="2940" x="5662613" y="2447925"/>
          <p14:tracePt t="2948" x="5607050" y="2346325"/>
          <p14:tracePt t="2956" x="5507038" y="2255838"/>
          <p14:tracePt t="2964" x="5397500" y="2136775"/>
          <p14:tracePt t="2972" x="5278438" y="2036763"/>
          <p14:tracePt t="2980" x="5159375" y="1927225"/>
          <p14:tracePt t="2988" x="5041900" y="1825625"/>
          <p14:tracePt t="2996" x="4903788" y="1716088"/>
          <p14:tracePt t="3004" x="4767263" y="1606550"/>
          <p14:tracePt t="3012" x="4594225" y="1516063"/>
          <p14:tracePt t="3020" x="4392613" y="1433513"/>
          <p14:tracePt t="3029" x="4164013" y="1360488"/>
          <p14:tracePt t="3036" x="3908425" y="1306513"/>
          <p14:tracePt t="3044" x="3725863" y="1296988"/>
          <p14:tracePt t="3052" x="3579813" y="1296988"/>
          <p14:tracePt t="3061" x="3460750" y="1323975"/>
          <p14:tracePt t="3068" x="3360738" y="1397000"/>
          <p14:tracePt t="3077" x="3306763" y="1516063"/>
          <p14:tracePt t="3085" x="3241675" y="1643063"/>
          <p14:tracePt t="3093" x="3214688" y="1835150"/>
          <p14:tracePt t="3100" x="3214688" y="1990725"/>
          <p14:tracePt t="3109" x="3224213" y="2163763"/>
          <p14:tracePt t="3117" x="3287713" y="2374900"/>
          <p14:tracePt t="3125" x="3379788" y="2528888"/>
          <p14:tracePt t="3132" x="3489325" y="2667000"/>
          <p14:tracePt t="3141" x="3606800" y="2757488"/>
          <p14:tracePt t="3148" x="3735388" y="2830513"/>
          <p14:tracePt t="3156" x="3871913" y="2857500"/>
          <p14:tracePt t="3164" x="3981450" y="2857500"/>
          <p14:tracePt t="3172" x="4110038" y="2849563"/>
          <p14:tracePt t="3180" x="4246563" y="2776538"/>
          <p14:tracePt t="3188" x="4375150" y="2703513"/>
          <p14:tracePt t="3196" x="4521200" y="2584450"/>
          <p14:tracePt t="3204" x="4675188" y="2438400"/>
          <p14:tracePt t="3212" x="4867275" y="2228850"/>
          <p14:tracePt t="3220" x="5041900" y="2000250"/>
          <p14:tracePt t="3228" x="5205413" y="1708150"/>
          <p14:tracePt t="3236" x="5341938" y="1460500"/>
          <p14:tracePt t="3244" x="5461000" y="1141413"/>
          <p14:tracePt t="3252" x="5543550" y="885825"/>
          <p14:tracePt t="3261" x="5597525" y="630238"/>
          <p14:tracePt t="3268" x="5607050" y="428625"/>
          <p14:tracePt t="3277" x="5607050" y="301625"/>
          <p14:tracePt t="3284" x="5589588" y="209550"/>
          <p14:tracePt t="3293" x="5553075" y="136525"/>
          <p14:tracePt t="3300" x="5487988" y="100013"/>
          <p14:tracePt t="3309" x="5424488" y="63500"/>
          <p14:tracePt t="3316" x="5360988" y="36513"/>
          <p14:tracePt t="3325" x="5287963" y="26988"/>
          <p14:tracePt t="3332" x="5195888" y="9525"/>
          <p14:tracePt t="3341" x="5114925" y="9525"/>
          <p14:tracePt t="3348" x="5041900" y="9525"/>
          <p14:tracePt t="3356" x="4986338" y="9525"/>
          <p14:tracePt t="3364" x="4903788" y="26988"/>
          <p14:tracePt t="3372" x="4813300" y="55563"/>
          <p14:tracePt t="3380" x="4748213" y="109538"/>
          <p14:tracePt t="3388" x="4667250" y="155575"/>
          <p14:tracePt t="3396" x="4584700" y="209550"/>
          <p14:tracePt t="3404" x="4529138" y="274638"/>
          <p14:tracePt t="3412" x="4475163" y="355600"/>
          <p14:tracePt t="3420" x="4438650" y="438150"/>
          <p14:tracePt t="3428" x="4411663" y="511175"/>
          <p14:tracePt t="3436" x="4392613" y="611188"/>
          <p14:tracePt t="3444" x="4392613" y="739775"/>
          <p14:tracePt t="3452" x="4411663" y="866775"/>
          <p14:tracePt t="3460" x="4475163" y="1031875"/>
          <p14:tracePt t="3468" x="4548188" y="1187450"/>
          <p14:tracePt t="3477" x="4630738" y="1343025"/>
          <p14:tracePt t="3484" x="4721225" y="1460500"/>
          <p14:tracePt t="3493" x="4821238" y="1579563"/>
          <p14:tracePt t="3500" x="4903788" y="1662113"/>
          <p14:tracePt t="3509" x="5005388" y="1708150"/>
          <p14:tracePt t="3516" x="5068888" y="1725613"/>
          <p14:tracePt t="3525" x="5141913" y="1725613"/>
          <p14:tracePt t="3532" x="5195888" y="1725613"/>
          <p14:tracePt t="3541" x="5260975" y="1698625"/>
          <p14:tracePt t="3548" x="5324475" y="1652588"/>
          <p14:tracePt t="3556" x="5397500" y="1579563"/>
          <p14:tracePt t="3564" x="5461000" y="1516063"/>
          <p14:tracePt t="3572" x="5516563" y="1416050"/>
          <p14:tracePt t="3580" x="5543550" y="1323975"/>
          <p14:tracePt t="3588" x="5580063" y="1204913"/>
          <p14:tracePt t="3596" x="5580063" y="1095375"/>
          <p14:tracePt t="3604" x="5553075" y="968375"/>
          <p14:tracePt t="3612" x="5480050" y="849313"/>
          <p14:tracePt t="3620" x="5387975" y="712788"/>
          <p14:tracePt t="3628" x="5287963" y="574675"/>
          <p14:tracePt t="3636" x="5159375" y="457200"/>
          <p14:tracePt t="3644" x="5013325" y="347663"/>
          <p14:tracePt t="3652" x="4857750" y="255588"/>
          <p14:tracePt t="3660" x="4684713" y="155575"/>
          <p14:tracePt t="3668" x="4529138" y="119063"/>
          <p14:tracePt t="3677" x="4346575" y="82550"/>
          <p14:tracePt t="3684" x="4200525" y="82550"/>
          <p14:tracePt t="3693" x="4090988" y="82550"/>
          <p14:tracePt t="3700" x="3963988" y="136525"/>
          <p14:tracePt t="3709" x="3862388" y="209550"/>
          <p14:tracePt t="3716" x="3771900" y="328613"/>
          <p14:tracePt t="3725" x="3698875" y="474663"/>
          <p14:tracePt t="3732" x="3635375" y="647700"/>
          <p14:tracePt t="3741" x="3606800" y="830263"/>
          <p14:tracePt t="3748" x="3606800" y="1050925"/>
          <p14:tracePt t="3756" x="3606800" y="1287463"/>
          <p14:tracePt t="3764" x="3679825" y="1516063"/>
          <p14:tracePt t="3772" x="3781425" y="1689100"/>
          <p14:tracePt t="3780" x="3881438" y="1844675"/>
          <p14:tracePt t="3788" x="3990975" y="1963738"/>
          <p14:tracePt t="3796" x="4127500" y="2036763"/>
          <p14:tracePt t="3804" x="4229100" y="2100263"/>
          <p14:tracePt t="3812" x="4356100" y="2127250"/>
          <p14:tracePt t="3820" x="4465638" y="2127250"/>
          <p14:tracePt t="3828" x="4575175" y="2109788"/>
          <p14:tracePt t="3836" x="4711700" y="2046288"/>
          <p14:tracePt t="3844" x="4830763" y="1973263"/>
          <p14:tracePt t="3852" x="4932363" y="1898650"/>
          <p14:tracePt t="3860" x="5005388" y="1817688"/>
          <p14:tracePt t="3877" x="5114925" y="1635125"/>
          <p14:tracePt t="3884" x="5141913" y="1562100"/>
          <p14:tracePt t="3893" x="5168900" y="1460500"/>
          <p14:tracePt t="3900" x="5168900" y="1370013"/>
          <p14:tracePt t="3909" x="5168900" y="1296988"/>
          <p14:tracePt t="3916" x="5151438" y="1196975"/>
          <p14:tracePt t="3925" x="5122863" y="1123950"/>
          <p14:tracePt t="3932" x="5049838" y="1031875"/>
          <p14:tracePt t="3941" x="4986338" y="949325"/>
          <p14:tracePt t="3948" x="4886325" y="876300"/>
          <p14:tracePt t="3957" x="4776788" y="793750"/>
          <p14:tracePt t="3964" x="4667250" y="730250"/>
          <p14:tracePt t="3972" x="4529138" y="676275"/>
          <p14:tracePt t="3980" x="4392613" y="611188"/>
          <p14:tracePt t="3988" x="4246563" y="584200"/>
          <p14:tracePt t="3996" x="4119563" y="574675"/>
          <p14:tracePt t="4004" x="3971925" y="574675"/>
          <p14:tracePt t="4012" x="3844925" y="593725"/>
          <p14:tracePt t="4020" x="3725863" y="647700"/>
          <p14:tracePt t="4028" x="3625850" y="720725"/>
          <p14:tracePt t="4036" x="3552825" y="839788"/>
          <p14:tracePt t="4044" x="3489325" y="976313"/>
          <p14:tracePt t="4052" x="3460750" y="1160463"/>
          <p14:tracePt t="4060" x="3460750" y="1343025"/>
          <p14:tracePt t="4068" x="3516313" y="1525588"/>
          <p14:tracePt t="4077" x="3589338" y="1698625"/>
          <p14:tracePt t="4084" x="3679825" y="1835150"/>
          <p14:tracePt t="4093" x="3789363" y="1954213"/>
          <p14:tracePt t="4100" x="3908425" y="2027238"/>
          <p14:tracePt t="4109" x="4017963" y="2073275"/>
          <p14:tracePt t="4116" x="4137025" y="2100263"/>
          <p14:tracePt t="4125" x="4246563" y="2100263"/>
          <p14:tracePt t="4132" x="4356100" y="2090738"/>
          <p14:tracePt t="4141" x="4475163" y="2054225"/>
          <p14:tracePt t="4148" x="4565650" y="1990725"/>
          <p14:tracePt t="4157" x="4684713" y="1917700"/>
          <p14:tracePt t="4164" x="4767263" y="1854200"/>
          <p14:tracePt t="4172" x="4840288" y="1762125"/>
          <p14:tracePt t="4180" x="4895850" y="1679575"/>
          <p14:tracePt t="4188" x="4932363" y="1616075"/>
          <p14:tracePt t="4196" x="4976813" y="1552575"/>
          <p14:tracePt t="4204" x="4986338" y="1479550"/>
          <p14:tracePt t="4212" x="4995863" y="1416050"/>
          <p14:tracePt t="4220" x="4995863" y="1343025"/>
          <p14:tracePt t="4228" x="4995863" y="1270000"/>
          <p14:tracePt t="4236" x="4995863" y="1214438"/>
          <p14:tracePt t="4244" x="4986338" y="1150938"/>
          <p14:tracePt t="4252" x="4959350" y="1077913"/>
          <p14:tracePt t="4260" x="4932363" y="1031875"/>
          <p14:tracePt t="4268" x="4913313" y="985838"/>
          <p14:tracePt t="4276" x="4903788" y="968375"/>
          <p14:tracePt t="4284" x="4903788" y="949325"/>
          <p14:tracePt t="4293" x="4895850" y="939800"/>
          <p14:tracePt t="4309" x="4895850" y="931863"/>
          <p14:tracePt t="4325" x="4895850" y="922338"/>
          <p14:tracePt t="4332" x="4886325" y="922338"/>
          <p14:tracePt t="4356" x="4886325" y="912813"/>
          <p14:tracePt t="4364" x="4876800" y="912813"/>
          <p14:tracePt t="4372" x="4876800" y="903288"/>
          <p14:tracePt t="4404" x="4867275" y="903288"/>
          <p14:tracePt t="4508" x="4867275" y="895350"/>
          <p14:tracePt t="4604" x="4857750" y="895350"/>
          <p14:tracePt t="4628" x="4849813" y="895350"/>
          <p14:tracePt t="4644" x="4840288" y="885825"/>
          <p14:tracePt t="4652" x="4830763" y="885825"/>
          <p14:tracePt t="4660" x="4821238" y="885825"/>
          <p14:tracePt t="4668" x="4813300" y="876300"/>
          <p14:tracePt t="4676" x="4803775" y="876300"/>
          <p14:tracePt t="4693" x="4794250" y="876300"/>
          <p14:tracePt t="4700" x="4784725" y="876300"/>
          <p14:tracePt t="4709" x="4776788" y="876300"/>
          <p14:tracePt t="4716" x="4776788" y="866775"/>
          <p14:tracePt t="4732" x="4767263" y="866775"/>
          <p14:tracePt t="4836" x="4757738" y="885825"/>
          <p14:tracePt t="4844" x="4757738" y="903288"/>
          <p14:tracePt t="4853" x="4757738" y="931863"/>
          <p14:tracePt t="4860" x="4757738" y="939800"/>
          <p14:tracePt t="4874" x="4757738" y="968375"/>
          <p14:tracePt t="4876" x="4757738" y="985838"/>
          <p14:tracePt t="4884" x="4757738" y="1004888"/>
          <p14:tracePt t="4893" x="4757738" y="1022350"/>
          <p14:tracePt t="4900" x="4757738" y="1041400"/>
          <p14:tracePt t="4909" x="4757738" y="1050925"/>
          <p14:tracePt t="4916" x="4757738" y="1058863"/>
          <p14:tracePt t="4925" x="4767263" y="1068388"/>
          <p14:tracePt t="4932" x="4767263" y="1077913"/>
          <p14:tracePt t="4941" x="4767263" y="1087438"/>
          <p14:tracePt t="4973" x="4767263" y="1095375"/>
          <p14:tracePt t="4980" x="4767263" y="1104900"/>
          <p14:tracePt t="4988" x="4776788" y="1104900"/>
          <p14:tracePt t="5012" x="4776788" y="1114425"/>
          <p14:tracePt t="5028" x="4784725" y="1123950"/>
          <p14:tracePt t="5044" x="4784725" y="1131888"/>
          <p14:tracePt t="5052" x="4794250" y="1131888"/>
          <p14:tracePt t="5060" x="4794250" y="1141413"/>
          <p14:tracePt t="5068" x="4803775" y="1141413"/>
          <p14:tracePt t="5084" x="4803775" y="1150938"/>
          <p14:tracePt t="5100" x="4803775" y="1160463"/>
          <p14:tracePt t="5116" x="4813300" y="1160463"/>
          <p14:tracePt t="5125" x="4840288" y="1187450"/>
          <p14:tracePt t="5132" x="4903788" y="1233488"/>
          <p14:tracePt t="5141" x="5022850" y="1287463"/>
          <p14:tracePt t="5148" x="5214938" y="1370013"/>
          <p14:tracePt t="5157" x="5524500" y="1470025"/>
          <p14:tracePt t="5164" x="5891213" y="1552575"/>
          <p14:tracePt t="5173" x="6319838" y="1625600"/>
          <p14:tracePt t="5180" x="6784975" y="1698625"/>
          <p14:tracePt t="5188" x="7113588" y="1752600"/>
          <p14:tracePt t="5196" x="7524750" y="1781175"/>
          <p14:tracePt t="5204" x="7826375" y="1781175"/>
          <p14:tracePt t="5212" x="8108950" y="1817688"/>
          <p14:tracePt t="5220" x="8337550" y="1817688"/>
          <p14:tracePt t="5228" x="8539163" y="1817688"/>
          <p14:tracePt t="5236" x="8694738" y="1817688"/>
          <p14:tracePt t="5244" x="8848725" y="1808163"/>
          <p14:tracePt t="5252" x="8940800" y="1808163"/>
          <p14:tracePt t="5260" x="8996363" y="1808163"/>
          <p14:tracePt t="5268" x="9013825" y="1808163"/>
          <p14:tracePt t="5276" x="9032875" y="1808163"/>
          <p14:tracePt t="5380" x="9032875" y="1798638"/>
          <p14:tracePt t="5388" x="9032875" y="1789113"/>
          <p14:tracePt t="5404" x="9040813" y="1781175"/>
          <p14:tracePt t="5412" x="9040813" y="1762125"/>
          <p14:tracePt t="5420" x="9040813" y="1744663"/>
          <p14:tracePt t="5428" x="9040813" y="1716088"/>
          <p14:tracePt t="5436" x="9040813" y="1679575"/>
          <p14:tracePt t="5444" x="9032875" y="1643063"/>
          <p14:tracePt t="5452" x="9023350" y="1598613"/>
          <p14:tracePt t="5460" x="8996363" y="1533525"/>
          <p14:tracePt t="5468" x="8967788" y="1460500"/>
          <p14:tracePt t="5476" x="8931275" y="1379538"/>
          <p14:tracePt t="5484" x="8894763" y="1314450"/>
          <p14:tracePt t="5492" x="8840788" y="1233488"/>
          <p14:tracePt t="5501" x="8785225" y="1150938"/>
          <p14:tracePt t="5509" x="8712200" y="1087438"/>
          <p14:tracePt t="5516" x="8648700" y="1014413"/>
          <p14:tracePt t="5525" x="8585200" y="958850"/>
          <p14:tracePt t="5532" x="8520113" y="922338"/>
          <p14:tracePt t="5541" x="8439150" y="895350"/>
          <p14:tracePt t="5549" x="8374063" y="876300"/>
          <p14:tracePt t="5557" x="8283575" y="858838"/>
          <p14:tracePt t="5564" x="8191500" y="849313"/>
          <p14:tracePt t="5573" x="8101013" y="849313"/>
          <p14:tracePt t="5580" x="7991475" y="849313"/>
          <p14:tracePt t="5589" x="7889875" y="849313"/>
          <p14:tracePt t="5596" x="7816850" y="849313"/>
          <p14:tracePt t="5604" x="7716838" y="876300"/>
          <p14:tracePt t="5612" x="7653338" y="912813"/>
          <p14:tracePt t="5620" x="7589838" y="968375"/>
          <p14:tracePt t="5628" x="7524750" y="1031875"/>
          <p14:tracePt t="5636" x="7480300" y="1114425"/>
          <p14:tracePt t="5644" x="7443788" y="1214438"/>
          <p14:tracePt t="5652" x="7415213" y="1314450"/>
          <p14:tracePt t="5660" x="7415213" y="1406525"/>
          <p14:tracePt t="5668" x="7415213" y="1516063"/>
          <p14:tracePt t="5676" x="7451725" y="1625600"/>
          <p14:tracePt t="5684" x="7507288" y="1762125"/>
          <p14:tracePt t="5692" x="7597775" y="1881188"/>
          <p14:tracePt t="5700" x="7670800" y="2000250"/>
          <p14:tracePt t="5709" x="7772400" y="2082800"/>
          <p14:tracePt t="5716" x="7853363" y="2155825"/>
          <p14:tracePt t="5725" x="7935913" y="2209800"/>
          <p14:tracePt t="5733" x="8018463" y="2236788"/>
          <p14:tracePt t="5741" x="8072438" y="2246313"/>
          <p14:tracePt t="5748" x="8174038" y="2246313"/>
          <p14:tracePt t="5757" x="8228013" y="2246313"/>
          <p14:tracePt t="5764" x="8320088" y="2228850"/>
          <p14:tracePt t="5773" x="8420100" y="2192338"/>
          <p14:tracePt t="5780" x="8502650" y="2136775"/>
          <p14:tracePt t="5789" x="8585200" y="2082800"/>
          <p14:tracePt t="5796" x="8666163" y="2009775"/>
          <p14:tracePt t="5804" x="8721725" y="1944688"/>
          <p14:tracePt t="5812" x="8775700" y="1862138"/>
          <p14:tracePt t="5820" x="8804275" y="1762125"/>
          <p14:tracePt t="5828" x="8831263" y="1671638"/>
          <p14:tracePt t="5836" x="8840788" y="1570038"/>
          <p14:tracePt t="5844" x="8840788" y="1497013"/>
          <p14:tracePt t="5852" x="8840788" y="1443038"/>
          <p14:tracePt t="5860" x="8840788" y="1397000"/>
          <p14:tracePt t="5868" x="8831263" y="1360488"/>
          <p14:tracePt t="5876" x="8821738" y="1343025"/>
          <p14:tracePt t="5884" x="8812213" y="1333500"/>
          <p14:tracePt t="5892" x="8804275" y="1323975"/>
          <p14:tracePt t="5909" x="8794750" y="1314450"/>
          <p14:tracePt t="6636" x="8794750" y="1296988"/>
          <p14:tracePt t="6644" x="8794750" y="1270000"/>
          <p14:tracePt t="6652" x="8775700" y="1214438"/>
          <p14:tracePt t="6660" x="8767763" y="1168400"/>
          <p14:tracePt t="6668" x="8748713" y="1123950"/>
          <p14:tracePt t="6676" x="8731250" y="1068388"/>
          <p14:tracePt t="6684" x="8694738" y="1004888"/>
          <p14:tracePt t="6692" x="8658225" y="939800"/>
          <p14:tracePt t="6700" x="8621713" y="876300"/>
          <p14:tracePt t="6708" x="8566150" y="812800"/>
          <p14:tracePt t="6716" x="8512175" y="739775"/>
          <p14:tracePt t="6725" x="8466138" y="693738"/>
          <p14:tracePt t="6732" x="8410575" y="639763"/>
          <p14:tracePt t="6741" x="8374063" y="620713"/>
          <p14:tracePt t="6748" x="8347075" y="603250"/>
          <p14:tracePt t="6758" x="8320088" y="584200"/>
          <p14:tracePt t="6764" x="8301038" y="574675"/>
          <p14:tracePt t="6773" x="8293100" y="574675"/>
          <p14:tracePt t="6780" x="8283575" y="574675"/>
          <p14:tracePt t="6788" x="8274050" y="574675"/>
          <p14:tracePt t="7332" x="8264525" y="574675"/>
          <p14:tracePt t="7341" x="8256588" y="574675"/>
          <p14:tracePt t="7348" x="8237538" y="574675"/>
          <p14:tracePt t="7358" x="8210550" y="574675"/>
          <p14:tracePt t="7364" x="8164513" y="584200"/>
          <p14:tracePt t="7374" x="8118475" y="611188"/>
          <p14:tracePt t="7380" x="8064500" y="620713"/>
          <p14:tracePt t="7389" x="7981950" y="647700"/>
          <p14:tracePt t="7396" x="7881938" y="693738"/>
          <p14:tracePt t="7405" x="7772400" y="749300"/>
          <p14:tracePt t="7412" x="7653338" y="803275"/>
          <p14:tracePt t="7420" x="7534275" y="866775"/>
          <p14:tracePt t="7428" x="7397750" y="939800"/>
          <p14:tracePt t="7436" x="7269163" y="1014413"/>
          <p14:tracePt t="7444" x="7113588" y="1095375"/>
          <p14:tracePt t="7452" x="6959600" y="1150938"/>
          <p14:tracePt t="7460" x="6794500" y="1196975"/>
          <p14:tracePt t="7468" x="6648450" y="1223963"/>
          <p14:tracePt t="7476" x="6446838" y="1241425"/>
          <p14:tracePt t="7484" x="6264275" y="1241425"/>
          <p14:tracePt t="7492" x="6045200" y="1241425"/>
          <p14:tracePt t="7500" x="5845175" y="1233488"/>
          <p14:tracePt t="7508" x="5616575" y="1223963"/>
          <p14:tracePt t="7516" x="5370513" y="1187450"/>
          <p14:tracePt t="7524" x="5159375" y="1150938"/>
          <p14:tracePt t="7532" x="4976813" y="1123950"/>
          <p14:tracePt t="7541" x="4813300" y="1104900"/>
          <p14:tracePt t="7548" x="4648200" y="1077913"/>
          <p14:tracePt t="7557" x="4521200" y="1058863"/>
          <p14:tracePt t="7564" x="4411663" y="1050925"/>
          <p14:tracePt t="7574" x="4310063" y="1031875"/>
          <p14:tracePt t="7580" x="4256088" y="1031875"/>
          <p14:tracePt t="7589" x="4229100" y="1031875"/>
          <p14:tracePt t="7596" x="4219575" y="1031875"/>
          <p14:tracePt t="7652" x="4256088" y="1031875"/>
          <p14:tracePt t="7660" x="4292600" y="1031875"/>
          <p14:tracePt t="7668" x="4365625" y="1031875"/>
          <p14:tracePt t="7676" x="4438650" y="1022350"/>
          <p14:tracePt t="7684" x="4529138" y="1022350"/>
          <p14:tracePt t="7692" x="4621213" y="1022350"/>
          <p14:tracePt t="7700" x="4711700" y="1022350"/>
          <p14:tracePt t="7708" x="4813300" y="1022350"/>
          <p14:tracePt t="7716" x="4903788" y="1014413"/>
          <p14:tracePt t="7724" x="4995863" y="1014413"/>
          <p14:tracePt t="7732" x="5086350" y="1014413"/>
          <p14:tracePt t="7741" x="5159375" y="1014413"/>
          <p14:tracePt t="7748" x="5205413" y="1014413"/>
          <p14:tracePt t="7757" x="5214938" y="1014413"/>
          <p14:tracePt t="7805" x="5195888" y="1014413"/>
          <p14:tracePt t="7812" x="5168900" y="1014413"/>
          <p14:tracePt t="7821" x="5122863" y="1014413"/>
          <p14:tracePt t="7828" x="5086350" y="1014413"/>
          <p14:tracePt t="7837" x="5013325" y="1014413"/>
          <p14:tracePt t="7844" x="4940300" y="1014413"/>
          <p14:tracePt t="7852" x="4886325" y="1014413"/>
          <p14:tracePt t="7860" x="4794250" y="1014413"/>
          <p14:tracePt t="7868" x="4711700" y="1014413"/>
          <p14:tracePt t="7889" x="4548188" y="1014413"/>
          <p14:tracePt t="7892" x="4511675" y="1014413"/>
          <p14:tracePt t="7900" x="4465638" y="1041400"/>
          <p14:tracePt t="7908" x="4456113" y="1050925"/>
          <p14:tracePt t="7924" x="4456113" y="1058863"/>
          <p14:tracePt t="7941" x="4465638" y="1068388"/>
          <p14:tracePt t="7948" x="4492625" y="1077913"/>
          <p14:tracePt t="7957" x="4521200" y="1087438"/>
          <p14:tracePt t="7964" x="4565650" y="1104900"/>
          <p14:tracePt t="7973" x="4594225" y="1114425"/>
          <p14:tracePt t="7980" x="4648200" y="1123950"/>
          <p14:tracePt t="7990" x="4711700" y="1150938"/>
          <p14:tracePt t="7996" x="4767263" y="1160463"/>
          <p14:tracePt t="8006" x="4849813" y="1168400"/>
          <p14:tracePt t="8012" x="4903788" y="1187450"/>
          <p14:tracePt t="8021" x="4986338" y="1196975"/>
          <p14:tracePt t="8028" x="5022850" y="1196975"/>
          <p14:tracePt t="8036" x="5078413" y="1204913"/>
          <p14:tracePt t="8044" x="5122863" y="1204913"/>
          <p14:tracePt t="8052" x="5151438" y="1204913"/>
          <p14:tracePt t="8060" x="5159375" y="1204913"/>
          <p14:tracePt t="8068" x="5168900" y="1204913"/>
          <p14:tracePt t="8124" x="5159375" y="1204913"/>
          <p14:tracePt t="8132" x="5151438" y="1204913"/>
          <p14:tracePt t="8140" x="5141913" y="1204913"/>
          <p14:tracePt t="8148" x="5141913" y="1196975"/>
          <p14:tracePt t="8157" x="5132388" y="1196975"/>
          <p14:tracePt t="8212" x="5132388" y="1204913"/>
          <p14:tracePt t="8228" x="5132388" y="1214438"/>
          <p14:tracePt t="8244" x="5141913" y="1214438"/>
          <p14:tracePt t="8252" x="5151438" y="1223963"/>
          <p14:tracePt t="8260" x="5168900" y="1233488"/>
          <p14:tracePt t="8268" x="5187950" y="1241425"/>
          <p14:tracePt t="8276" x="5232400" y="1260475"/>
          <p14:tracePt t="8284" x="5260975" y="1277938"/>
          <p14:tracePt t="8293" x="5305425" y="1306513"/>
          <p14:tracePt t="8300" x="5334000" y="1333500"/>
          <p14:tracePt t="8308" x="5378450" y="1360488"/>
          <p14:tracePt t="8316" x="5397500" y="1370013"/>
          <p14:tracePt t="8324" x="5424488" y="1387475"/>
          <p14:tracePt t="8332" x="5424488" y="1397000"/>
          <p14:tracePt t="8340" x="5424488" y="1406525"/>
          <p14:tracePt t="8420" x="5407025" y="1406525"/>
          <p14:tracePt t="8428" x="5397500" y="1406525"/>
          <p14:tracePt t="8437" x="5378450" y="1406525"/>
          <p14:tracePt t="8444" x="5351463" y="1406525"/>
          <p14:tracePt t="8452" x="5334000" y="1406525"/>
          <p14:tracePt t="8460" x="5305425" y="1406525"/>
          <p14:tracePt t="8468" x="5287963" y="1416050"/>
          <p14:tracePt t="8476" x="5268913" y="1416050"/>
          <p14:tracePt t="8484" x="5251450" y="1416050"/>
          <p14:tracePt t="8492" x="5241925" y="1423988"/>
          <p14:tracePt t="8500" x="5224463" y="1423988"/>
          <p14:tracePt t="8508" x="5214938" y="1423988"/>
          <p14:tracePt t="8532" x="5205413" y="1423988"/>
          <p14:tracePt t="8540" x="5195888" y="1423988"/>
          <p14:tracePt t="8548" x="5187950" y="1423988"/>
          <p14:tracePt t="8557" x="5178425" y="1423988"/>
          <p14:tracePt t="8564" x="5168900" y="1423988"/>
          <p14:tracePt t="8580" x="5151438" y="1423988"/>
          <p14:tracePt t="8589" x="5132388" y="1423988"/>
          <p14:tracePt t="8596" x="5114925" y="1423988"/>
          <p14:tracePt t="8606" x="5105400" y="1423988"/>
          <p14:tracePt t="8612" x="5086350" y="1423988"/>
          <p14:tracePt t="8628" x="5078413" y="1423988"/>
          <p14:tracePt t="8637" x="5068888" y="1423988"/>
          <p14:tracePt t="8660" x="5068888" y="1416050"/>
          <p14:tracePt t="8676" x="5059363" y="1406525"/>
          <p14:tracePt t="8684" x="5041900" y="1397000"/>
          <p14:tracePt t="8692" x="5032375" y="1387475"/>
          <p14:tracePt t="8700" x="5013325" y="1370013"/>
          <p14:tracePt t="8708" x="4995863" y="1360488"/>
          <p14:tracePt t="8716" x="4986338" y="1343025"/>
          <p14:tracePt t="8724" x="4968875" y="1333500"/>
          <p14:tracePt t="8732" x="4949825" y="1306513"/>
          <p14:tracePt t="8740" x="4932363" y="1287463"/>
          <p14:tracePt t="8748" x="4903788" y="1260475"/>
          <p14:tracePt t="8757" x="4886325" y="1233488"/>
          <p14:tracePt t="8764" x="4867275" y="1204913"/>
          <p14:tracePt t="8773" x="4849813" y="1168400"/>
          <p14:tracePt t="8780" x="4840288" y="1141413"/>
          <p14:tracePt t="8789" x="4830763" y="1123950"/>
          <p14:tracePt t="8796" x="4813300" y="1095375"/>
          <p14:tracePt t="8805" x="4803775" y="1077913"/>
          <p14:tracePt t="8812" x="4803775" y="1041400"/>
          <p14:tracePt t="8821" x="4803775" y="1014413"/>
          <p14:tracePt t="8828" x="4803775" y="985838"/>
          <p14:tracePt t="8837" x="4803775" y="958850"/>
          <p14:tracePt t="8844" x="4803775" y="931863"/>
          <p14:tracePt t="8852" x="4803775" y="895350"/>
          <p14:tracePt t="8871" x="4803775" y="866775"/>
          <p14:tracePt t="8876" x="4803775" y="858838"/>
          <p14:tracePt t="8884" x="4803775" y="839788"/>
          <p14:tracePt t="8900" x="4803775" y="830263"/>
          <p14:tracePt t="9029" x="4784725" y="830263"/>
          <p14:tracePt t="9037" x="4776788" y="849313"/>
          <p14:tracePt t="9044" x="4748213" y="876300"/>
          <p14:tracePt t="9052" x="4721225" y="912813"/>
          <p14:tracePt t="9060" x="4694238" y="958850"/>
          <p14:tracePt t="9068" x="4657725" y="1022350"/>
          <p14:tracePt t="9076" x="4638675" y="1068388"/>
          <p14:tracePt t="9084" x="4621213" y="1123950"/>
          <p14:tracePt t="9092" x="4602163" y="1160463"/>
          <p14:tracePt t="9100" x="4594225" y="1187450"/>
          <p14:tracePt t="9108" x="4584700" y="1214438"/>
          <p14:tracePt t="9116" x="4575175" y="1233488"/>
          <p14:tracePt t="9124" x="4565650" y="1241425"/>
          <p14:tracePt t="9132" x="4557713" y="1250950"/>
          <p14:tracePt t="9148" x="4557713" y="1260475"/>
          <p14:tracePt t="9924" x="4557713" y="1250950"/>
          <p14:tracePt t="10484" x="4557713" y="1241425"/>
          <p14:tracePt t="10492" x="4584700" y="1223963"/>
          <p14:tracePt t="10500" x="4611688" y="1204913"/>
          <p14:tracePt t="10508" x="4648200" y="1177925"/>
          <p14:tracePt t="10516" x="4667250" y="1150938"/>
          <p14:tracePt t="10524" x="4684713" y="1123950"/>
          <p14:tracePt t="10532" x="4703763" y="1104900"/>
          <p14:tracePt t="10540" x="4711700" y="1087438"/>
          <p14:tracePt t="10548" x="4740275" y="1077913"/>
          <p14:tracePt t="10556" x="4748213" y="1050925"/>
          <p14:tracePt t="10564" x="4767263" y="1022350"/>
          <p14:tracePt t="10572" x="4776788" y="995363"/>
          <p14:tracePt t="10580" x="4794250" y="968375"/>
          <p14:tracePt t="10589" x="4813300" y="931863"/>
          <p14:tracePt t="10596" x="4840288" y="903288"/>
          <p14:tracePt t="10605" x="4849813" y="876300"/>
          <p14:tracePt t="10612" x="4857750" y="839788"/>
          <p14:tracePt t="10621" x="4867275" y="822325"/>
          <p14:tracePt t="10628" x="4867275" y="793750"/>
          <p14:tracePt t="10637" x="4867275" y="776288"/>
          <p14:tracePt t="10644" x="4867275" y="749300"/>
          <p14:tracePt t="10653" x="4867275" y="730250"/>
          <p14:tracePt t="10660" x="4867275" y="712788"/>
          <p14:tracePt t="10669" x="4867275" y="703263"/>
          <p14:tracePt t="10676" x="4857750" y="693738"/>
          <p14:tracePt t="10684" x="4849813" y="693738"/>
          <p14:tracePt t="10693" x="4840288" y="693738"/>
          <p14:tracePt t="10700" x="4830763" y="693738"/>
          <p14:tracePt t="10716" x="4821238" y="693738"/>
          <p14:tracePt t="10724" x="4803775" y="739775"/>
          <p14:tracePt t="10732" x="4784725" y="785813"/>
          <p14:tracePt t="10740" x="4757738" y="866775"/>
          <p14:tracePt t="10748" x="4730750" y="939800"/>
          <p14:tracePt t="10756" x="4721225" y="1004888"/>
          <p14:tracePt t="10764" x="4721225" y="1077913"/>
          <p14:tracePt t="10772" x="4721225" y="1131888"/>
          <p14:tracePt t="10780" x="4721225" y="1196975"/>
          <p14:tracePt t="10788" x="4748213" y="1250950"/>
          <p14:tracePt t="10796" x="4794250" y="1287463"/>
          <p14:tracePt t="10805" x="4821238" y="1306513"/>
          <p14:tracePt t="10812" x="4857750" y="1306513"/>
          <p14:tracePt t="10821" x="4886325" y="1306513"/>
          <p14:tracePt t="10828" x="4932363" y="1260475"/>
          <p14:tracePt t="10837" x="4976813" y="1168400"/>
          <p14:tracePt t="10844" x="5049838" y="1031875"/>
          <p14:tracePt t="10853" x="5105400" y="876300"/>
          <p14:tracePt t="10860" x="5141913" y="712788"/>
          <p14:tracePt t="10869" x="5151438" y="584200"/>
          <p14:tracePt t="10876" x="5151438" y="457200"/>
          <p14:tracePt t="10888" x="5151438" y="347663"/>
          <p14:tracePt t="10892" x="5105400" y="265113"/>
          <p14:tracePt t="10900" x="5059363" y="201613"/>
          <p14:tracePt t="10908" x="5005388" y="128588"/>
          <p14:tracePt t="10916" x="4940300" y="109538"/>
          <p14:tracePt t="10924" x="4840288" y="82550"/>
          <p14:tracePt t="10932" x="4730750" y="63500"/>
          <p14:tracePt t="10940" x="4602163" y="55563"/>
          <p14:tracePt t="10948" x="4456113" y="55563"/>
          <p14:tracePt t="10956" x="4310063" y="73025"/>
          <p14:tracePt t="10964" x="4173538" y="146050"/>
          <p14:tracePt t="10972" x="4037013" y="255588"/>
          <p14:tracePt t="10980" x="3908425" y="411163"/>
          <p14:tracePt t="10988" x="3789363" y="593725"/>
          <p14:tracePt t="10997" x="3689350" y="803275"/>
          <p14:tracePt t="11005" x="3616325" y="1031875"/>
          <p14:tracePt t="11012" x="3589338" y="1241425"/>
          <p14:tracePt t="11021" x="3589338" y="1443038"/>
          <p14:tracePt t="11028" x="3625850" y="1606550"/>
          <p14:tracePt t="11037" x="3735388" y="1789113"/>
          <p14:tracePt t="11044" x="3854450" y="1927225"/>
          <p14:tracePt t="11052" x="3990975" y="2017713"/>
          <p14:tracePt t="11060" x="4146550" y="2090738"/>
          <p14:tracePt t="11069" x="4292600" y="2136775"/>
          <p14:tracePt t="11076" x="4438650" y="2155825"/>
          <p14:tracePt t="11084" x="4565650" y="2155825"/>
          <p14:tracePt t="11092" x="4703763" y="2146300"/>
          <p14:tracePt t="11100" x="4813300" y="2109788"/>
          <p14:tracePt t="11108" x="4949825" y="2046288"/>
          <p14:tracePt t="11116" x="5032375" y="1973263"/>
          <p14:tracePt t="11125" x="5114925" y="1890713"/>
          <p14:tracePt t="11132" x="5187950" y="1771650"/>
          <p14:tracePt t="11140" x="5232400" y="1662113"/>
          <p14:tracePt t="11148" x="5260975" y="1543050"/>
          <p14:tracePt t="11156" x="5260975" y="1433513"/>
          <p14:tracePt t="11164" x="5260975" y="1323975"/>
          <p14:tracePt t="11172" x="5260975" y="1250950"/>
          <p14:tracePt t="11180" x="5232400" y="1187450"/>
          <p14:tracePt t="11188" x="5187950" y="1131888"/>
          <p14:tracePt t="11196" x="5114925" y="1087438"/>
          <p14:tracePt t="11205" x="5041900" y="1058863"/>
          <p14:tracePt t="11212" x="4959350" y="1031875"/>
          <p14:tracePt t="11221" x="4849813" y="1014413"/>
          <p14:tracePt t="11228" x="4757738" y="1014413"/>
          <p14:tracePt t="11237" x="4648200" y="1014413"/>
          <p14:tracePt t="11244" x="4529138" y="1041400"/>
          <p14:tracePt t="11253" x="4438650" y="1077913"/>
          <p14:tracePt t="11260" x="4365625" y="1131888"/>
          <p14:tracePt t="11269" x="4302125" y="1214438"/>
          <p14:tracePt t="11276" x="4273550" y="1314450"/>
          <p14:tracePt t="11285" x="4246563" y="1406525"/>
          <p14:tracePt t="11292" x="4246563" y="1497013"/>
          <p14:tracePt t="11300" x="4265613" y="1598613"/>
          <p14:tracePt t="11308" x="4310063" y="1662113"/>
          <p14:tracePt t="11316" x="4365625" y="1725613"/>
          <p14:tracePt t="11324" x="4465638" y="1771650"/>
          <p14:tracePt t="11332" x="4557713" y="1781175"/>
          <p14:tracePt t="11340" x="4667250" y="1781175"/>
          <p14:tracePt t="11348" x="4803775" y="1762125"/>
          <p14:tracePt t="11356" x="4932363" y="1708150"/>
          <p14:tracePt t="11364" x="5068888" y="1616075"/>
          <p14:tracePt t="11372" x="5205413" y="1506538"/>
          <p14:tracePt t="11380" x="5314950" y="1370013"/>
          <p14:tracePt t="11388" x="5407025" y="1214438"/>
          <p14:tracePt t="11396" x="5451475" y="1068388"/>
          <p14:tracePt t="11405" x="5497513" y="885825"/>
          <p14:tracePt t="11412" x="5497513" y="720725"/>
          <p14:tracePt t="11421" x="5487988" y="557213"/>
          <p14:tracePt t="11428" x="5434013" y="384175"/>
          <p14:tracePt t="11437" x="5341938" y="246063"/>
          <p14:tracePt t="11444" x="5214938" y="128588"/>
          <p14:tracePt t="11453" x="5078413" y="36513"/>
          <p14:tracePt t="11508" x="3898900" y="136525"/>
          <p14:tracePt t="11516" x="3735388" y="265113"/>
          <p14:tracePt t="11525" x="3598863" y="457200"/>
          <p14:tracePt t="11532" x="3489325" y="666750"/>
          <p14:tracePt t="11540" x="3433763" y="830263"/>
          <p14:tracePt t="11548" x="3416300" y="1014413"/>
          <p14:tracePt t="11556" x="3424238" y="1196975"/>
          <p14:tracePt t="11564" x="3479800" y="1370013"/>
          <p14:tracePt t="11572" x="3589338" y="1525588"/>
          <p14:tracePt t="11580" x="3725863" y="1662113"/>
          <p14:tracePt t="11588" x="3908425" y="1771650"/>
          <p14:tracePt t="11596" x="4083050" y="1854200"/>
          <p14:tracePt t="11604" x="4265613" y="1898650"/>
          <p14:tracePt t="11612" x="4448175" y="1927225"/>
          <p14:tracePt t="11621" x="4630738" y="1927225"/>
          <p14:tracePt t="11628" x="4776788" y="1917700"/>
          <p14:tracePt t="11637" x="4922838" y="1862138"/>
          <p14:tracePt t="11644" x="5059363" y="1771650"/>
          <p14:tracePt t="11653" x="5159375" y="1679575"/>
          <p14:tracePt t="11660" x="5268913" y="1579563"/>
          <p14:tracePt t="11669" x="5341938" y="1479550"/>
          <p14:tracePt t="11676" x="5378450" y="1360488"/>
          <p14:tracePt t="11685" x="5424488" y="1233488"/>
          <p14:tracePt t="11692" x="5424488" y="1087438"/>
          <p14:tracePt t="11700" x="5424488" y="939800"/>
          <p14:tracePt t="11708" x="5407025" y="812800"/>
          <p14:tracePt t="11716" x="5334000" y="693738"/>
          <p14:tracePt t="11724" x="5251450" y="603250"/>
          <p14:tracePt t="11732" x="5141913" y="520700"/>
          <p14:tracePt t="11740" x="5049838" y="465138"/>
          <p14:tracePt t="11748" x="4913313" y="420688"/>
          <p14:tracePt t="11756" x="4767263" y="392113"/>
          <p14:tracePt t="11764" x="4611688" y="355600"/>
          <p14:tracePt t="11772" x="4475163" y="355600"/>
          <p14:tracePt t="11780" x="4329113" y="355600"/>
          <p14:tracePt t="11788" x="4192588" y="392113"/>
          <p14:tracePt t="11796" x="4073525" y="457200"/>
          <p14:tracePt t="11804" x="3971925" y="520700"/>
          <p14:tracePt t="11812" x="3890963" y="611188"/>
          <p14:tracePt t="11821" x="3854450" y="693738"/>
          <p14:tracePt t="11828" x="3835400" y="785813"/>
          <p14:tracePt t="11837" x="3835400" y="839788"/>
          <p14:tracePt t="11844" x="3844925" y="922338"/>
          <p14:tracePt t="11853" x="3871913" y="968375"/>
          <p14:tracePt t="11860" x="3908425" y="1014413"/>
          <p14:tracePt t="11871" x="3944938" y="1031875"/>
          <p14:tracePt t="11876" x="3981450" y="1058863"/>
          <p14:tracePt t="11885" x="4027488" y="1068388"/>
          <p14:tracePt t="11892" x="4090988" y="1058863"/>
          <p14:tracePt t="11900" x="4164013" y="1041400"/>
          <p14:tracePt t="11908" x="4283075" y="968375"/>
          <p14:tracePt t="11916" x="4402138" y="858838"/>
          <p14:tracePt t="11924" x="4529138" y="720725"/>
          <p14:tracePt t="11932" x="4657725" y="566738"/>
          <p14:tracePt t="11940" x="4748213" y="411163"/>
          <p14:tracePt t="11948" x="4821238" y="255588"/>
          <p14:tracePt t="11956" x="4867275" y="146050"/>
          <p14:tracePt t="11964" x="4876800" y="26988"/>
          <p14:tracePt t="12076" x="3543300" y="165100"/>
          <p14:tracePt t="12084" x="3516313" y="301625"/>
          <p14:tracePt t="12092" x="3516313" y="447675"/>
          <p14:tracePt t="12100" x="3516313" y="593725"/>
          <p14:tracePt t="12108" x="3562350" y="720725"/>
          <p14:tracePt t="12116" x="3652838" y="839788"/>
          <p14:tracePt t="12124" x="3752850" y="931863"/>
          <p14:tracePt t="12132" x="3854450" y="1014413"/>
          <p14:tracePt t="12140" x="3971925" y="1077913"/>
          <p14:tracePt t="12148" x="4073525" y="1114425"/>
          <p14:tracePt t="12156" x="4164013" y="1141413"/>
          <p14:tracePt t="12164" x="4265613" y="1160463"/>
          <p14:tracePt t="12172" x="4338638" y="1160463"/>
          <p14:tracePt t="12180" x="4411663" y="1160463"/>
          <p14:tracePt t="12188" x="4465638" y="1160463"/>
          <p14:tracePt t="12196" x="4538663" y="1160463"/>
          <p14:tracePt t="12204" x="4584700" y="1160463"/>
          <p14:tracePt t="12212" x="4621213" y="1150938"/>
          <p14:tracePt t="12221" x="4657725" y="1131888"/>
          <p14:tracePt t="12228" x="4675188" y="1123950"/>
          <p14:tracePt t="12237" x="4684713" y="1123950"/>
          <p14:tracePt t="12260" x="4684713" y="1114425"/>
          <p14:tracePt t="12276" x="4684713" y="1104900"/>
          <p14:tracePt t="12292" x="4684713" y="1095375"/>
          <p14:tracePt t="12301" x="4684713" y="1087438"/>
          <p14:tracePt t="12308" x="4684713" y="1077913"/>
          <p14:tracePt t="12316" x="4684713" y="1058863"/>
          <p14:tracePt t="12340" x="4684713" y="1050925"/>
          <p14:tracePt t="12348" x="4684713" y="1041400"/>
          <p14:tracePt t="12484" x="4675188" y="1041400"/>
          <p14:tracePt t="13676" x="4667250" y="1041400"/>
          <p14:tracePt t="14028" x="4657725" y="1041400"/>
          <p14:tracePt t="14036" x="4648200" y="1050925"/>
          <p14:tracePt t="14044" x="4630738" y="1095375"/>
          <p14:tracePt t="14053" x="4594225" y="1141413"/>
          <p14:tracePt t="14060" x="4538663" y="1223963"/>
          <p14:tracePt t="14069" x="4484688" y="1323975"/>
          <p14:tracePt t="14076" x="4402138" y="1452563"/>
          <p14:tracePt t="14086" x="4329113" y="1570038"/>
          <p14:tracePt t="14092" x="4256088" y="1689100"/>
          <p14:tracePt t="14101" x="4246563" y="1771650"/>
          <p14:tracePt t="14108" x="4246563" y="1825625"/>
          <p14:tracePt t="14117" x="4256088" y="1871663"/>
          <p14:tracePt t="14124" x="4283075" y="1917700"/>
          <p14:tracePt t="14133" x="4310063" y="1973263"/>
          <p14:tracePt t="14140" x="4346575" y="2027238"/>
          <p14:tracePt t="14148" x="4383088" y="2090738"/>
          <p14:tracePt t="14156" x="4419600" y="2155825"/>
          <p14:tracePt t="14164" x="4448175" y="2209800"/>
          <p14:tracePt t="14172" x="4484688" y="2265363"/>
          <p14:tracePt t="14180" x="4502150" y="2309813"/>
          <p14:tracePt t="14188" x="4538663" y="2338388"/>
          <p14:tracePt t="14196" x="4557713" y="2365375"/>
          <p14:tracePt t="14204" x="4602163" y="2392363"/>
          <p14:tracePt t="14212" x="4648200" y="2428875"/>
          <p14:tracePt t="14220" x="4711700" y="2455863"/>
          <p14:tracePt t="14228" x="4784725" y="2465388"/>
          <p14:tracePt t="14236" x="4867275" y="2492375"/>
          <p14:tracePt t="14245" x="4995863" y="2492375"/>
          <p14:tracePt t="14253" x="5105400" y="2492375"/>
          <p14:tracePt t="14260" x="5232400" y="2492375"/>
          <p14:tracePt t="14269" x="5360988" y="2492375"/>
          <p14:tracePt t="14276" x="5487988" y="2474913"/>
          <p14:tracePt t="14286" x="5580063" y="2447925"/>
          <p14:tracePt t="14292" x="5699125" y="2411413"/>
          <p14:tracePt t="14301" x="5808663" y="2382838"/>
          <p14:tracePt t="14308" x="5927725" y="2346325"/>
          <p14:tracePt t="14317" x="6054725" y="2309813"/>
          <p14:tracePt t="14324" x="6210300" y="2282825"/>
          <p14:tracePt t="14333" x="6373813" y="2255838"/>
          <p14:tracePt t="14340" x="6538913" y="2209800"/>
          <p14:tracePt t="14348" x="6704013" y="2163763"/>
          <p14:tracePt t="14356" x="6877050" y="2119313"/>
          <p14:tracePt t="14364" x="7040563" y="2054225"/>
          <p14:tracePt t="14372" x="7196138" y="2009775"/>
          <p14:tracePt t="14380" x="7324725" y="1954213"/>
          <p14:tracePt t="14388" x="7443788" y="1908175"/>
          <p14:tracePt t="14396" x="7534275" y="1862138"/>
          <p14:tracePt t="14404" x="7634288" y="1825625"/>
          <p14:tracePt t="14412" x="7699375" y="1798638"/>
          <p14:tracePt t="14420" x="7762875" y="1771650"/>
          <p14:tracePt t="14428" x="7789863" y="1752600"/>
          <p14:tracePt t="14436" x="7816850" y="1735138"/>
          <p14:tracePt t="14444" x="7853363" y="1716088"/>
          <p14:tracePt t="14453" x="7872413" y="1698625"/>
          <p14:tracePt t="14460" x="7899400" y="1662113"/>
          <p14:tracePt t="14469" x="7935913" y="1616075"/>
          <p14:tracePt t="14476" x="7972425" y="1570038"/>
          <p14:tracePt t="14485" x="7999413" y="1506538"/>
          <p14:tracePt t="14492" x="8035925" y="1443038"/>
          <p14:tracePt t="14501" x="8064500" y="1397000"/>
          <p14:tracePt t="14508" x="8072438" y="1333500"/>
          <p14:tracePt t="14517" x="8081963" y="1296988"/>
          <p14:tracePt t="14525" x="8091488" y="1250950"/>
          <p14:tracePt t="14533" x="8101013" y="1214438"/>
          <p14:tracePt t="14540" x="8108950" y="1177925"/>
          <p14:tracePt t="14548" x="8137525" y="1150938"/>
          <p14:tracePt t="14556" x="8147050" y="1123950"/>
          <p14:tracePt t="14564" x="8154988" y="1087438"/>
          <p14:tracePt t="14572" x="8164513" y="1058863"/>
          <p14:tracePt t="14580" x="8174038" y="1041400"/>
          <p14:tracePt t="14588" x="8183563" y="1014413"/>
          <p14:tracePt t="14596" x="8191500" y="995363"/>
          <p14:tracePt t="14604" x="8201025" y="976313"/>
          <p14:tracePt t="14612" x="8201025" y="968375"/>
          <p14:tracePt t="14620" x="8201025" y="958850"/>
          <p14:tracePt t="14668" x="8201025" y="976313"/>
          <p14:tracePt t="14676" x="8183563" y="1050925"/>
          <p14:tracePt t="14685" x="8154988" y="1141413"/>
          <p14:tracePt t="14692" x="8128000" y="1241425"/>
          <p14:tracePt t="14701" x="8108950" y="1333500"/>
          <p14:tracePt t="14708" x="8108950" y="1423988"/>
          <p14:tracePt t="14716" x="8101013" y="1506538"/>
          <p14:tracePt t="14724" x="8101013" y="1562100"/>
          <p14:tracePt t="14733" x="8081963" y="1616075"/>
          <p14:tracePt t="14740" x="8081963" y="1662113"/>
          <p14:tracePt t="14748" x="8072438" y="1716088"/>
          <p14:tracePt t="14756" x="8064500" y="1762125"/>
          <p14:tracePt t="14764" x="8054975" y="1817688"/>
          <p14:tracePt t="14772" x="8045450" y="1844675"/>
          <p14:tracePt t="14780" x="8035925" y="1881188"/>
          <p14:tracePt t="14788" x="8018463" y="1908175"/>
          <p14:tracePt t="14796" x="8008938" y="1935163"/>
          <p14:tracePt t="14804" x="7999413" y="1954213"/>
          <p14:tracePt t="14812" x="7999413" y="1973263"/>
          <p14:tracePt t="14820" x="7991475" y="1981200"/>
          <p14:tracePt t="14845" x="7991475" y="1990725"/>
          <p14:tracePt t="14900" x="7972425" y="1973263"/>
          <p14:tracePt t="14908" x="7926388" y="1927225"/>
          <p14:tracePt t="14917" x="7862888" y="1898650"/>
          <p14:tracePt t="14924" x="7799388" y="1862138"/>
          <p14:tracePt t="14933" x="7735888" y="1854200"/>
          <p14:tracePt t="14940" x="7707313" y="1854200"/>
          <p14:tracePt t="14948" x="7689850" y="1854200"/>
          <p14:tracePt t="14956" x="7670800" y="1854200"/>
          <p14:tracePt t="14964" x="7670800" y="1862138"/>
          <p14:tracePt t="14972" x="7662863" y="1871663"/>
          <p14:tracePt t="14980" x="7653338" y="1890713"/>
          <p14:tracePt t="14988" x="7653338" y="1927225"/>
          <p14:tracePt t="14996" x="7643813" y="1981200"/>
          <p14:tracePt t="15004" x="7643813" y="2073275"/>
          <p14:tracePt t="15012" x="7653338" y="2173288"/>
          <p14:tracePt t="15020" x="7680325" y="2282825"/>
          <p14:tracePt t="15028" x="7726363" y="2419350"/>
          <p14:tracePt t="15036" x="7762875" y="2547938"/>
          <p14:tracePt t="15044" x="7816850" y="2630488"/>
          <p14:tracePt t="15052" x="7881938" y="2711450"/>
          <p14:tracePt t="15060" x="7908925" y="2757488"/>
          <p14:tracePt t="15069" x="7945438" y="2794000"/>
          <p14:tracePt t="15076" x="7972425" y="2803525"/>
          <p14:tracePt t="15085" x="7991475" y="2813050"/>
          <p14:tracePt t="15092" x="7999413" y="2813050"/>
          <p14:tracePt t="15101" x="8008938" y="2813050"/>
          <p14:tracePt t="15140" x="7999413" y="2813050"/>
          <p14:tracePt t="15149" x="7991475" y="2803525"/>
          <p14:tracePt t="15156" x="7972425" y="2784475"/>
          <p14:tracePt t="15164" x="7945438" y="2767013"/>
          <p14:tracePt t="15172" x="7889875" y="2740025"/>
          <p14:tracePt t="15180" x="7845425" y="2711450"/>
          <p14:tracePt t="15189" x="7780338" y="2667000"/>
          <p14:tracePt t="15196" x="7699375" y="2611438"/>
          <p14:tracePt t="15204" x="7607300" y="2557463"/>
          <p14:tracePt t="15212" x="7524750" y="2492375"/>
          <p14:tracePt t="15220" x="7424738" y="2419350"/>
          <p14:tracePt t="15228" x="7342188" y="2346325"/>
          <p14:tracePt t="15236" x="7242175" y="2273300"/>
          <p14:tracePt t="15244" x="7159625" y="2209800"/>
          <p14:tracePt t="15252" x="7077075" y="2155825"/>
          <p14:tracePt t="15260" x="7040563" y="2127250"/>
          <p14:tracePt t="15269" x="7023100" y="2109788"/>
          <p14:tracePt t="15276" x="7023100" y="2100263"/>
          <p14:tracePt t="15292" x="7023100" y="2090738"/>
          <p14:tracePt t="15302" x="7032625" y="2063750"/>
          <p14:tracePt t="15308" x="7069138" y="2027238"/>
          <p14:tracePt t="15318" x="7123113" y="1963738"/>
          <p14:tracePt t="15324" x="7169150" y="1898650"/>
          <p14:tracePt t="15333" x="7242175" y="1825625"/>
          <p14:tracePt t="15340" x="7315200" y="1725613"/>
          <p14:tracePt t="15349" x="7378700" y="1625600"/>
          <p14:tracePt t="15356" x="7443788" y="1533525"/>
          <p14:tracePt t="15364" x="7480300" y="1433513"/>
          <p14:tracePt t="15372" x="7507288" y="1370013"/>
          <p14:tracePt t="15380" x="7534275" y="1306513"/>
          <p14:tracePt t="15388" x="7553325" y="1241425"/>
          <p14:tracePt t="15396" x="7561263" y="1214438"/>
          <p14:tracePt t="15404" x="7580313" y="1177925"/>
          <p14:tracePt t="15412" x="7589838" y="1141413"/>
          <p14:tracePt t="15420" x="7589838" y="1123950"/>
          <p14:tracePt t="15428" x="7589838" y="1104900"/>
          <p14:tracePt t="15436" x="7597775" y="1087438"/>
          <p14:tracePt t="15444" x="7597775" y="1068388"/>
          <p14:tracePt t="15452" x="7607300" y="1031875"/>
          <p14:tracePt t="15460" x="7607300" y="1004888"/>
          <p14:tracePt t="15468" x="7607300" y="968375"/>
          <p14:tracePt t="15476" x="7616825" y="939800"/>
          <p14:tracePt t="15485" x="7616825" y="912813"/>
          <p14:tracePt t="15492" x="7616825" y="895350"/>
          <p14:tracePt t="15502" x="7616825" y="876300"/>
          <p14:tracePt t="15572" x="7616825" y="885825"/>
          <p14:tracePt t="15580" x="7616825" y="939800"/>
          <p14:tracePt t="15588" x="7616825" y="1031875"/>
          <p14:tracePt t="15596" x="7616825" y="1160463"/>
          <p14:tracePt t="15604" x="7616825" y="1360488"/>
          <p14:tracePt t="15612" x="7670800" y="1625600"/>
          <p14:tracePt t="15620" x="7726363" y="1881188"/>
          <p14:tracePt t="15628" x="7780338" y="2136775"/>
          <p14:tracePt t="15636" x="7835900" y="2355850"/>
          <p14:tracePt t="15644" x="7881938" y="2484438"/>
          <p14:tracePt t="15652" x="7918450" y="2601913"/>
          <p14:tracePt t="15660" x="7945438" y="2647950"/>
          <p14:tracePt t="15668" x="7954963" y="2674938"/>
          <p14:tracePt t="15676" x="7962900" y="2684463"/>
          <p14:tracePt t="15685" x="7962900" y="2693988"/>
          <p14:tracePt t="15780" x="7962900" y="2684463"/>
          <p14:tracePt t="15788" x="7945438" y="2630488"/>
          <p14:tracePt t="15796" x="7926388" y="2584450"/>
          <p14:tracePt t="15804" x="7881938" y="2520950"/>
          <p14:tracePt t="15812" x="7816850" y="2447925"/>
          <p14:tracePt t="15820" x="7753350" y="2401888"/>
          <p14:tracePt t="15828" x="7670800" y="2355850"/>
          <p14:tracePt t="15836" x="7570788" y="2301875"/>
          <p14:tracePt t="15844" x="7470775" y="2255838"/>
          <p14:tracePt t="15852" x="7397750" y="2219325"/>
          <p14:tracePt t="15860" x="7334250" y="2192338"/>
          <p14:tracePt t="15868" x="7288213" y="2173288"/>
          <p14:tracePt t="15885" x="7251700" y="2155825"/>
          <p14:tracePt t="15892" x="7251700" y="2136775"/>
          <p14:tracePt t="15901" x="7251700" y="2109788"/>
          <p14:tracePt t="15908" x="7251700" y="2036763"/>
          <p14:tracePt t="15917" x="7278688" y="1917700"/>
          <p14:tracePt t="15924" x="7324725" y="1789113"/>
          <p14:tracePt t="15933" x="7370763" y="1652588"/>
          <p14:tracePt t="15940" x="7424738" y="1525588"/>
          <p14:tracePt t="15949" x="7488238" y="1406525"/>
          <p14:tracePt t="15956" x="7534275" y="1270000"/>
          <p14:tracePt t="15964" x="7589838" y="1160463"/>
          <p14:tracePt t="15972" x="7626350" y="1058863"/>
          <p14:tracePt t="15980" x="7670800" y="939800"/>
          <p14:tracePt t="15988" x="7689850" y="885825"/>
          <p14:tracePt t="15996" x="7699375" y="858838"/>
          <p14:tracePt t="16004" x="7699375" y="839788"/>
          <p14:tracePt t="16012" x="7699375" y="822325"/>
          <p14:tracePt t="16020" x="7699375" y="812800"/>
          <p14:tracePt t="16028" x="7699375" y="803275"/>
          <p14:tracePt t="16052" x="7699375" y="793750"/>
          <p14:tracePt t="16068" x="7689850" y="793750"/>
          <p14:tracePt t="16085" x="7680325" y="793750"/>
          <p14:tracePt t="16101" x="7662863" y="803275"/>
          <p14:tracePt t="16108" x="7653338" y="830263"/>
          <p14:tracePt t="16117" x="7653338" y="885825"/>
          <p14:tracePt t="16124" x="7643813" y="968375"/>
          <p14:tracePt t="16133" x="7643813" y="1077913"/>
          <p14:tracePt t="16140" x="7662863" y="1223963"/>
          <p14:tracePt t="16148" x="7689850" y="1387475"/>
          <p14:tracePt t="16156" x="7753350" y="1579563"/>
          <p14:tracePt t="16165" x="7816850" y="1744663"/>
          <p14:tracePt t="16172" x="7872413" y="1881188"/>
          <p14:tracePt t="16180" x="7945438" y="1963738"/>
          <p14:tracePt t="16188" x="8008938" y="2036763"/>
          <p14:tracePt t="16196" x="8064500" y="2073275"/>
          <p14:tracePt t="16204" x="8108950" y="2090738"/>
          <p14:tracePt t="16212" x="8137525" y="2100263"/>
          <p14:tracePt t="16220" x="8164513" y="2100263"/>
          <p14:tracePt t="16228" x="8191500" y="2100263"/>
          <p14:tracePt t="16236" x="8228013" y="2090738"/>
          <p14:tracePt t="16244" x="8247063" y="2073275"/>
          <p14:tracePt t="16252" x="8283575" y="2009775"/>
          <p14:tracePt t="16260" x="8301038" y="1954213"/>
          <p14:tracePt t="16268" x="8329613" y="1835150"/>
          <p14:tracePt t="16276" x="8347075" y="1708150"/>
          <p14:tracePt t="16285" x="8347075" y="1562100"/>
          <p14:tracePt t="16292" x="8337550" y="1416050"/>
          <p14:tracePt t="16301" x="8310563" y="1250950"/>
          <p14:tracePt t="16308" x="8283575" y="1095375"/>
          <p14:tracePt t="16318" x="8210550" y="949325"/>
          <p14:tracePt t="16324" x="8118475" y="830263"/>
          <p14:tracePt t="16334" x="8008938" y="720725"/>
          <p14:tracePt t="16340" x="7889875" y="620713"/>
          <p14:tracePt t="16349" x="7762875" y="566738"/>
          <p14:tracePt t="16356" x="7589838" y="484188"/>
          <p14:tracePt t="16365" x="7443788" y="438150"/>
          <p14:tracePt t="16372" x="7278688" y="411163"/>
          <p14:tracePt t="16380" x="7142163" y="392113"/>
          <p14:tracePt t="16388" x="7032625" y="392113"/>
          <p14:tracePt t="16396" x="6940550" y="401638"/>
          <p14:tracePt t="16404" x="6877050" y="438150"/>
          <p14:tracePt t="16412" x="6840538" y="501650"/>
          <p14:tracePt t="16420" x="6794500" y="603250"/>
          <p14:tracePt t="16428" x="6757988" y="693738"/>
          <p14:tracePt t="16436" x="6740525" y="849313"/>
          <p14:tracePt t="16444" x="6740525" y="1004888"/>
          <p14:tracePt t="16452" x="6740525" y="1150938"/>
          <p14:tracePt t="16460" x="6777038" y="1306513"/>
          <p14:tracePt t="16468" x="6840538" y="1452563"/>
          <p14:tracePt t="16476" x="6913563" y="1589088"/>
          <p14:tracePt t="16484" x="7004050" y="1708150"/>
          <p14:tracePt t="16492" x="7086600" y="1808163"/>
          <p14:tracePt t="16501" x="7150100" y="1862138"/>
          <p14:tracePt t="16508" x="7223125" y="1917700"/>
          <p14:tracePt t="16518" x="7278688" y="1935163"/>
          <p14:tracePt t="16524" x="7342188" y="1963738"/>
          <p14:tracePt t="16533" x="7388225" y="1973263"/>
          <p14:tracePt t="16540" x="7415213" y="1973263"/>
          <p14:tracePt t="16549" x="7443788" y="1981200"/>
          <p14:tracePt t="16556" x="7470775" y="1981200"/>
          <p14:tracePt t="16565" x="7488238" y="1981200"/>
          <p14:tracePt t="16572" x="7497763" y="1990725"/>
          <p14:tracePt t="16580" x="7507288" y="1990725"/>
          <p14:tracePt t="16588" x="7516813" y="2000250"/>
          <p14:tracePt t="16596" x="7524750" y="2017713"/>
          <p14:tracePt t="16604" x="7534275" y="2036763"/>
          <p14:tracePt t="16612" x="7553325" y="2082800"/>
          <p14:tracePt t="16620" x="7570788" y="2109788"/>
          <p14:tracePt t="16628" x="7597775" y="2155825"/>
          <p14:tracePt t="16636" x="7616825" y="2182813"/>
          <p14:tracePt t="16644" x="7634288" y="2219325"/>
          <p14:tracePt t="16652" x="7653338" y="2236788"/>
          <p14:tracePt t="16660" x="7662863" y="2246313"/>
          <p14:tracePt t="16668" x="7670800" y="2246313"/>
          <p14:tracePt t="16724" x="7680325" y="2228850"/>
          <p14:tracePt t="16733" x="7699375" y="2200275"/>
          <p14:tracePt t="16740" x="7707313" y="2163763"/>
          <p14:tracePt t="16749" x="7726363" y="2136775"/>
          <p14:tracePt t="16756" x="7743825" y="2109788"/>
          <p14:tracePt t="16765" x="7780338" y="2046288"/>
          <p14:tracePt t="16772" x="7799388" y="1981200"/>
          <p14:tracePt t="16780" x="7845425" y="1908175"/>
          <p14:tracePt t="16788" x="7872413" y="1825625"/>
          <p14:tracePt t="16796" x="7899400" y="1744663"/>
          <p14:tracePt t="16805" x="7918450" y="1671638"/>
          <p14:tracePt t="16812" x="7945438" y="1606550"/>
          <p14:tracePt t="16820" x="7954963" y="1562100"/>
          <p14:tracePt t="16828" x="7954963" y="1525588"/>
          <p14:tracePt t="16836" x="7954963" y="1489075"/>
          <p14:tracePt t="16844" x="7954963" y="1460500"/>
          <p14:tracePt t="16852" x="7945438" y="1433513"/>
          <p14:tracePt t="16860" x="7926388" y="1416050"/>
          <p14:tracePt t="16868" x="7908925" y="1397000"/>
          <p14:tracePt t="16884" x="7899400" y="1397000"/>
          <p14:tracePt t="16892" x="7889875" y="1397000"/>
          <p14:tracePt t="16908" x="7881938" y="1406525"/>
          <p14:tracePt t="16917" x="7862888" y="1433513"/>
          <p14:tracePt t="16924" x="7835900" y="1489075"/>
          <p14:tracePt t="16934" x="7816850" y="1570038"/>
          <p14:tracePt t="16940" x="7772400" y="1671638"/>
          <p14:tracePt t="16949" x="7762875" y="1744663"/>
          <p14:tracePt t="16956" x="7735888" y="1844675"/>
          <p14:tracePt t="16965" x="7716838" y="1935163"/>
          <p14:tracePt t="16972" x="7716838" y="2009775"/>
          <p14:tracePt t="16981" x="7716838" y="2063750"/>
          <p14:tracePt t="16988" x="7716838" y="2119313"/>
          <p14:tracePt t="16996" x="7716838" y="2163763"/>
          <p14:tracePt t="17004" x="7716838" y="2192338"/>
          <p14:tracePt t="17012" x="7735888" y="2228850"/>
          <p14:tracePt t="17020" x="7743825" y="2246313"/>
          <p14:tracePt t="17028" x="7762875" y="2255838"/>
          <p14:tracePt t="17036" x="7780338" y="2255838"/>
          <p14:tracePt t="17044" x="7799388" y="2255838"/>
          <p14:tracePt t="17052" x="7808913" y="2255838"/>
          <p14:tracePt t="17060" x="7826375" y="2255838"/>
          <p14:tracePt t="17068" x="7845425" y="2255838"/>
          <p14:tracePt t="17076" x="7862888" y="2255838"/>
          <p14:tracePt t="17084" x="7881938" y="2246313"/>
          <p14:tracePt t="17092" x="7889875" y="2209800"/>
          <p14:tracePt t="17101" x="7908925" y="2182813"/>
          <p14:tracePt t="17108" x="7935913" y="2136775"/>
          <p14:tracePt t="17117" x="7954963" y="2109788"/>
          <p14:tracePt t="17124" x="7962900" y="2063750"/>
          <p14:tracePt t="17134" x="7972425" y="2009775"/>
          <p14:tracePt t="17140" x="7991475" y="1963738"/>
          <p14:tracePt t="17149" x="7991475" y="1908175"/>
          <p14:tracePt t="17156" x="7991475" y="1854200"/>
          <p14:tracePt t="17165" x="7991475" y="1808163"/>
          <p14:tracePt t="17172" x="7972425" y="1752600"/>
          <p14:tracePt t="17181" x="7962900" y="1708150"/>
          <p14:tracePt t="17188" x="7935913" y="1662113"/>
          <p14:tracePt t="17197" x="7918450" y="1616075"/>
          <p14:tracePt t="17204" x="7881938" y="1570038"/>
          <p14:tracePt t="17212" x="7862888" y="1543050"/>
          <p14:tracePt t="17220" x="7826375" y="1516063"/>
          <p14:tracePt t="17228" x="7799388" y="1497013"/>
          <p14:tracePt t="17236" x="7772400" y="1497013"/>
          <p14:tracePt t="17244" x="7753350" y="1489075"/>
          <p14:tracePt t="17252" x="7735888" y="1489075"/>
          <p14:tracePt t="17260" x="7707313" y="1489075"/>
          <p14:tracePt t="17268" x="7670800" y="1497013"/>
          <p14:tracePt t="17276" x="7643813" y="1533525"/>
          <p14:tracePt t="17284" x="7607300" y="1579563"/>
          <p14:tracePt t="17292" x="7580313" y="1643063"/>
          <p14:tracePt t="17300" x="7570788" y="1679575"/>
          <p14:tracePt t="17308" x="7570788" y="1744663"/>
          <p14:tracePt t="17317" x="7570788" y="1781175"/>
          <p14:tracePt t="17324" x="7570788" y="1825625"/>
          <p14:tracePt t="17333" x="7589838" y="1854200"/>
          <p14:tracePt t="17340" x="7616825" y="1881188"/>
          <p14:tracePt t="17349" x="7626350" y="1908175"/>
          <p14:tracePt t="17356" x="7643813" y="1917700"/>
          <p14:tracePt t="17364" x="7662863" y="1917700"/>
          <p14:tracePt t="17372" x="7670800" y="1917700"/>
          <p14:tracePt t="17388" x="7680325" y="1917700"/>
          <p14:tracePt t="17420" x="7689850" y="1917700"/>
          <p14:tracePt t="17436" x="7699375" y="1917700"/>
          <p14:tracePt t="17452" x="7707313" y="1898650"/>
          <p14:tracePt t="17460" x="7726363" y="1854200"/>
          <p14:tracePt t="17468" x="7743825" y="1771650"/>
          <p14:tracePt t="17476" x="7753350" y="1716088"/>
          <p14:tracePt t="17484" x="7753350" y="1643063"/>
          <p14:tracePt t="17492" x="7753350" y="1570038"/>
          <p14:tracePt t="17500" x="7753350" y="1479550"/>
          <p14:tracePt t="17508" x="7753350" y="1397000"/>
          <p14:tracePt t="17517" x="7735888" y="1343025"/>
          <p14:tracePt t="17524" x="7707313" y="1260475"/>
          <p14:tracePt t="17534" x="7689850" y="1196975"/>
          <p14:tracePt t="17540" x="7680325" y="1160463"/>
          <p14:tracePt t="17549" x="7662863" y="1095375"/>
          <p14:tracePt t="17556" x="7653338" y="1022350"/>
          <p14:tracePt t="17565" x="7653338" y="958850"/>
          <p14:tracePt t="17572" x="7643813" y="903288"/>
          <p14:tracePt t="17581" x="7643813" y="849313"/>
          <p14:tracePt t="17588" x="7626350" y="785813"/>
          <p14:tracePt t="17596" x="7626350" y="749300"/>
          <p14:tracePt t="17604" x="7626350" y="720725"/>
          <p14:tracePt t="17612" x="7626350" y="703263"/>
          <p14:tracePt t="17620" x="7626350" y="684213"/>
          <p14:tracePt t="17628" x="7626350" y="676275"/>
          <p14:tracePt t="17636" x="7634288" y="666750"/>
          <p14:tracePt t="17676" x="7643813" y="666750"/>
          <p14:tracePt t="17684" x="7643813" y="693738"/>
          <p14:tracePt t="17692" x="7643813" y="757238"/>
          <p14:tracePt t="17700" x="7634288" y="858838"/>
          <p14:tracePt t="17708" x="7626350" y="985838"/>
          <p14:tracePt t="17717" x="7597775" y="1095375"/>
          <p14:tracePt t="17724" x="7597775" y="1223963"/>
          <p14:tracePt t="17733" x="7580313" y="1343025"/>
          <p14:tracePt t="17740" x="7580313" y="1452563"/>
          <p14:tracePt t="17750" x="7580313" y="1543050"/>
          <p14:tracePt t="17756" x="7580313" y="1616075"/>
          <p14:tracePt t="17764" x="7580313" y="1671638"/>
          <p14:tracePt t="17772" x="7580313" y="1708150"/>
          <p14:tracePt t="17781" x="7580313" y="1744663"/>
          <p14:tracePt t="17788" x="7580313" y="1762125"/>
          <p14:tracePt t="17796" x="7580313" y="1771650"/>
          <p14:tracePt t="18116" x="7589838" y="1771650"/>
          <p14:tracePt t="18124" x="7589838" y="1781175"/>
          <p14:tracePt t="18133" x="7597775" y="1789113"/>
          <p14:tracePt t="18140" x="7616825" y="1798638"/>
          <p14:tracePt t="18150" x="7626350" y="1798638"/>
          <p14:tracePt t="18156" x="7634288" y="1808163"/>
          <p14:tracePt t="18165" x="7643813" y="1817688"/>
          <p14:tracePt t="18181" x="7653338" y="1825625"/>
          <p14:tracePt t="18188" x="7662863" y="1825625"/>
          <p14:tracePt t="18197" x="7670800" y="1835150"/>
          <p14:tracePt t="18204" x="7680325" y="1835150"/>
          <p14:tracePt t="18212" x="7689850" y="1835150"/>
          <p14:tracePt t="18220" x="7699375" y="1844675"/>
          <p14:tracePt t="18540" x="7707313" y="1817688"/>
          <p14:tracePt t="18549" x="7726363" y="1781175"/>
          <p14:tracePt t="18556" x="7743825" y="1752600"/>
          <p14:tracePt t="18565" x="7753350" y="1708150"/>
          <p14:tracePt t="18572" x="7772400" y="1662113"/>
          <p14:tracePt t="18580" x="7816850" y="1598613"/>
          <p14:tracePt t="18588" x="7853363" y="1516063"/>
          <p14:tracePt t="18596" x="7881938" y="1406525"/>
          <p14:tracePt t="18604" x="7935913" y="1306513"/>
          <p14:tracePt t="18612" x="7981950" y="1204913"/>
          <p14:tracePt t="18620" x="8027988" y="1104900"/>
          <p14:tracePt t="18628" x="8064500" y="1031875"/>
          <p14:tracePt t="18636" x="8091488" y="949325"/>
          <p14:tracePt t="18644" x="8101013" y="903288"/>
          <p14:tracePt t="18652" x="8108950" y="866775"/>
          <p14:tracePt t="18660" x="8118475" y="830263"/>
          <p14:tracePt t="18668" x="8118475" y="812800"/>
          <p14:tracePt t="18684" x="8118475" y="803275"/>
          <p14:tracePt t="18804" x="8128000" y="839788"/>
          <p14:tracePt t="18812" x="8128000" y="866775"/>
          <p14:tracePt t="18820" x="8147050" y="912813"/>
          <p14:tracePt t="18828" x="8147050" y="968375"/>
          <p14:tracePt t="18836" x="8137525" y="1022350"/>
          <p14:tracePt t="18844" x="8128000" y="1123950"/>
          <p14:tracePt t="18852" x="8101013" y="1233488"/>
          <p14:tracePt t="18860" x="8101013" y="1360488"/>
          <p14:tracePt t="18868" x="8072438" y="1470025"/>
          <p14:tracePt t="18882" x="8054975" y="1606550"/>
          <p14:tracePt t="18884" x="8054975" y="1735138"/>
          <p14:tracePt t="18892" x="8035925" y="1844675"/>
          <p14:tracePt t="18900" x="8035925" y="1935163"/>
          <p14:tracePt t="18908" x="8035925" y="2009775"/>
          <p14:tracePt t="18916" x="8035925" y="2054225"/>
          <p14:tracePt t="18924" x="8035925" y="2090738"/>
          <p14:tracePt t="18933" x="8035925" y="2119313"/>
          <p14:tracePt t="18940" x="8035925" y="2136775"/>
          <p14:tracePt t="18949" x="8035925" y="2146300"/>
          <p14:tracePt t="18965" x="8035925" y="2155825"/>
          <p14:tracePt t="19092" x="8035925" y="2136775"/>
          <p14:tracePt t="19100" x="8045450" y="2090738"/>
          <p14:tracePt t="19108" x="8054975" y="2017713"/>
          <p14:tracePt t="19116" x="8064500" y="1954213"/>
          <p14:tracePt t="19124" x="8081963" y="1862138"/>
          <p14:tracePt t="19132" x="8091488" y="1771650"/>
          <p14:tracePt t="19140" x="8108950" y="1662113"/>
          <p14:tracePt t="19149" x="8108950" y="1552575"/>
          <p14:tracePt t="19156" x="8108950" y="1406525"/>
          <p14:tracePt t="19165" x="8108950" y="1296988"/>
          <p14:tracePt t="19172" x="8108950" y="1187450"/>
          <p14:tracePt t="19181" x="8091488" y="1087438"/>
          <p14:tracePt t="19188" x="8072438" y="1014413"/>
          <p14:tracePt t="19196" x="8064500" y="931863"/>
          <p14:tracePt t="19204" x="8035925" y="885825"/>
          <p14:tracePt t="19213" x="8035925" y="866775"/>
          <p14:tracePt t="19220" x="8027988" y="849313"/>
          <p14:tracePt t="19276" x="8027988" y="885825"/>
          <p14:tracePt t="19284" x="8027988" y="939800"/>
          <p14:tracePt t="19292" x="8018463" y="1031875"/>
          <p14:tracePt t="19300" x="8018463" y="1160463"/>
          <p14:tracePt t="19308" x="8018463" y="1287463"/>
          <p14:tracePt t="19316" x="8018463" y="1416050"/>
          <p14:tracePt t="19324" x="8018463" y="1562100"/>
          <p14:tracePt t="19332" x="8018463" y="1679575"/>
          <p14:tracePt t="19340" x="8018463" y="1771650"/>
          <p14:tracePt t="19349" x="8018463" y="1844675"/>
          <p14:tracePt t="19356" x="8018463" y="1871663"/>
          <p14:tracePt t="19365" x="8018463" y="1890713"/>
          <p14:tracePt t="19372" x="8027988" y="1890713"/>
          <p14:tracePt t="19420" x="8027988" y="1881188"/>
          <p14:tracePt t="19428" x="8035925" y="1835150"/>
          <p14:tracePt t="19436" x="8064500" y="1781175"/>
          <p14:tracePt t="19444" x="8081963" y="1716088"/>
          <p14:tracePt t="19452" x="8091488" y="1625600"/>
          <p14:tracePt t="19460" x="8101013" y="1543050"/>
          <p14:tracePt t="19468" x="8118475" y="1470025"/>
          <p14:tracePt t="19476" x="8118475" y="1397000"/>
          <p14:tracePt t="19484" x="8128000" y="1314450"/>
          <p14:tracePt t="19492" x="8128000" y="1241425"/>
          <p14:tracePt t="19500" x="8128000" y="1204913"/>
          <p14:tracePt t="19508" x="8137525" y="1150938"/>
          <p14:tracePt t="19516" x="8137525" y="1104900"/>
          <p14:tracePt t="19524" x="8137525" y="1087438"/>
          <p14:tracePt t="19532" x="8147050" y="1068388"/>
          <p14:tracePt t="19540" x="8147050" y="1058863"/>
          <p14:tracePt t="19868" x="8147050" y="1087438"/>
          <p14:tracePt t="19876" x="8147050" y="1160463"/>
          <p14:tracePt t="19884" x="8137525" y="1270000"/>
          <p14:tracePt t="19892" x="8118475" y="1387475"/>
          <p14:tracePt t="19900" x="8108950" y="1516063"/>
          <p14:tracePt t="19908" x="8108950" y="1662113"/>
          <p14:tracePt t="19916" x="8091488" y="1789113"/>
          <p14:tracePt t="19924" x="8091488" y="1898650"/>
          <p14:tracePt t="19932" x="8072438" y="2009775"/>
          <p14:tracePt t="19940" x="8064500" y="2090738"/>
          <p14:tracePt t="19948" x="8054975" y="2146300"/>
          <p14:tracePt t="19956" x="8054975" y="2200275"/>
          <p14:tracePt t="19965" x="8054975" y="2228850"/>
          <p14:tracePt t="19972" x="8054975" y="2246313"/>
          <p14:tracePt t="19981" x="8054975" y="2255838"/>
          <p14:tracePt t="20060" x="8054975" y="2246313"/>
          <p14:tracePt t="20068" x="8054975" y="2192338"/>
          <p14:tracePt t="20076" x="8064500" y="2082800"/>
          <p14:tracePt t="20084" x="8081963" y="1954213"/>
          <p14:tracePt t="20092" x="8081963" y="1808163"/>
          <p14:tracePt t="20100" x="8081963" y="1679575"/>
          <p14:tracePt t="20108" x="8081963" y="1552575"/>
          <p14:tracePt t="20116" x="8081963" y="1443038"/>
          <p14:tracePt t="20124" x="8081963" y="1350963"/>
          <p14:tracePt t="20132" x="8081963" y="1250950"/>
          <p14:tracePt t="20140" x="8081963" y="1177925"/>
          <p14:tracePt t="20148" x="8081963" y="1104900"/>
          <p14:tracePt t="20156" x="8064500" y="1068388"/>
          <p14:tracePt t="20165" x="8054975" y="1004888"/>
          <p14:tracePt t="20172" x="8054975" y="976313"/>
          <p14:tracePt t="20181" x="8054975" y="958850"/>
          <p14:tracePt t="20188" x="8054975" y="949325"/>
          <p14:tracePt t="20228" x="8054975" y="939800"/>
          <p14:tracePt t="20252" x="8045450" y="976313"/>
          <p14:tracePt t="20260" x="8045450" y="1031875"/>
          <p14:tracePt t="20268" x="8035925" y="1150938"/>
          <p14:tracePt t="20276" x="8035925" y="1260475"/>
          <p14:tracePt t="20284" x="8018463" y="1387475"/>
          <p14:tracePt t="20292" x="7999413" y="1533525"/>
          <p14:tracePt t="20300" x="8008938" y="1662113"/>
          <p14:tracePt t="20308" x="8008938" y="1771650"/>
          <p14:tracePt t="20316" x="8008938" y="1862138"/>
          <p14:tracePt t="20324" x="8008938" y="1935163"/>
          <p14:tracePt t="20333" x="8008938" y="1990725"/>
          <p14:tracePt t="20340" x="8008938" y="2027238"/>
          <p14:tracePt t="20348" x="8008938" y="2046288"/>
          <p14:tracePt t="20412" x="8008938" y="2017713"/>
          <p14:tracePt t="20420" x="8018463" y="1963738"/>
          <p14:tracePt t="20428" x="8045450" y="1871663"/>
          <p14:tracePt t="20436" x="8064500" y="1752600"/>
          <p14:tracePt t="20444" x="8064500" y="1643063"/>
          <p14:tracePt t="20452" x="8072438" y="1533525"/>
          <p14:tracePt t="20460" x="8072438" y="1443038"/>
          <p14:tracePt t="20468" x="8072438" y="1350963"/>
          <p14:tracePt t="20476" x="8091488" y="1260475"/>
          <p14:tracePt t="20484" x="8091488" y="1187450"/>
          <p14:tracePt t="20492" x="8101013" y="1123950"/>
          <p14:tracePt t="20500" x="8101013" y="1068388"/>
          <p14:tracePt t="20508" x="8101013" y="1041400"/>
          <p14:tracePt t="20516" x="8101013" y="1004888"/>
          <p14:tracePt t="20524" x="8101013" y="985838"/>
          <p14:tracePt t="20596" x="8101013" y="1014413"/>
          <p14:tracePt t="20604" x="8101013" y="1077913"/>
          <p14:tracePt t="20613" x="8081963" y="1168400"/>
          <p14:tracePt t="20620" x="8072438" y="1260475"/>
          <p14:tracePt t="20628" x="8054975" y="1379538"/>
          <p14:tracePt t="20636" x="8054975" y="1497013"/>
          <p14:tracePt t="20644" x="8045450" y="1616075"/>
          <p14:tracePt t="20652" x="8045450" y="1708150"/>
          <p14:tracePt t="20660" x="8027988" y="1781175"/>
          <p14:tracePt t="20668" x="8018463" y="1844675"/>
          <p14:tracePt t="20676" x="8008938" y="1871663"/>
          <p14:tracePt t="20684" x="8008938" y="1890713"/>
          <p14:tracePt t="20692" x="8008938" y="1898650"/>
          <p14:tracePt t="20756" x="8008938" y="1890713"/>
          <p14:tracePt t="20764" x="8018463" y="1862138"/>
          <p14:tracePt t="20772" x="8045450" y="1798638"/>
          <p14:tracePt t="20781" x="8054975" y="1744663"/>
          <p14:tracePt t="20788" x="8081963" y="1662113"/>
          <p14:tracePt t="20797" x="8101013" y="1598613"/>
          <p14:tracePt t="20804" x="8118475" y="1525588"/>
          <p14:tracePt t="20813" x="8128000" y="1452563"/>
          <p14:tracePt t="20820" x="8147050" y="1370013"/>
          <p14:tracePt t="20828" x="8147050" y="1333500"/>
          <p14:tracePt t="20836" x="8147050" y="1287463"/>
          <p14:tracePt t="20845" x="8154988" y="1260475"/>
          <p14:tracePt t="20852" x="8154988" y="1241425"/>
          <p14:tracePt t="20860" x="8154988" y="1223963"/>
          <p14:tracePt t="20868" x="8154988" y="1214438"/>
          <p14:tracePt t="20881" x="8164513" y="1204913"/>
          <p14:tracePt t="20884" x="8164513" y="1196975"/>
          <p14:tracePt t="21204" x="8164513" y="1187450"/>
          <p14:tracePt t="21213" x="8164513" y="1177925"/>
          <p14:tracePt t="21220" x="8164513" y="1168400"/>
          <p14:tracePt t="21229" x="8164513" y="1150938"/>
          <p14:tracePt t="21236" x="8164513" y="1141413"/>
          <p14:tracePt t="21252" x="8164513" y="1123950"/>
          <p14:tracePt t="21260" x="8164513" y="1114425"/>
          <p14:tracePt t="21268" x="8164513" y="1095375"/>
          <p14:tracePt t="21276" x="8164513" y="1077913"/>
          <p14:tracePt t="21284" x="8164513" y="1068388"/>
          <p14:tracePt t="21292" x="8164513" y="1050925"/>
          <p14:tracePt t="21300" x="8164513" y="1041400"/>
          <p14:tracePt t="21308" x="8164513" y="1031875"/>
          <p14:tracePt t="21316" x="8174038" y="1014413"/>
          <p14:tracePt t="21324" x="8174038" y="1004888"/>
          <p14:tracePt t="21332" x="8174038" y="985838"/>
          <p14:tracePt t="21340" x="8174038" y="968375"/>
          <p14:tracePt t="21348" x="8174038" y="958850"/>
          <p14:tracePt t="21356" x="8174038" y="949325"/>
          <p14:tracePt t="21364" x="8174038" y="939800"/>
          <p14:tracePt t="21372" x="8174038" y="922338"/>
          <p14:tracePt t="21388" x="8174038" y="912813"/>
          <p14:tracePt t="21452" x="8174038" y="939800"/>
          <p14:tracePt t="21460" x="8174038" y="1004888"/>
          <p14:tracePt t="21468" x="8174038" y="1095375"/>
          <p14:tracePt t="21476" x="8174038" y="1214438"/>
          <p14:tracePt t="21484" x="8174038" y="1333500"/>
          <p14:tracePt t="21492" x="8191500" y="1489075"/>
          <p14:tracePt t="21500" x="8210550" y="1598613"/>
          <p14:tracePt t="21508" x="8220075" y="1708150"/>
          <p14:tracePt t="21516" x="8220075" y="1798638"/>
          <p14:tracePt t="21524" x="8220075" y="1871663"/>
          <p14:tracePt t="21532" x="8220075" y="1935163"/>
          <p14:tracePt t="21540" x="8220075" y="2009775"/>
          <p14:tracePt t="21548" x="8220075" y="2063750"/>
          <p14:tracePt t="21556" x="8220075" y="2100263"/>
          <p14:tracePt t="21564" x="8220075" y="2136775"/>
          <p14:tracePt t="21572" x="8220075" y="2163763"/>
          <p14:tracePt t="21581" x="8220075" y="2182813"/>
          <p14:tracePt t="21652" x="8220075" y="2155825"/>
          <p14:tracePt t="21660" x="8220075" y="2109788"/>
          <p14:tracePt t="21668" x="8220075" y="2017713"/>
          <p14:tracePt t="21676" x="8191500" y="1927225"/>
          <p14:tracePt t="21684" x="8174038" y="1808163"/>
          <p14:tracePt t="21692" x="8147050" y="1698625"/>
          <p14:tracePt t="21700" x="8137525" y="1570038"/>
          <p14:tracePt t="21708" x="8108950" y="1433513"/>
          <p14:tracePt t="21716" x="8091488" y="1306513"/>
          <p14:tracePt t="21724" x="8072438" y="1214438"/>
          <p14:tracePt t="21732" x="8064500" y="1123950"/>
          <p14:tracePt t="21740" x="8064500" y="1058863"/>
          <p14:tracePt t="21748" x="8064500" y="1022350"/>
          <p14:tracePt t="21756" x="8054975" y="995363"/>
          <p14:tracePt t="21764" x="8045450" y="958850"/>
          <p14:tracePt t="21772" x="8045450" y="939800"/>
          <p14:tracePt t="21836" x="8035925" y="976313"/>
          <p14:tracePt t="21845" x="8018463" y="1050925"/>
          <p14:tracePt t="21852" x="8008938" y="1141413"/>
          <p14:tracePt t="21861" x="7991475" y="1241425"/>
          <p14:tracePt t="21868" x="7981950" y="1370013"/>
          <p14:tracePt t="21881" x="7962900" y="1479550"/>
          <p14:tracePt t="21884" x="7962900" y="1552575"/>
          <p14:tracePt t="21892" x="7962900" y="1606550"/>
          <p14:tracePt t="21900" x="7962900" y="1652588"/>
          <p14:tracePt t="21908" x="7962900" y="1679575"/>
          <p14:tracePt t="21916" x="7962900" y="1689100"/>
          <p14:tracePt t="21932" x="7962900" y="1698625"/>
          <p14:tracePt t="21980" x="7962900" y="1689100"/>
          <p14:tracePt t="21988" x="7981950" y="1662113"/>
          <p14:tracePt t="21996" x="7991475" y="1589088"/>
          <p14:tracePt t="22004" x="8018463" y="1506538"/>
          <p14:tracePt t="22014" x="8045450" y="1416050"/>
          <p14:tracePt t="22020" x="8072438" y="1314450"/>
          <p14:tracePt t="22030" x="8101013" y="1233488"/>
          <p14:tracePt t="22036" x="8108950" y="1160463"/>
          <p14:tracePt t="22044" x="8137525" y="1095375"/>
          <p14:tracePt t="22052" x="8147050" y="1058863"/>
          <p14:tracePt t="22061" x="8154988" y="1014413"/>
          <p14:tracePt t="22068" x="8154988" y="985838"/>
          <p14:tracePt t="22076" x="8154988" y="968375"/>
          <p14:tracePt t="22084" x="8154988" y="958850"/>
          <p14:tracePt t="22092" x="8154988" y="949325"/>
          <p14:tracePt t="22132" x="8154988" y="976313"/>
          <p14:tracePt t="22140" x="8154988" y="1031875"/>
          <p14:tracePt t="22148" x="8137525" y="1123950"/>
          <p14:tracePt t="22156" x="8128000" y="1241425"/>
          <p14:tracePt t="22164" x="8128000" y="1350963"/>
          <p14:tracePt t="22172" x="8108950" y="1460500"/>
          <p14:tracePt t="22180" x="8108950" y="1552575"/>
          <p14:tracePt t="22188" x="8118475" y="1625600"/>
          <p14:tracePt t="22197" x="8118475" y="1662113"/>
          <p14:tracePt t="22204" x="8128000" y="1679575"/>
          <p14:tracePt t="22260" x="8128000" y="1671638"/>
          <p14:tracePt t="22268" x="8128000" y="1616075"/>
          <p14:tracePt t="22276" x="8137525" y="1570038"/>
          <p14:tracePt t="22284" x="8137525" y="1516063"/>
          <p14:tracePt t="22292" x="8137525" y="1443038"/>
          <p14:tracePt t="22300" x="8137525" y="1379538"/>
          <p14:tracePt t="22308" x="8137525" y="1343025"/>
          <p14:tracePt t="22316" x="8137525" y="1287463"/>
          <p14:tracePt t="22324" x="8137525" y="1260475"/>
          <p14:tracePt t="22332" x="8137525" y="1214438"/>
          <p14:tracePt t="22340" x="8137525" y="1196975"/>
          <p14:tracePt t="22348" x="8128000" y="1187450"/>
          <p14:tracePt t="22396" x="8128000" y="1214438"/>
          <p14:tracePt t="22404" x="8118475" y="1277938"/>
          <p14:tracePt t="22413" x="8118475" y="1350963"/>
          <p14:tracePt t="22420" x="8101013" y="1460500"/>
          <p14:tracePt t="22429" x="8072438" y="1589088"/>
          <p14:tracePt t="22436" x="8054975" y="1708150"/>
          <p14:tracePt t="22445" x="8054975" y="1835150"/>
          <p14:tracePt t="22452" x="8045450" y="1908175"/>
          <p14:tracePt t="22461" x="8045450" y="1963738"/>
          <p14:tracePt t="22468" x="8045450" y="1990725"/>
          <p14:tracePt t="22476" x="8045450" y="2009775"/>
          <p14:tracePt t="22524" x="8045450" y="1990725"/>
          <p14:tracePt t="22532" x="8045450" y="1935163"/>
          <p14:tracePt t="22540" x="8064500" y="1854200"/>
          <p14:tracePt t="22548" x="8072438" y="1781175"/>
          <p14:tracePt t="22556" x="8072438" y="1671638"/>
          <p14:tracePt t="22564" x="8091488" y="1562100"/>
          <p14:tracePt t="22572" x="8101013" y="1452563"/>
          <p14:tracePt t="22580" x="8101013" y="1350963"/>
          <p14:tracePt t="22588" x="8101013" y="1260475"/>
          <p14:tracePt t="22597" x="8101013" y="1187450"/>
          <p14:tracePt t="22604" x="8101013" y="1131888"/>
          <p14:tracePt t="22613" x="8101013" y="1095375"/>
          <p14:tracePt t="22620" x="8101013" y="1058863"/>
          <p14:tracePt t="22629" x="8091488" y="1041400"/>
          <p14:tracePt t="22636" x="8091488" y="1031875"/>
          <p14:tracePt t="22676" x="8091488" y="1041400"/>
          <p14:tracePt t="22684" x="8081963" y="1095375"/>
          <p14:tracePt t="22692" x="8081963" y="1168400"/>
          <p14:tracePt t="22700" x="8064500" y="1270000"/>
          <p14:tracePt t="22708" x="8064500" y="1379538"/>
          <p14:tracePt t="22716" x="8064500" y="1470025"/>
          <p14:tracePt t="22724" x="8064500" y="1562100"/>
          <p14:tracePt t="22732" x="8064500" y="1598613"/>
          <p14:tracePt t="22740" x="8064500" y="1635125"/>
          <p14:tracePt t="22748" x="8064500" y="1652588"/>
          <p14:tracePt t="22756" x="8064500" y="1662113"/>
          <p14:tracePt t="22804" x="8064500" y="1652588"/>
          <p14:tracePt t="22812" x="8072438" y="1616075"/>
          <p14:tracePt t="22820" x="8081963" y="1598613"/>
          <p14:tracePt t="22829" x="8081963" y="1570038"/>
          <p14:tracePt t="22836" x="8101013" y="1543050"/>
          <p14:tracePt t="22845" x="8101013" y="1497013"/>
          <p14:tracePt t="22852" x="8108950" y="1479550"/>
          <p14:tracePt t="22860" x="8128000" y="1452563"/>
          <p14:tracePt t="22868" x="8137525" y="1423988"/>
          <p14:tracePt t="22880" x="8137525" y="1397000"/>
          <p14:tracePt t="22884" x="8147050" y="1370013"/>
          <p14:tracePt t="22892" x="8154988" y="1343025"/>
          <p14:tracePt t="22900" x="8154988" y="1323975"/>
          <p14:tracePt t="22908" x="8164513" y="1314450"/>
          <p14:tracePt t="22924" x="8164513" y="1306513"/>
          <p14:tracePt t="22932" x="8174038" y="1296988"/>
          <p14:tracePt t="22948" x="8174038" y="1287463"/>
          <p14:tracePt t="23716" x="8174038" y="1306513"/>
          <p14:tracePt t="23724" x="8174038" y="1314450"/>
          <p14:tracePt t="23732" x="8174038" y="1333500"/>
          <p14:tracePt t="23740" x="8174038" y="1370013"/>
          <p14:tracePt t="23748" x="8174038" y="1397000"/>
          <p14:tracePt t="23756" x="8174038" y="1423988"/>
          <p14:tracePt t="23764" x="8154988" y="1470025"/>
          <p14:tracePt t="23772" x="8147050" y="1506538"/>
          <p14:tracePt t="23780" x="8128000" y="1552575"/>
          <p14:tracePt t="23788" x="8118475" y="1589088"/>
          <p14:tracePt t="23796" x="8108950" y="1616075"/>
          <p14:tracePt t="23804" x="8101013" y="1635125"/>
          <p14:tracePt t="23812" x="8101013" y="1652588"/>
          <p14:tracePt t="23820" x="8101013" y="1662113"/>
          <p14:tracePt t="23829" x="8091488" y="1671638"/>
          <p14:tracePt t="23868" x="8091488" y="1662113"/>
          <p14:tracePt t="23878" x="8091488" y="1635125"/>
          <p14:tracePt t="23884" x="8091488" y="1589088"/>
          <p14:tracePt t="23893" x="8091488" y="1533525"/>
          <p14:tracePt t="23900" x="8091488" y="1489075"/>
          <p14:tracePt t="23908" x="8101013" y="1452563"/>
          <p14:tracePt t="23916" x="8101013" y="1397000"/>
          <p14:tracePt t="23924" x="8101013" y="1350963"/>
          <p14:tracePt t="23932" x="8108950" y="1296988"/>
          <p14:tracePt t="23940" x="8128000" y="1233488"/>
          <p14:tracePt t="23948" x="8128000" y="1196975"/>
          <p14:tracePt t="23956" x="8137525" y="1168400"/>
          <p14:tracePt t="23964" x="8147050" y="1131888"/>
          <p14:tracePt t="23972" x="8147050" y="1104900"/>
          <p14:tracePt t="23980" x="8154988" y="1095375"/>
          <p14:tracePt t="24020" x="8154988" y="1114425"/>
          <p14:tracePt t="24029" x="8154988" y="1141413"/>
          <p14:tracePt t="24036" x="8154988" y="1187450"/>
          <p14:tracePt t="24045" x="8154988" y="1241425"/>
          <p14:tracePt t="24052" x="8164513" y="1314450"/>
          <p14:tracePt t="24061" x="8164513" y="1370013"/>
          <p14:tracePt t="24068" x="8174038" y="1406525"/>
          <p14:tracePt t="24076" x="8191500" y="1433513"/>
          <p14:tracePt t="24084" x="8210550" y="1452563"/>
          <p14:tracePt t="24093" x="8210550" y="1460500"/>
          <p14:tracePt t="24140" x="8220075" y="1460500"/>
          <p14:tracePt t="24148" x="8220075" y="1433513"/>
          <p14:tracePt t="24156" x="8220075" y="1406525"/>
          <p14:tracePt t="24164" x="8220075" y="1379538"/>
          <p14:tracePt t="24172" x="8228013" y="1333500"/>
          <p14:tracePt t="24180" x="8228013" y="1306513"/>
          <p14:tracePt t="24188" x="8247063" y="1260475"/>
          <p14:tracePt t="24196" x="8247063" y="1233488"/>
          <p14:tracePt t="24204" x="8256588" y="1204913"/>
          <p14:tracePt t="24212" x="8264525" y="1168400"/>
          <p14:tracePt t="24220" x="8264525" y="1141413"/>
          <p14:tracePt t="24229" x="8264525" y="1123950"/>
          <p14:tracePt t="24236" x="8274050" y="1114425"/>
          <p14:tracePt t="24245" x="8274050" y="1104900"/>
          <p14:tracePt t="24261" x="8274050" y="1095375"/>
          <p14:tracePt t="24316" x="8283575" y="1123950"/>
          <p14:tracePt t="24324" x="8283575" y="1160463"/>
          <p14:tracePt t="24332" x="8283575" y="1233488"/>
          <p14:tracePt t="24340" x="8283575" y="1306513"/>
          <p14:tracePt t="24348" x="8283575" y="1379538"/>
          <p14:tracePt t="24356" x="8283575" y="1452563"/>
          <p14:tracePt t="24364" x="8283575" y="1506538"/>
          <p14:tracePt t="24372" x="8293100" y="1570038"/>
          <p14:tracePt t="24380" x="8293100" y="1589088"/>
          <p14:tracePt t="24388" x="8293100" y="1616075"/>
          <p14:tracePt t="24396" x="8293100" y="1625600"/>
          <p14:tracePt t="24404" x="8301038" y="1625600"/>
          <p14:tracePt t="24428" x="8301038" y="1635125"/>
          <p14:tracePt t="24636" x="8301038" y="1652588"/>
          <p14:tracePt t="24644" x="8310563" y="1671638"/>
          <p14:tracePt t="24652" x="8310563" y="1689100"/>
          <p14:tracePt t="24661" x="8310563" y="1698625"/>
          <p14:tracePt t="24668" x="8310563" y="1708150"/>
          <p14:tracePt t="24678" x="8310563" y="1716088"/>
          <p14:tracePt t="25348" x="8310563" y="1708150"/>
          <p14:tracePt t="25860" x="8320088" y="1689100"/>
          <p14:tracePt t="25868" x="8337550" y="1662113"/>
          <p14:tracePt t="25877" x="8356600" y="1635125"/>
          <p14:tracePt t="25894" x="8410575" y="1598613"/>
          <p14:tracePt t="25900" x="8420100" y="1598613"/>
          <p14:tracePt t="25909" x="8447088" y="1589088"/>
          <p14:tracePt t="25916" x="8456613" y="1570038"/>
          <p14:tracePt t="25925" x="8475663" y="1562100"/>
          <p14:tracePt t="25932" x="8502650" y="1543050"/>
          <p14:tracePt t="25941" x="8520113" y="1525588"/>
          <p14:tracePt t="25948" x="8539163" y="1506538"/>
          <p14:tracePt t="25956" x="8556625" y="1497013"/>
          <p14:tracePt t="25964" x="8556625" y="1479550"/>
          <p14:tracePt t="25972" x="8556625" y="1470025"/>
          <p14:tracePt t="25980" x="8556625" y="1460500"/>
          <p14:tracePt t="25996" x="8556625" y="1452563"/>
          <p14:tracePt t="26012" x="8556625" y="1443038"/>
          <p14:tracePt t="26061" x="8556625" y="1433513"/>
          <p14:tracePt t="26077" x="8556625" y="1423988"/>
          <p14:tracePt t="26084" x="8556625" y="1416050"/>
          <p14:tracePt t="26093" x="8556625" y="1406525"/>
          <p14:tracePt t="26100" x="8556625" y="1397000"/>
          <p14:tracePt t="26110" x="8556625" y="1387475"/>
          <p14:tracePt t="26116" x="8556625" y="1379538"/>
          <p14:tracePt t="26125" x="8556625" y="1370013"/>
          <p14:tracePt t="26132" x="8556625" y="1360488"/>
          <p14:tracePt t="26141" x="8556625" y="1350963"/>
          <p14:tracePt t="26148" x="8556625" y="1343025"/>
          <p14:tracePt t="26156" x="8556625" y="1333500"/>
          <p14:tracePt t="26172" x="8556625" y="1323975"/>
          <p14:tracePt t="26188" x="8556625" y="1306513"/>
          <p14:tracePt t="26196" x="8556625" y="1296988"/>
          <p14:tracePt t="26204" x="8556625" y="1287463"/>
          <p14:tracePt t="26220" x="8556625" y="1277938"/>
          <p14:tracePt t="26228" x="8556625" y="1270000"/>
          <p14:tracePt t="26252" x="8556625" y="1260475"/>
          <p14:tracePt t="26300" x="8556625" y="1250950"/>
          <p14:tracePt t="29404" x="8556625" y="1233488"/>
          <p14:tracePt t="29412" x="8556625" y="1214438"/>
          <p14:tracePt t="29420" x="8556625" y="1196975"/>
          <p14:tracePt t="29429" x="8556625" y="1168400"/>
          <p14:tracePt t="29436" x="8556625" y="1150938"/>
          <p14:tracePt t="29445" x="8556625" y="1131888"/>
          <p14:tracePt t="29452" x="8556625" y="1114425"/>
          <p14:tracePt t="29461" x="8548688" y="1095375"/>
          <p14:tracePt t="29468" x="8539163" y="1077913"/>
          <p14:tracePt t="29476" x="8529638" y="1068388"/>
          <p14:tracePt t="29484" x="8529638" y="1050925"/>
          <p14:tracePt t="29500" x="8520113" y="1041400"/>
          <p14:tracePt t="29509" x="8512175" y="1041400"/>
          <p14:tracePt t="29525" x="8502650" y="1031875"/>
          <p14:tracePt t="29541" x="8493125" y="1031875"/>
          <p14:tracePt t="29548" x="8493125" y="1022350"/>
          <p14:tracePt t="29564" x="8493125" y="1014413"/>
          <p14:tracePt t="29588" x="8493125" y="1004888"/>
          <p14:tracePt t="29596" x="8483600" y="1004888"/>
          <p14:tracePt t="29605" x="8483600" y="995363"/>
          <p14:tracePt t="29612" x="8475663" y="985838"/>
          <p14:tracePt t="29628" x="8466138" y="976313"/>
          <p14:tracePt t="29636" x="8447088" y="976313"/>
          <p14:tracePt t="29644" x="8439150" y="968375"/>
          <p14:tracePt t="29652" x="8420100" y="958850"/>
          <p14:tracePt t="29660" x="8393113" y="939800"/>
          <p14:tracePt t="29668" x="8383588" y="931863"/>
          <p14:tracePt t="29676" x="8366125" y="931863"/>
          <p14:tracePt t="29684" x="8347075" y="922338"/>
          <p14:tracePt t="29692" x="8337550" y="912813"/>
          <p14:tracePt t="29700" x="8320088" y="912813"/>
          <p14:tracePt t="29716" x="8310563" y="903288"/>
          <p14:tracePt t="29725" x="8293100" y="903288"/>
          <p14:tracePt t="29732" x="8283575" y="895350"/>
          <p14:tracePt t="29741" x="8274050" y="895350"/>
          <p14:tracePt t="29748" x="8264525" y="895350"/>
          <p14:tracePt t="29757" x="8256588" y="895350"/>
          <p14:tracePt t="29764" x="8256588" y="885825"/>
          <p14:tracePt t="29773" x="8237538" y="885825"/>
          <p14:tracePt t="29780" x="8228013" y="885825"/>
          <p14:tracePt t="29788" x="8220075" y="885825"/>
          <p14:tracePt t="29796" x="8201025" y="876300"/>
          <p14:tracePt t="29804" x="8191500" y="876300"/>
          <p14:tracePt t="29820" x="8183563" y="876300"/>
          <p14:tracePt t="29828" x="8164513" y="876300"/>
          <p14:tracePt t="29836" x="8154988" y="876300"/>
          <p14:tracePt t="29844" x="8147050" y="876300"/>
          <p14:tracePt t="29852" x="8128000" y="876300"/>
          <p14:tracePt t="29860" x="8108950" y="876300"/>
          <p14:tracePt t="29868" x="8091488" y="876300"/>
          <p14:tracePt t="29876" x="8081963" y="876300"/>
          <p14:tracePt t="29884" x="8064500" y="876300"/>
          <p14:tracePt t="29892" x="8054975" y="876300"/>
          <p14:tracePt t="29900" x="8035925" y="876300"/>
          <p14:tracePt t="29908" x="8027988" y="876300"/>
          <p14:tracePt t="29916" x="8008938" y="876300"/>
          <p14:tracePt t="29925" x="7999413" y="876300"/>
          <p14:tracePt t="29932" x="7991475" y="876300"/>
          <p14:tracePt t="29941" x="7981950" y="876300"/>
          <p14:tracePt t="29948" x="7972425" y="876300"/>
          <p14:tracePt t="29957" x="7954963" y="876300"/>
          <p14:tracePt t="29964" x="7945438" y="876300"/>
          <p14:tracePt t="29973" x="7926388" y="876300"/>
          <p14:tracePt t="29980" x="7926388" y="885825"/>
          <p14:tracePt t="29989" x="7908925" y="885825"/>
          <p14:tracePt t="29996" x="7889875" y="895350"/>
          <p14:tracePt t="30005" x="7872413" y="895350"/>
          <p14:tracePt t="30012" x="7862888" y="895350"/>
          <p14:tracePt t="30021" x="7845425" y="903288"/>
          <p14:tracePt t="30028" x="7835900" y="903288"/>
          <p14:tracePt t="30036" x="7816850" y="912813"/>
          <p14:tracePt t="30044" x="7808913" y="922338"/>
          <p14:tracePt t="30052" x="7799388" y="922338"/>
          <p14:tracePt t="30060" x="7780338" y="931863"/>
          <p14:tracePt t="30068" x="7762875" y="939800"/>
          <p14:tracePt t="30076" x="7735888" y="958850"/>
          <p14:tracePt t="30084" x="7716838" y="968375"/>
          <p14:tracePt t="30092" x="7689850" y="976313"/>
          <p14:tracePt t="30100" x="7670800" y="995363"/>
          <p14:tracePt t="30108" x="7643813" y="1031875"/>
          <p14:tracePt t="30116" x="7607300" y="1041400"/>
          <p14:tracePt t="30125" x="7589838" y="1058863"/>
          <p14:tracePt t="30132" x="7561263" y="1077913"/>
          <p14:tracePt t="30141" x="7543800" y="1087438"/>
          <p14:tracePt t="30148" x="7524750" y="1095375"/>
          <p14:tracePt t="30157" x="7497763" y="1114425"/>
          <p14:tracePt t="30164" x="7497763" y="1123950"/>
          <p14:tracePt t="30173" x="7480300" y="1131888"/>
          <p14:tracePt t="30180" x="7461250" y="1150938"/>
          <p14:tracePt t="30189" x="7434263" y="1168400"/>
          <p14:tracePt t="30196" x="7424738" y="1196975"/>
          <p14:tracePt t="30205" x="7407275" y="1214438"/>
          <p14:tracePt t="30212" x="7388225" y="1233488"/>
          <p14:tracePt t="30220" x="7370763" y="1260475"/>
          <p14:tracePt t="30228" x="7361238" y="1287463"/>
          <p14:tracePt t="30236" x="7342188" y="1314450"/>
          <p14:tracePt t="30244" x="7315200" y="1343025"/>
          <p14:tracePt t="30252" x="7296150" y="1360488"/>
          <p14:tracePt t="30260" x="7278688" y="1379538"/>
          <p14:tracePt t="30268" x="7259638" y="1397000"/>
          <p14:tracePt t="30276" x="7242175" y="1423988"/>
          <p14:tracePt t="30284" x="7223125" y="1443038"/>
          <p14:tracePt t="30292" x="7205663" y="1452563"/>
          <p14:tracePt t="30300" x="7196138" y="1470025"/>
          <p14:tracePt t="30308" x="7169150" y="1497013"/>
          <p14:tracePt t="30316" x="7159625" y="1516063"/>
          <p14:tracePt t="30325" x="7142163" y="1533525"/>
          <p14:tracePt t="30332" x="7123113" y="1570038"/>
          <p14:tracePt t="30341" x="7113588" y="1589088"/>
          <p14:tracePt t="30348" x="7096125" y="1616075"/>
          <p14:tracePt t="30357" x="7077075" y="1643063"/>
          <p14:tracePt t="30364" x="7059613" y="1679575"/>
          <p14:tracePt t="30373" x="7040563" y="1725613"/>
          <p14:tracePt t="30380" x="7023100" y="1752600"/>
          <p14:tracePt t="30388" x="7004050" y="1781175"/>
          <p14:tracePt t="30396" x="6986588" y="1825625"/>
          <p14:tracePt t="30405" x="6967538" y="1844675"/>
          <p14:tracePt t="30412" x="6959600" y="1871663"/>
          <p14:tracePt t="30421" x="6950075" y="1908175"/>
          <p14:tracePt t="30428" x="6940550" y="1927225"/>
          <p14:tracePt t="30436" x="6931025" y="1954213"/>
          <p14:tracePt t="30444" x="6923088" y="1981200"/>
          <p14:tracePt t="30452" x="6913563" y="2009775"/>
          <p14:tracePt t="30460" x="6904038" y="2054225"/>
          <p14:tracePt t="30468" x="6904038" y="2082800"/>
          <p14:tracePt t="30476" x="6904038" y="2127250"/>
          <p14:tracePt t="30484" x="6904038" y="2163763"/>
          <p14:tracePt t="30492" x="6904038" y="2209800"/>
          <p14:tracePt t="30500" x="6904038" y="2246313"/>
          <p14:tracePt t="30508" x="6904038" y="2301875"/>
          <p14:tracePt t="30516" x="6904038" y="2346325"/>
          <p14:tracePt t="30524" x="6913563" y="2382838"/>
          <p14:tracePt t="30532" x="6923088" y="2447925"/>
          <p14:tracePt t="30541" x="6950075" y="2492375"/>
          <p14:tracePt t="30548" x="6977063" y="2557463"/>
          <p14:tracePt t="30557" x="7013575" y="2620963"/>
          <p14:tracePt t="30564" x="7050088" y="2684463"/>
          <p14:tracePt t="30573" x="7086600" y="2747963"/>
          <p14:tracePt t="30580" x="7123113" y="2794000"/>
          <p14:tracePt t="30588" x="7159625" y="2857500"/>
          <p14:tracePt t="30596" x="7178675" y="2886075"/>
          <p14:tracePt t="30605" x="7215188" y="2949575"/>
          <p14:tracePt t="30612" x="7251700" y="2976563"/>
          <p14:tracePt t="30620" x="7305675" y="3041650"/>
          <p14:tracePt t="30628" x="7351713" y="3078163"/>
          <p14:tracePt t="30636" x="7434263" y="3132138"/>
          <p14:tracePt t="30644" x="7497763" y="3187700"/>
          <p14:tracePt t="30652" x="7580313" y="3241675"/>
          <p14:tracePt t="30660" x="7680325" y="3287713"/>
          <p14:tracePt t="30668" x="7762875" y="3324225"/>
          <p14:tracePt t="30676" x="7835900" y="3370263"/>
          <p14:tracePt t="30684" x="7954963" y="3406775"/>
          <p14:tracePt t="30692" x="8072438" y="3451225"/>
          <p14:tracePt t="30700" x="8164513" y="3470275"/>
          <p14:tracePt t="30708" x="8293100" y="3479800"/>
          <p14:tracePt t="30716" x="8420100" y="3479800"/>
          <p14:tracePt t="30725" x="8529638" y="3479800"/>
          <p14:tracePt t="30732" x="8639175" y="3479800"/>
          <p14:tracePt t="30741" x="8748713" y="3479800"/>
          <p14:tracePt t="30748" x="8867775" y="3460750"/>
          <p14:tracePt t="30757" x="8977313" y="3433763"/>
          <p14:tracePt t="30764" x="9096375" y="3378200"/>
          <p14:tracePt t="30773" x="9232900" y="3297238"/>
          <p14:tracePt t="30780" x="9332913" y="3232150"/>
          <p14:tracePt t="30789" x="9415463" y="3159125"/>
          <p14:tracePt t="30796" x="9498013" y="3086100"/>
          <p14:tracePt t="30805" x="9561513" y="3022600"/>
          <p14:tracePt t="30812" x="9617075" y="2940050"/>
          <p14:tracePt t="30821" x="9671050" y="2857500"/>
          <p14:tracePt t="30828" x="9734550" y="2776538"/>
          <p14:tracePt t="30837" x="9790113" y="2657475"/>
          <p14:tracePt t="30844" x="9817100" y="2547938"/>
          <p14:tracePt t="30852" x="9863138" y="2411413"/>
          <p14:tracePt t="30860" x="9872663" y="2301875"/>
          <p14:tracePt t="30868" x="9890125" y="2173288"/>
          <p14:tracePt t="30876" x="9890125" y="2063750"/>
          <p14:tracePt t="30884" x="9890125" y="1954213"/>
          <p14:tracePt t="30892" x="9872663" y="1835150"/>
          <p14:tracePt t="30900" x="9845675" y="1744663"/>
          <p14:tracePt t="30908" x="9799638" y="1643063"/>
          <p14:tracePt t="30916" x="9744075" y="1562100"/>
          <p14:tracePt t="30924" x="9690100" y="1479550"/>
          <p14:tracePt t="30932" x="9617075" y="1379538"/>
          <p14:tracePt t="30941" x="9534525" y="1306513"/>
          <p14:tracePt t="30948" x="9434513" y="1233488"/>
          <p14:tracePt t="30957" x="9332913" y="1160463"/>
          <p14:tracePt t="30964" x="9215438" y="1087438"/>
          <p14:tracePt t="30973" x="9096375" y="1031875"/>
          <p14:tracePt t="30980" x="8986838" y="976313"/>
          <p14:tracePt t="30989" x="8867775" y="931863"/>
          <p14:tracePt t="30996" x="8739188" y="885825"/>
          <p14:tracePt t="31005" x="8621713" y="858838"/>
          <p14:tracePt t="31012" x="8475663" y="830263"/>
          <p14:tracePt t="31021" x="8347075" y="803275"/>
          <p14:tracePt t="31028" x="8191500" y="785813"/>
          <p14:tracePt t="31036" x="8081963" y="766763"/>
          <p14:tracePt t="31044" x="7954963" y="766763"/>
          <p14:tracePt t="31052" x="7845425" y="757238"/>
          <p14:tracePt t="31060" x="7753350" y="757238"/>
          <p14:tracePt t="31068" x="7662863" y="757238"/>
          <p14:tracePt t="31076" x="7561263" y="757238"/>
          <p14:tracePt t="31084" x="7470775" y="776288"/>
          <p14:tracePt t="31092" x="7407275" y="803275"/>
          <p14:tracePt t="31100" x="7351713" y="822325"/>
          <p14:tracePt t="31108" x="7288213" y="858838"/>
          <p14:tracePt t="31116" x="7223125" y="903288"/>
          <p14:tracePt t="31124" x="7150100" y="949325"/>
          <p14:tracePt t="31132" x="7086600" y="1004888"/>
          <p14:tracePt t="31141" x="7032625" y="1068388"/>
          <p14:tracePt t="31148" x="6996113" y="1123950"/>
          <p14:tracePt t="31157" x="6931025" y="1204913"/>
          <p14:tracePt t="31165" x="6886575" y="1287463"/>
          <p14:tracePt t="31173" x="6850063" y="1360488"/>
          <p14:tracePt t="31180" x="6813550" y="1443038"/>
          <p14:tracePt t="31189" x="6784975" y="1525588"/>
          <p14:tracePt t="31196" x="6757988" y="1589088"/>
          <p14:tracePt t="31205" x="6731000" y="1662113"/>
          <p14:tracePt t="31212" x="6721475" y="1725613"/>
          <p14:tracePt t="31221" x="6694488" y="1808163"/>
          <p14:tracePt t="31228" x="6684963" y="1862138"/>
          <p14:tracePt t="31237" x="6667500" y="1935163"/>
          <p14:tracePt t="31244" x="6667500" y="2017713"/>
          <p14:tracePt t="31252" x="6667500" y="2073275"/>
          <p14:tracePt t="31260" x="6667500" y="2146300"/>
          <p14:tracePt t="31268" x="6675438" y="2219325"/>
          <p14:tracePt t="31276" x="6694488" y="2301875"/>
          <p14:tracePt t="31284" x="6740525" y="2401888"/>
          <p14:tracePt t="31292" x="6794500" y="2484438"/>
          <p14:tracePt t="31300" x="6850063" y="2584450"/>
          <p14:tracePt t="31308" x="6913563" y="2674938"/>
          <p14:tracePt t="31316" x="6967538" y="2767013"/>
          <p14:tracePt t="31324" x="7023100" y="2849563"/>
          <p14:tracePt t="31332" x="7077075" y="2930525"/>
          <p14:tracePt t="31340" x="7142163" y="3013075"/>
          <p14:tracePt t="31348" x="7223125" y="3078163"/>
          <p14:tracePt t="31357" x="7296150" y="3151188"/>
          <p14:tracePt t="31364" x="7361238" y="3205163"/>
          <p14:tracePt t="31373" x="7443788" y="3260725"/>
          <p14:tracePt t="31380" x="7524750" y="3314700"/>
          <p14:tracePt t="31390" x="7643813" y="3370263"/>
          <p14:tracePt t="31396" x="7743825" y="3424238"/>
          <p14:tracePt t="31405" x="7853363" y="3470275"/>
          <p14:tracePt t="31412" x="7972425" y="3497263"/>
          <p14:tracePt t="31421" x="8081963" y="3524250"/>
          <p14:tracePt t="31428" x="8210550" y="3543300"/>
          <p14:tracePt t="31437" x="8329613" y="3552825"/>
          <p14:tracePt t="31444" x="8439150" y="3552825"/>
          <p14:tracePt t="31452" x="8529638" y="3552825"/>
          <p14:tracePt t="31460" x="8639175" y="3552825"/>
          <p14:tracePt t="31468" x="8731250" y="3552825"/>
          <p14:tracePt t="31476" x="8831263" y="3506788"/>
          <p14:tracePt t="31484" x="8921750" y="3470275"/>
          <p14:tracePt t="31492" x="9023350" y="3397250"/>
          <p14:tracePt t="31500" x="9132888" y="3324225"/>
          <p14:tracePt t="31508" x="9232900" y="3251200"/>
          <p14:tracePt t="31516" x="9315450" y="3168650"/>
          <p14:tracePt t="31524" x="9388475" y="3068638"/>
          <p14:tracePt t="31532" x="9442450" y="2995613"/>
          <p14:tracePt t="31540" x="9498013" y="2894013"/>
          <p14:tracePt t="31548" x="9551988" y="2803525"/>
          <p14:tracePt t="31557" x="9607550" y="2684463"/>
          <p14:tracePt t="31564" x="9671050" y="2565400"/>
          <p14:tracePt t="31573" x="9707563" y="2455863"/>
          <p14:tracePt t="31580" x="9744075" y="2319338"/>
          <p14:tracePt t="31589" x="9753600" y="2192338"/>
          <p14:tracePt t="31596" x="9753600" y="2063750"/>
          <p14:tracePt t="31605" x="9753600" y="1935163"/>
          <p14:tracePt t="31612" x="9734550" y="1825625"/>
          <p14:tracePt t="31621" x="9690100" y="1725613"/>
          <p14:tracePt t="31628" x="9653588" y="1625600"/>
          <p14:tracePt t="31636" x="9598025" y="1525588"/>
          <p14:tracePt t="31644" x="9551988" y="1460500"/>
          <p14:tracePt t="31652" x="9507538" y="1397000"/>
          <p14:tracePt t="31660" x="9434513" y="1333500"/>
          <p14:tracePt t="31668" x="9388475" y="1277938"/>
          <p14:tracePt t="31676" x="9324975" y="1241425"/>
          <p14:tracePt t="31684" x="9259888" y="1187450"/>
          <p14:tracePt t="31692" x="9196388" y="1168400"/>
          <p14:tracePt t="31700" x="9132888" y="1123950"/>
          <p14:tracePt t="31708" x="9050338" y="1087438"/>
          <p14:tracePt t="31716" x="8967788" y="1058863"/>
          <p14:tracePt t="31724" x="8894763" y="1031875"/>
          <p14:tracePt t="31732" x="8831263" y="995363"/>
          <p14:tracePt t="31740" x="8731250" y="985838"/>
          <p14:tracePt t="31748" x="8639175" y="958850"/>
          <p14:tracePt t="31757" x="8556625" y="939800"/>
          <p14:tracePt t="31764" x="8466138" y="912813"/>
          <p14:tracePt t="31773" x="8374063" y="912813"/>
          <p14:tracePt t="31780" x="8283575" y="903288"/>
          <p14:tracePt t="31790" x="8183563" y="885825"/>
          <p14:tracePt t="31796" x="8091488" y="885825"/>
          <p14:tracePt t="31805" x="8018463" y="885825"/>
          <p14:tracePt t="31812" x="7926388" y="885825"/>
          <p14:tracePt t="31821" x="7845425" y="895350"/>
          <p14:tracePt t="31828" x="7772400" y="903288"/>
          <p14:tracePt t="31836" x="7707313" y="931863"/>
          <p14:tracePt t="31844" x="7653338" y="949325"/>
          <p14:tracePt t="31852" x="7589838" y="976313"/>
          <p14:tracePt t="31860" x="7543800" y="1014413"/>
          <p14:tracePt t="31868" x="7480300" y="1050925"/>
          <p14:tracePt t="31876" x="7424738" y="1104900"/>
          <p14:tracePt t="31884" x="7378700" y="1150938"/>
          <p14:tracePt t="31892" x="7342188" y="1196975"/>
          <p14:tracePt t="31900" x="7288213" y="1250950"/>
          <p14:tracePt t="31908" x="7251700" y="1314450"/>
          <p14:tracePt t="31916" x="7196138" y="1397000"/>
          <p14:tracePt t="31924" x="7169150" y="1452563"/>
          <p14:tracePt t="31932" x="7132638" y="1525588"/>
          <p14:tracePt t="31940" x="7096125" y="1598613"/>
          <p14:tracePt t="31948" x="7069138" y="1698625"/>
          <p14:tracePt t="31957" x="7040563" y="1781175"/>
          <p14:tracePt t="31964" x="7023100" y="1854200"/>
          <p14:tracePt t="31973" x="7013575" y="1944688"/>
          <p14:tracePt t="31980" x="7004050" y="2046288"/>
          <p14:tracePt t="31989" x="7004050" y="2136775"/>
          <p14:tracePt t="31996" x="6986588" y="2209800"/>
          <p14:tracePt t="32005" x="6986588" y="2301875"/>
          <p14:tracePt t="32012" x="6996113" y="2401888"/>
          <p14:tracePt t="32021" x="7023100" y="2492375"/>
          <p14:tracePt t="32028" x="7032625" y="2584450"/>
          <p14:tracePt t="32037" x="7077075" y="2684463"/>
          <p14:tracePt t="32044" x="7113588" y="2784475"/>
          <p14:tracePt t="32052" x="7159625" y="2867025"/>
          <p14:tracePt t="32060" x="7232650" y="2968625"/>
          <p14:tracePt t="32068" x="7288213" y="3068638"/>
          <p14:tracePt t="32076" x="7370763" y="3168650"/>
          <p14:tracePt t="32084" x="7461250" y="3268663"/>
          <p14:tracePt t="32092" x="7543800" y="3341688"/>
          <p14:tracePt t="32100" x="7643813" y="3424238"/>
          <p14:tracePt t="32108" x="7762875" y="3497263"/>
          <p14:tracePt t="32116" x="7881938" y="3560763"/>
          <p14:tracePt t="32124" x="8008938" y="3597275"/>
          <p14:tracePt t="32132" x="8128000" y="3616325"/>
          <p14:tracePt t="32140" x="8256588" y="3616325"/>
          <p14:tracePt t="32148" x="8383588" y="3616325"/>
          <p14:tracePt t="32157" x="8512175" y="3597275"/>
          <p14:tracePt t="32164" x="8629650" y="3552825"/>
          <p14:tracePt t="32173" x="8758238" y="3487738"/>
          <p14:tracePt t="32180" x="8894763" y="3414713"/>
          <p14:tracePt t="32189" x="9032875" y="3314700"/>
          <p14:tracePt t="32196" x="9150350" y="3187700"/>
          <p14:tracePt t="32205" x="9278938" y="3032125"/>
          <p14:tracePt t="32212" x="9388475" y="2894013"/>
          <p14:tracePt t="32221" x="9461500" y="2757488"/>
          <p14:tracePt t="32228" x="9534525" y="2638425"/>
          <p14:tracePt t="32237" x="9607550" y="2511425"/>
          <p14:tracePt t="32244" x="9653588" y="2374900"/>
          <p14:tracePt t="32252" x="9680575" y="2246313"/>
          <p14:tracePt t="32260" x="9698038" y="2119313"/>
          <p14:tracePt t="32268" x="9707563" y="1981200"/>
          <p14:tracePt t="32276" x="9707563" y="1871663"/>
          <p14:tracePt t="32285" x="9707563" y="1725613"/>
          <p14:tracePt t="32292" x="9680575" y="1616075"/>
          <p14:tracePt t="32300" x="9634538" y="1516063"/>
          <p14:tracePt t="32308" x="9580563" y="1397000"/>
          <p14:tracePt t="32316" x="9507538" y="1296988"/>
          <p14:tracePt t="32324" x="9415463" y="1214438"/>
          <p14:tracePt t="32332" x="9315450" y="1141413"/>
          <p14:tracePt t="32340" x="9215438" y="1068388"/>
          <p14:tracePt t="32348" x="9105900" y="1014413"/>
          <p14:tracePt t="32356" x="8986838" y="958850"/>
          <p14:tracePt t="32365" x="8848725" y="895350"/>
          <p14:tracePt t="32373" x="8731250" y="839788"/>
          <p14:tracePt t="32380" x="8602663" y="812800"/>
          <p14:tracePt t="32389" x="8475663" y="776288"/>
          <p14:tracePt t="32396" x="8347075" y="766763"/>
          <p14:tracePt t="32406" x="8220075" y="766763"/>
          <p14:tracePt t="32412" x="8081963" y="749300"/>
          <p14:tracePt t="32420" x="7954963" y="749300"/>
          <p14:tracePt t="32428" x="7845425" y="766763"/>
          <p14:tracePt t="32437" x="7716838" y="793750"/>
          <p14:tracePt t="32444" x="7597775" y="839788"/>
          <p14:tracePt t="32452" x="7497763" y="895350"/>
          <p14:tracePt t="32460" x="7378700" y="958850"/>
          <p14:tracePt t="32468" x="7278688" y="1031875"/>
          <p14:tracePt t="32476" x="7196138" y="1114425"/>
          <p14:tracePt t="32484" x="7113588" y="1196975"/>
          <p14:tracePt t="32492" x="7040563" y="1296988"/>
          <p14:tracePt t="32500" x="6986588" y="1379538"/>
          <p14:tracePt t="32508" x="6931025" y="1460500"/>
          <p14:tracePt t="32516" x="6877050" y="1562100"/>
          <p14:tracePt t="32524" x="6831013" y="1662113"/>
          <p14:tracePt t="32532" x="6804025" y="1744663"/>
          <p14:tracePt t="32540" x="6794500" y="1835150"/>
          <p14:tracePt t="32548" x="6777038" y="1927225"/>
          <p14:tracePt t="32556" x="6777038" y="2017713"/>
          <p14:tracePt t="32564" x="6777038" y="2109788"/>
          <p14:tracePt t="32573" x="6784975" y="2228850"/>
          <p14:tracePt t="32580" x="6813550" y="2338388"/>
          <p14:tracePt t="32589" x="6850063" y="2438400"/>
          <p14:tracePt t="32596" x="6894513" y="2538413"/>
          <p14:tracePt t="32605" x="6940550" y="2630488"/>
          <p14:tracePt t="32612" x="6996113" y="2730500"/>
          <p14:tracePt t="32620" x="7069138" y="2830513"/>
          <p14:tracePt t="32628" x="7142163" y="2949575"/>
          <p14:tracePt t="32637" x="7232650" y="3068638"/>
          <p14:tracePt t="32644" x="7351713" y="3178175"/>
          <p14:tracePt t="32653" x="7451725" y="3278188"/>
          <p14:tracePt t="32660" x="7553325" y="3351213"/>
          <p14:tracePt t="32668" x="7689850" y="3424238"/>
          <p14:tracePt t="32676" x="7835900" y="3470275"/>
          <p14:tracePt t="32684" x="7954963" y="3497263"/>
          <p14:tracePt t="32692" x="8081963" y="3497263"/>
          <p14:tracePt t="32700" x="8210550" y="3497263"/>
          <p14:tracePt t="32708" x="8320088" y="3479800"/>
          <p14:tracePt t="32716" x="8447088" y="3433763"/>
          <p14:tracePt t="32724" x="8566150" y="3360738"/>
          <p14:tracePt t="32732" x="8702675" y="3251200"/>
          <p14:tracePt t="32740" x="8840788" y="3132138"/>
          <p14:tracePt t="32748" x="8950325" y="3013075"/>
          <p14:tracePt t="32756" x="9050338" y="2894013"/>
          <p14:tracePt t="32764" x="9123363" y="2794000"/>
          <p14:tracePt t="32773" x="9215438" y="2684463"/>
          <p14:tracePt t="32780" x="9269413" y="2557463"/>
          <p14:tracePt t="32789" x="9332913" y="2438400"/>
          <p14:tracePt t="32796" x="9369425" y="2319338"/>
          <p14:tracePt t="32805" x="9405938" y="2192338"/>
          <p14:tracePt t="32812" x="9405938" y="2063750"/>
          <p14:tracePt t="32821" x="9405938" y="1935163"/>
          <p14:tracePt t="32828" x="9398000" y="1808163"/>
          <p14:tracePt t="32837" x="9351963" y="1689100"/>
          <p14:tracePt t="32844" x="9296400" y="1579563"/>
          <p14:tracePt t="32853" x="9242425" y="1460500"/>
          <p14:tracePt t="32860" x="9169400" y="1379538"/>
          <p14:tracePt t="32868" x="9086850" y="1287463"/>
          <p14:tracePt t="32876" x="9032875" y="1223963"/>
          <p14:tracePt t="32884" x="8967788" y="1168400"/>
          <p14:tracePt t="32905" x="8885238" y="1114425"/>
          <p14:tracePt t="32908" x="8867775" y="1104900"/>
          <p14:tracePt t="32916" x="8858250" y="1104900"/>
          <p14:tracePt t="32932" x="8848725" y="1104900"/>
          <p14:tracePt t="32988" x="8848725" y="1114425"/>
          <p14:tracePt t="33005" x="8848725" y="1123950"/>
          <p14:tracePt t="33012" x="8858250" y="1123950"/>
          <p14:tracePt t="34172" x="8858250" y="1150938"/>
          <p14:tracePt t="34180" x="8785225" y="1250950"/>
          <p14:tracePt t="34188" x="8721725" y="1350963"/>
          <p14:tracePt t="34196" x="8593138" y="1506538"/>
          <p14:tracePt t="34205" x="8466138" y="1671638"/>
          <p14:tracePt t="34212" x="8264525" y="1908175"/>
          <p14:tracePt t="34221" x="8018463" y="2219325"/>
          <p14:tracePt t="34228" x="7743825" y="2565400"/>
          <p14:tracePt t="34237" x="7415213" y="2913063"/>
          <p14:tracePt t="34244" x="7059613" y="3278188"/>
          <p14:tracePt t="34253" x="6757988" y="3597275"/>
          <p14:tracePt t="34260" x="6475413" y="3852863"/>
          <p14:tracePt t="34269" x="6200775" y="4081463"/>
          <p14:tracePt t="34276" x="5964238" y="4283075"/>
          <p14:tracePt t="34284" x="5762625" y="4446588"/>
          <p14:tracePt t="34292" x="5607050" y="4575175"/>
          <p14:tracePt t="34300" x="5470525" y="4684713"/>
          <p14:tracePt t="34308" x="5351463" y="4784725"/>
          <p14:tracePt t="34316" x="5251450" y="4857750"/>
          <p14:tracePt t="34324" x="5159375" y="4930775"/>
          <p14:tracePt t="34332" x="5114925" y="4976813"/>
          <p14:tracePt t="34340" x="5068888" y="5013325"/>
          <p14:tracePt t="34348" x="5032375" y="5032375"/>
          <p14:tracePt t="34356" x="5022850" y="5049838"/>
          <p14:tracePt t="34372" x="5022850" y="5059363"/>
          <p14:tracePt t="34405" x="5013325" y="5068888"/>
          <p14:tracePt t="34412" x="5013325" y="5076825"/>
          <p14:tracePt t="34421" x="5005388" y="5095875"/>
          <p14:tracePt t="34428" x="4995863" y="5122863"/>
          <p14:tracePt t="34437" x="4968875" y="5168900"/>
          <p14:tracePt t="34444" x="4959350" y="5214938"/>
          <p14:tracePt t="34453" x="4940300" y="5259388"/>
          <p14:tracePt t="34460" x="4895850" y="5324475"/>
          <p14:tracePt t="34469" x="4867275" y="5368925"/>
          <p14:tracePt t="34476" x="4830763" y="5414963"/>
          <p14:tracePt t="34484" x="4794250" y="5441950"/>
          <p14:tracePt t="34492" x="4748213" y="5497513"/>
          <p14:tracePt t="34500" x="4703763" y="5514975"/>
          <p14:tracePt t="34508" x="4667250" y="5551488"/>
          <p14:tracePt t="34516" x="4638675" y="5570538"/>
          <p14:tracePt t="34524" x="4621213" y="5580063"/>
          <p14:tracePt t="34532" x="4602163" y="5597525"/>
          <p14:tracePt t="34540" x="4594225" y="5607050"/>
          <p14:tracePt t="34548" x="4584700" y="5616575"/>
          <p14:tracePt t="34556" x="4575175" y="5624513"/>
          <p14:tracePt t="35020" x="4575175" y="5634038"/>
          <p14:tracePt t="35037" x="4575175" y="5643563"/>
          <p14:tracePt t="35053" x="4575175" y="5653088"/>
          <p14:tracePt t="35428" x="4575175" y="5643563"/>
          <p14:tracePt t="35437" x="4575175" y="5634038"/>
          <p14:tracePt t="35444" x="4584700" y="5616575"/>
          <p14:tracePt t="35453" x="4584700" y="5607050"/>
          <p14:tracePt t="35460" x="4594225" y="5597525"/>
          <p14:tracePt t="35469" x="4594225" y="5588000"/>
          <p14:tracePt t="35476" x="4602163" y="5580063"/>
          <p14:tracePt t="35492" x="4611688" y="5561013"/>
          <p14:tracePt t="35500" x="4621213" y="5551488"/>
          <p14:tracePt t="35508" x="4630738" y="5534025"/>
          <p14:tracePt t="35516" x="4648200" y="5514975"/>
          <p14:tracePt t="35524" x="4657725" y="5478463"/>
          <p14:tracePt t="35532" x="4675188" y="5451475"/>
          <p14:tracePt t="35540" x="4684713" y="5434013"/>
          <p14:tracePt t="35548" x="4703763" y="5405438"/>
          <p14:tracePt t="35556" x="4711700" y="5368925"/>
          <p14:tracePt t="35564" x="4740275" y="5351463"/>
          <p14:tracePt t="35572" x="4748213" y="5324475"/>
          <p14:tracePt t="35580" x="4757738" y="5305425"/>
          <p14:tracePt t="35588" x="4757738" y="5278438"/>
          <p14:tracePt t="35596" x="4767263" y="5268913"/>
          <p14:tracePt t="35604" x="4767263" y="5251450"/>
          <p14:tracePt t="35612" x="4767263" y="5241925"/>
          <p14:tracePt t="35621" x="4767263" y="5232400"/>
          <p14:tracePt t="35628" x="4767263" y="5222875"/>
          <p14:tracePt t="35644" x="4767263" y="5205413"/>
          <p14:tracePt t="35653" x="4767263" y="5195888"/>
          <p14:tracePt t="35660" x="4767263" y="5178425"/>
          <p14:tracePt t="35676" x="4767263" y="5168900"/>
          <p14:tracePt t="35724" x="4776788" y="5168900"/>
          <p14:tracePt t="35732" x="4830763" y="5168900"/>
          <p14:tracePt t="35740" x="4886325" y="5168900"/>
          <p14:tracePt t="35748" x="4959350" y="5168900"/>
          <p14:tracePt t="35756" x="5049838" y="5168900"/>
          <p14:tracePt t="35764" x="5159375" y="5168900"/>
          <p14:tracePt t="35772" x="5232400" y="5168900"/>
          <p14:tracePt t="35780" x="5297488" y="5141913"/>
          <p14:tracePt t="35788" x="5324475" y="5132388"/>
          <p14:tracePt t="35796" x="5360988" y="5122863"/>
          <p14:tracePt t="35804" x="5370513" y="5105400"/>
          <p14:tracePt t="35812" x="5378450" y="5095875"/>
          <p14:tracePt t="35821" x="5387975" y="5076825"/>
          <p14:tracePt t="35828" x="5387975" y="5068888"/>
          <p14:tracePt t="35837" x="5387975" y="5059363"/>
          <p14:tracePt t="35853" x="5387975" y="5049838"/>
          <p14:tracePt t="35860" x="5387975" y="5040313"/>
          <p14:tracePt t="35869" x="5387975" y="5032375"/>
          <p14:tracePt t="35887" x="5370513" y="5003800"/>
          <p14:tracePt t="35892" x="5334000" y="4995863"/>
          <p14:tracePt t="35901" x="5314950" y="4976813"/>
          <p14:tracePt t="35908" x="5278438" y="4959350"/>
          <p14:tracePt t="35916" x="5241925" y="4930775"/>
          <p14:tracePt t="35924" x="5224463" y="4922838"/>
          <p14:tracePt t="35932" x="5205413" y="4922838"/>
          <p14:tracePt t="35964" x="5205413" y="4949825"/>
          <p14:tracePt t="35972" x="5195888" y="5003800"/>
          <p14:tracePt t="35980" x="5187950" y="5086350"/>
          <p14:tracePt t="35988" x="5168900" y="5159375"/>
          <p14:tracePt t="35996" x="5159375" y="5232400"/>
          <p14:tracePt t="36004" x="5159375" y="5278438"/>
          <p14:tracePt t="36012" x="5159375" y="5314950"/>
          <p14:tracePt t="36020" x="5159375" y="5332413"/>
          <p14:tracePt t="36028" x="5159375" y="5351463"/>
          <p14:tracePt t="36044" x="5159375" y="5360988"/>
          <p14:tracePt t="36092" x="5159375" y="5341938"/>
          <p14:tracePt t="36100" x="5178425" y="5324475"/>
          <p14:tracePt t="36108" x="5178425" y="5295900"/>
          <p14:tracePt t="36116" x="5187950" y="5268913"/>
          <p14:tracePt t="36124" x="5195888" y="5251450"/>
          <p14:tracePt t="36132" x="5205413" y="5205413"/>
          <p14:tracePt t="36140" x="5205413" y="5178425"/>
          <p14:tracePt t="36148" x="5205413" y="5132388"/>
          <p14:tracePt t="36156" x="5205413" y="5095875"/>
          <p14:tracePt t="36164" x="5205413" y="5040313"/>
          <p14:tracePt t="36172" x="5205413" y="5003800"/>
          <p14:tracePt t="36180" x="5195888" y="4940300"/>
          <p14:tracePt t="36188" x="5178425" y="4884738"/>
          <p14:tracePt t="36196" x="5159375" y="4821238"/>
          <p14:tracePt t="36204" x="5132388" y="4775200"/>
          <p14:tracePt t="36212" x="5114925" y="4748213"/>
          <p14:tracePt t="36220" x="5086350" y="4702175"/>
          <p14:tracePt t="36228" x="5068888" y="4684713"/>
          <p14:tracePt t="36237" x="5049838" y="4665663"/>
          <p14:tracePt t="36244" x="5032375" y="4638675"/>
          <p14:tracePt t="36254" x="5022850" y="4638675"/>
          <p14:tracePt t="36260" x="5013325" y="4629150"/>
          <p14:tracePt t="36276" x="5005388" y="4629150"/>
          <p14:tracePt t="36300" x="4995863" y="4629150"/>
          <p14:tracePt t="36308" x="4986338" y="4629150"/>
          <p14:tracePt t="36317" x="4976813" y="4648200"/>
          <p14:tracePt t="36324" x="4976813" y="4694238"/>
          <p14:tracePt t="36332" x="4976813" y="4730750"/>
          <p14:tracePt t="36340" x="4976813" y="4775200"/>
          <p14:tracePt t="36348" x="4976813" y="4830763"/>
          <p14:tracePt t="36356" x="4976813" y="4867275"/>
          <p14:tracePt t="36364" x="4976813" y="4913313"/>
          <p14:tracePt t="36372" x="4995863" y="4940300"/>
          <p14:tracePt t="36380" x="5005388" y="4976813"/>
          <p14:tracePt t="36388" x="5013325" y="4976813"/>
          <p14:tracePt t="36396" x="5032375" y="4986338"/>
          <p14:tracePt t="36404" x="5041900" y="4986338"/>
          <p14:tracePt t="36412" x="5049838" y="4986338"/>
          <p14:tracePt t="36420" x="5068888" y="4986338"/>
          <p14:tracePt t="36428" x="5086350" y="4986338"/>
          <p14:tracePt t="36437" x="5095875" y="4986338"/>
          <p14:tracePt t="36444" x="5122863" y="4959350"/>
          <p14:tracePt t="36453" x="5132388" y="4930775"/>
          <p14:tracePt t="36460" x="5159375" y="4903788"/>
          <p14:tracePt t="36469" x="5168900" y="4876800"/>
          <p14:tracePt t="36476" x="5187950" y="4840288"/>
          <p14:tracePt t="36485" x="5214938" y="4803775"/>
          <p14:tracePt t="36492" x="5224463" y="4767263"/>
          <p14:tracePt t="36501" x="5232400" y="4730750"/>
          <p14:tracePt t="36508" x="5232400" y="4684713"/>
          <p14:tracePt t="36516" x="5232400" y="4648200"/>
          <p14:tracePt t="36524" x="5232400" y="4602163"/>
          <p14:tracePt t="36533" x="5232400" y="4565650"/>
          <p14:tracePt t="36540" x="5232400" y="4548188"/>
          <p14:tracePt t="36548" x="5214938" y="4529138"/>
          <p14:tracePt t="36556" x="5187950" y="4502150"/>
          <p14:tracePt t="36564" x="5168900" y="4502150"/>
          <p14:tracePt t="36572" x="5132388" y="4492625"/>
          <p14:tracePt t="36580" x="5114925" y="4492625"/>
          <p14:tracePt t="36588" x="5078413" y="4492625"/>
          <p14:tracePt t="36596" x="5041900" y="4519613"/>
          <p14:tracePt t="36604" x="5013325" y="4548188"/>
          <p14:tracePt t="36612" x="4995863" y="4592638"/>
          <p14:tracePt t="36620" x="4968875" y="4657725"/>
          <p14:tracePt t="36628" x="4940300" y="4730750"/>
          <p14:tracePt t="36637" x="4932363" y="4794250"/>
          <p14:tracePt t="36644" x="4932363" y="4848225"/>
          <p14:tracePt t="36653" x="4932363" y="4903788"/>
          <p14:tracePt t="36660" x="4932363" y="4940300"/>
          <p14:tracePt t="36669" x="4932363" y="4967288"/>
          <p14:tracePt t="36676" x="4949825" y="4986338"/>
          <p14:tracePt t="36685" x="4968875" y="4986338"/>
          <p14:tracePt t="36692" x="4976813" y="4995863"/>
          <p14:tracePt t="36701" x="4986338" y="4995863"/>
          <p14:tracePt t="36717" x="4995863" y="4995863"/>
          <p14:tracePt t="36724" x="5005388" y="4995863"/>
          <p14:tracePt t="36732" x="5013325" y="4986338"/>
          <p14:tracePt t="36740" x="5032375" y="4967288"/>
          <p14:tracePt t="36748" x="5032375" y="4959350"/>
          <p14:tracePt t="36756" x="5032375" y="4949825"/>
          <p14:tracePt t="36764" x="5041900" y="4940300"/>
          <p14:tracePt t="36772" x="5049838" y="4922838"/>
          <p14:tracePt t="36780" x="5049838" y="4913313"/>
          <p14:tracePt t="36788" x="5049838" y="4894263"/>
          <p14:tracePt t="36796" x="5049838" y="4876800"/>
          <p14:tracePt t="36804" x="5049838" y="4867275"/>
          <p14:tracePt t="36812" x="5049838" y="4848225"/>
          <p14:tracePt t="36820" x="5049838" y="4840288"/>
          <p14:tracePt t="36844" x="5049838" y="4830763"/>
          <p14:tracePt t="36869" x="5032375" y="4830763"/>
          <p14:tracePt t="36876" x="5022850" y="4830763"/>
          <p14:tracePt t="36885" x="5005388" y="4840288"/>
          <p14:tracePt t="36892" x="4986338" y="4867275"/>
          <p14:tracePt t="36901" x="4968875" y="4913313"/>
          <p14:tracePt t="36908" x="4959350" y="4967288"/>
          <p14:tracePt t="36917" x="4940300" y="5049838"/>
          <p14:tracePt t="36924" x="4913313" y="5113338"/>
          <p14:tracePt t="36932" x="4913313" y="5168900"/>
          <p14:tracePt t="36940" x="4913313" y="5195888"/>
          <p14:tracePt t="36948" x="4913313" y="5214938"/>
          <p14:tracePt t="36956" x="4913313" y="5232400"/>
          <p14:tracePt t="36964" x="4913313" y="5241925"/>
          <p14:tracePt t="37012" x="4922838" y="5241925"/>
          <p14:tracePt t="37020" x="4932363" y="5241925"/>
          <p14:tracePt t="37028" x="4940300" y="5232400"/>
          <p14:tracePt t="37036" x="4949825" y="5222875"/>
          <p14:tracePt t="37044" x="4959350" y="5205413"/>
          <p14:tracePt t="37053" x="4968875" y="5195888"/>
          <p14:tracePt t="37060" x="4968875" y="5186363"/>
          <p14:tracePt t="37069" x="4976813" y="5168900"/>
          <p14:tracePt t="37085" x="4976813" y="5149850"/>
          <p14:tracePt t="37092" x="4976813" y="5132388"/>
          <p14:tracePt t="37101" x="4976813" y="5122863"/>
          <p14:tracePt t="37108" x="4986338" y="5113338"/>
          <p14:tracePt t="37117" x="4986338" y="5095875"/>
          <p14:tracePt t="37132" x="4986338" y="5086350"/>
          <p14:tracePt t="37700" x="4986338" y="5076825"/>
          <p14:tracePt t="37708" x="4995863" y="5040313"/>
          <p14:tracePt t="37716" x="5013325" y="4976813"/>
          <p14:tracePt t="37724" x="5041900" y="4894263"/>
          <p14:tracePt t="37733" x="5041900" y="4821238"/>
          <p14:tracePt t="37740" x="5041900" y="4748213"/>
          <p14:tracePt t="37749" x="5032375" y="4675188"/>
          <p14:tracePt t="37756" x="5022850" y="4611688"/>
          <p14:tracePt t="37764" x="4976813" y="4529138"/>
          <p14:tracePt t="37772" x="4959350" y="4475163"/>
          <p14:tracePt t="37780" x="4932363" y="4429125"/>
          <p14:tracePt t="37788" x="4895850" y="4383088"/>
          <p14:tracePt t="37796" x="4867275" y="4346575"/>
          <p14:tracePt t="37804" x="4840288" y="4337050"/>
          <p14:tracePt t="37812" x="4803775" y="4337050"/>
          <p14:tracePt t="37820" x="4767263" y="4329113"/>
          <p14:tracePt t="37828" x="4730750" y="4329113"/>
          <p14:tracePt t="37836" x="4694238" y="4337050"/>
          <p14:tracePt t="37844" x="4648200" y="4373563"/>
          <p14:tracePt t="37852" x="4594225" y="4410075"/>
          <p14:tracePt t="37860" x="4548188" y="4446588"/>
          <p14:tracePt t="37869" x="4511675" y="4492625"/>
          <p14:tracePt t="37876" x="4475163" y="4538663"/>
          <p14:tracePt t="37886" x="4456113" y="4584700"/>
          <p14:tracePt t="37892" x="4429125" y="4629150"/>
          <p14:tracePt t="37901" x="4411663" y="4675188"/>
          <p14:tracePt t="37908" x="4402138" y="4738688"/>
          <p14:tracePt t="37916" x="4402138" y="4775200"/>
          <p14:tracePt t="37924" x="4402138" y="4821238"/>
          <p14:tracePt t="37933" x="4402138" y="4848225"/>
          <p14:tracePt t="37940" x="4402138" y="4884738"/>
          <p14:tracePt t="37949" x="4411663" y="4922838"/>
          <p14:tracePt t="37956" x="4429125" y="4940300"/>
          <p14:tracePt t="37964" x="4456113" y="4949825"/>
          <p14:tracePt t="37972" x="4475163" y="4949825"/>
          <p14:tracePt t="37980" x="4492625" y="4949825"/>
          <p14:tracePt t="37988" x="4511675" y="4949825"/>
          <p14:tracePt t="37996" x="4548188" y="4913313"/>
          <p14:tracePt t="38004" x="4557713" y="4894263"/>
          <p14:tracePt t="38012" x="4575175" y="4857750"/>
          <p14:tracePt t="38020" x="4594225" y="4821238"/>
          <p14:tracePt t="38028" x="4621213" y="4775200"/>
          <p14:tracePt t="38036" x="4630738" y="4748213"/>
          <p14:tracePt t="38044" x="4638675" y="4721225"/>
          <p14:tracePt t="38052" x="4648200" y="4675188"/>
          <p14:tracePt t="38060" x="4657725" y="4648200"/>
          <p14:tracePt t="38069" x="4657725" y="4621213"/>
          <p14:tracePt t="38076" x="4657725" y="4584700"/>
          <p14:tracePt t="38085" x="4657725" y="4556125"/>
          <p14:tracePt t="38092" x="4657725" y="4538663"/>
          <p14:tracePt t="38101" x="4648200" y="4511675"/>
          <p14:tracePt t="38108" x="4630738" y="4492625"/>
          <p14:tracePt t="38116" x="4621213" y="4475163"/>
          <p14:tracePt t="38124" x="4602163" y="4465638"/>
          <p14:tracePt t="38133" x="4584700" y="4456113"/>
          <p14:tracePt t="38140" x="4575175" y="4446588"/>
          <p14:tracePt t="38148" x="4565650" y="4446588"/>
          <p14:tracePt t="38236" x="4565650" y="4438650"/>
          <p14:tracePt t="38252" x="4565650" y="4429125"/>
          <p14:tracePt t="38260" x="4565650" y="4410075"/>
          <p14:tracePt t="38269" x="4565650" y="4402138"/>
          <p14:tracePt t="38276" x="4575175" y="4392613"/>
          <p14:tracePt t="38285" x="4584700" y="4383088"/>
          <p14:tracePt t="38292" x="4594225" y="4365625"/>
          <p14:tracePt t="38301" x="4602163" y="4346575"/>
          <p14:tracePt t="38308" x="4611688" y="4310063"/>
          <p14:tracePt t="38316" x="4611688" y="4300538"/>
          <p14:tracePt t="38324" x="4621213" y="4264025"/>
          <p14:tracePt t="38333" x="4621213" y="4246563"/>
          <p14:tracePt t="38340" x="4621213" y="4219575"/>
          <p14:tracePt t="38348" x="4621213" y="4191000"/>
          <p14:tracePt t="38356" x="4621213" y="4173538"/>
          <p14:tracePt t="38364" x="4602163" y="4154488"/>
          <p14:tracePt t="38372" x="4575175" y="4146550"/>
          <p14:tracePt t="38380" x="4538663" y="4117975"/>
          <p14:tracePt t="38388" x="4521200" y="4100513"/>
          <p14:tracePt t="38396" x="4475163" y="4081463"/>
          <p14:tracePt t="38404" x="4448175" y="4081463"/>
          <p14:tracePt t="38412" x="4402138" y="4073525"/>
          <p14:tracePt t="38420" x="4365625" y="4073525"/>
          <p14:tracePt t="38428" x="4338638" y="4064000"/>
          <p14:tracePt t="38436" x="4292600" y="4064000"/>
          <p14:tracePt t="38444" x="4265613" y="4064000"/>
          <p14:tracePt t="38452" x="4237038" y="4064000"/>
          <p14:tracePt t="38460" x="4219575" y="4064000"/>
          <p14:tracePt t="38469" x="4200525" y="4073525"/>
          <p14:tracePt t="38476" x="4183063" y="4081463"/>
          <p14:tracePt t="38485" x="4173538" y="4100513"/>
          <p14:tracePt t="38492" x="4164013" y="4117975"/>
          <p14:tracePt t="38501" x="4156075" y="4127500"/>
          <p14:tracePt t="38508" x="4156075" y="4137025"/>
          <p14:tracePt t="38612" x="4146550" y="4137025"/>
          <p14:tracePt t="39012" x="4137025" y="4137025"/>
          <p14:tracePt t="39100" x="4127500" y="4137025"/>
          <p14:tracePt t="39140" x="4127500" y="4127500"/>
          <p14:tracePt t="39148" x="4119563" y="4127500"/>
          <p14:tracePt t="39189" x="4110038" y="4127500"/>
          <p14:tracePt t="39228" x="4110038" y="4117975"/>
          <p14:tracePt t="39276" x="4100513" y="4117975"/>
          <p14:tracePt t="39300" x="4090988" y="4117975"/>
          <p14:tracePt t="39332" x="4090988" y="4110038"/>
          <p14:tracePt t="39348" x="4083050" y="4110038"/>
          <p14:tracePt t="39356" x="4073525" y="4110038"/>
          <p14:tracePt t="39372" x="4054475" y="4100513"/>
          <p14:tracePt t="39380" x="4044950" y="4100513"/>
          <p14:tracePt t="39388" x="4037013" y="4090988"/>
          <p14:tracePt t="39396" x="4017963" y="4081463"/>
          <p14:tracePt t="39404" x="4000500" y="4081463"/>
          <p14:tracePt t="39412" x="3981450" y="4081463"/>
          <p14:tracePt t="39420" x="3963988" y="4081463"/>
          <p14:tracePt t="39428" x="3944938" y="4081463"/>
          <p14:tracePt t="39436" x="3935413" y="4073525"/>
          <p14:tracePt t="39444" x="3927475" y="4073525"/>
          <p14:tracePt t="39452" x="3917950" y="4073525"/>
          <p14:tracePt t="39460" x="3908425" y="4073525"/>
          <p14:tracePt t="39476" x="3898900" y="4073525"/>
          <p14:tracePt t="39485" x="3890963" y="4073525"/>
          <p14:tracePt t="39492" x="3881438" y="4073525"/>
          <p14:tracePt t="39501" x="3871913" y="4073525"/>
          <p14:tracePt t="39508" x="3854450" y="4073525"/>
          <p14:tracePt t="39524" x="3844925" y="4081463"/>
          <p14:tracePt t="39540" x="3835400" y="4090988"/>
          <p14:tracePt t="39549" x="3825875" y="4090988"/>
          <p14:tracePt t="39565" x="3817938" y="4100513"/>
          <p14:tracePt t="39572" x="3808413" y="4100513"/>
          <p14:tracePt t="39588" x="3798888" y="4110038"/>
          <p14:tracePt t="39596" x="3789363" y="4110038"/>
          <p14:tracePt t="39604" x="3781425" y="4117975"/>
          <p14:tracePt t="39613" x="3762375" y="4127500"/>
          <p14:tracePt t="39620" x="3744913" y="4146550"/>
          <p14:tracePt t="39628" x="3725863" y="4154488"/>
          <p14:tracePt t="39636" x="3708400" y="4173538"/>
          <p14:tracePt t="39644" x="3698875" y="4183063"/>
          <p14:tracePt t="39652" x="3689350" y="4200525"/>
          <p14:tracePt t="39660" x="3652838" y="4219575"/>
          <p14:tracePt t="39668" x="3635375" y="4237038"/>
          <p14:tracePt t="39676" x="3606800" y="4256088"/>
          <p14:tracePt t="39685" x="3570288" y="4283075"/>
          <p14:tracePt t="39692" x="3543300" y="4310063"/>
          <p14:tracePt t="39701" x="3506788" y="4329113"/>
          <p14:tracePt t="39708" x="3479800" y="4365625"/>
          <p14:tracePt t="39717" x="3443288" y="4410075"/>
          <p14:tracePt t="39724" x="3416300" y="4438650"/>
          <p14:tracePt t="39734" x="3379788" y="4492625"/>
          <p14:tracePt t="39740" x="3343275" y="4556125"/>
          <p14:tracePt t="39748" x="3306763" y="4602163"/>
          <p14:tracePt t="39756" x="3278188" y="4665663"/>
          <p14:tracePt t="39765" x="3241675" y="4730750"/>
          <p14:tracePt t="39772" x="3205163" y="4775200"/>
          <p14:tracePt t="39780" x="3178175" y="4821238"/>
          <p14:tracePt t="39788" x="3159125" y="4867275"/>
          <p14:tracePt t="39796" x="3132138" y="4930775"/>
          <p14:tracePt t="39804" x="3114675" y="4967288"/>
          <p14:tracePt t="39812" x="3086100" y="5032375"/>
          <p14:tracePt t="39820" x="3049588" y="5095875"/>
          <p14:tracePt t="39828" x="3032125" y="5159375"/>
          <p14:tracePt t="39836" x="3022600" y="5232400"/>
          <p14:tracePt t="39844" x="2995613" y="5314950"/>
          <p14:tracePt t="39852" x="2995613" y="5387975"/>
          <p14:tracePt t="39868" x="2995613" y="5478463"/>
          <p14:tracePt t="39868" x="2995613" y="5551488"/>
          <p14:tracePt t="39876" x="2995613" y="5643563"/>
          <p14:tracePt t="39885" x="3005138" y="5726113"/>
          <p14:tracePt t="39892" x="3005138" y="5816600"/>
          <p14:tracePt t="39901" x="3013075" y="5872163"/>
          <p14:tracePt t="39908" x="3013075" y="5945188"/>
          <p14:tracePt t="39917" x="3041650" y="6008688"/>
          <p14:tracePt t="39924" x="3049588" y="6072188"/>
          <p14:tracePt t="39933" x="3078163" y="6137275"/>
          <p14:tracePt t="39940" x="3114675" y="6200775"/>
          <p14:tracePt t="39948" x="3151188" y="6264275"/>
          <p14:tracePt t="39956" x="3195638" y="6310313"/>
          <p14:tracePt t="39965" x="3251200" y="6373813"/>
          <p14:tracePt t="39972" x="3297238" y="6410325"/>
          <p14:tracePt t="39980" x="3370263" y="6465888"/>
          <p14:tracePt t="39988" x="3452813" y="6519863"/>
          <p14:tracePt t="39996" x="3516313" y="6556375"/>
          <p14:tracePt t="40004" x="3589338" y="6583363"/>
          <p14:tracePt t="40012" x="3689350" y="6629400"/>
          <p14:tracePt t="40020" x="3771900" y="6648450"/>
          <p14:tracePt t="40028" x="3844925" y="6665913"/>
          <p14:tracePt t="40036" x="3898900" y="6665913"/>
          <p14:tracePt t="40044" x="3990975" y="6665913"/>
          <p14:tracePt t="40052" x="4083050" y="6665913"/>
          <p14:tracePt t="40060" x="4183063" y="6656388"/>
          <p14:tracePt t="40068" x="4273550" y="6619875"/>
          <p14:tracePt t="40076" x="4392613" y="6592888"/>
          <p14:tracePt t="40084" x="4484688" y="6565900"/>
          <p14:tracePt t="40092" x="4602163" y="6502400"/>
          <p14:tracePt t="40101" x="4684713" y="6437313"/>
          <p14:tracePt t="40108" x="4784725" y="6364288"/>
          <p14:tracePt t="40117" x="4895850" y="6273800"/>
          <p14:tracePt t="40124" x="4976813" y="6173788"/>
          <p14:tracePt t="40133" x="5059363" y="6091238"/>
          <p14:tracePt t="40140" x="5151438" y="5991225"/>
          <p14:tracePt t="40149" x="5214938" y="5918200"/>
          <p14:tracePt t="40156" x="5287963" y="5835650"/>
          <p14:tracePt t="40165" x="5341938" y="5753100"/>
          <p14:tracePt t="40172" x="5414963" y="5670550"/>
          <p14:tracePt t="40180" x="5487988" y="5551488"/>
          <p14:tracePt t="40188" x="5561013" y="5434013"/>
          <p14:tracePt t="40196" x="5616575" y="5278438"/>
          <p14:tracePt t="40204" x="5662613" y="5149850"/>
          <p14:tracePt t="40212" x="5689600" y="5022850"/>
          <p14:tracePt t="40220" x="5708650" y="4903788"/>
          <p14:tracePt t="40228" x="5708650" y="4794250"/>
          <p14:tracePt t="40236" x="5708650" y="4684713"/>
          <p14:tracePt t="40244" x="5708650" y="4592638"/>
          <p14:tracePt t="40252" x="5680075" y="4511675"/>
          <p14:tracePt t="40260" x="5634038" y="4446588"/>
          <p14:tracePt t="40268" x="5597525" y="4365625"/>
          <p14:tracePt t="40276" x="5561013" y="4319588"/>
          <p14:tracePt t="40284" x="5524500" y="4256088"/>
          <p14:tracePt t="40292" x="5487988" y="4210050"/>
          <p14:tracePt t="40301" x="5470525" y="4183063"/>
          <p14:tracePt t="40308" x="5451475" y="4164013"/>
          <p14:tracePt t="40317" x="5424488" y="4137025"/>
          <p14:tracePt t="40324" x="5414963" y="4117975"/>
          <p14:tracePt t="40333" x="5397500" y="4100513"/>
          <p14:tracePt t="40340" x="5387975" y="4090988"/>
          <p14:tracePt t="40356" x="5378450" y="4081463"/>
          <p14:tracePt t="40508" x="5378450" y="4073525"/>
          <p14:tracePt t="40532" x="5370513" y="4073525"/>
          <p14:tracePt t="40556" x="5370513" y="4064000"/>
          <p14:tracePt t="40565" x="5360988" y="4064000"/>
          <p14:tracePt t="40572" x="5341938" y="4054475"/>
          <p14:tracePt t="40580" x="5324475" y="4037013"/>
          <p14:tracePt t="40588" x="5297488" y="4017963"/>
          <p14:tracePt t="40596" x="5232400" y="3981450"/>
          <p14:tracePt t="40604" x="5187950" y="3927475"/>
          <p14:tracePt t="40612" x="5122863" y="3889375"/>
          <p14:tracePt t="40620" x="5022850" y="3852863"/>
          <p14:tracePt t="40628" x="4959350" y="3808413"/>
          <p14:tracePt t="40636" x="4857750" y="3771900"/>
          <p14:tracePt t="40644" x="4776788" y="3725863"/>
          <p14:tracePt t="40652" x="4684713" y="3689350"/>
          <p14:tracePt t="40660" x="4584700" y="3662363"/>
          <p14:tracePt t="40668" x="4475163" y="3633788"/>
          <p14:tracePt t="40676" x="4356100" y="3597275"/>
          <p14:tracePt t="40684" x="4246563" y="3570288"/>
          <p14:tracePt t="40692" x="4156075" y="3560763"/>
          <p14:tracePt t="40701" x="4054475" y="3560763"/>
          <p14:tracePt t="40708" x="3944938" y="3560763"/>
          <p14:tracePt t="40717" x="3871913" y="3560763"/>
          <p14:tracePt t="40724" x="3781425" y="3579813"/>
          <p14:tracePt t="40733" x="3679825" y="3625850"/>
          <p14:tracePt t="40740" x="3579813" y="3679825"/>
          <p14:tracePt t="40749" x="3479800" y="3752850"/>
          <p14:tracePt t="40756" x="3397250" y="3835400"/>
          <p14:tracePt t="40765" x="3287713" y="3954463"/>
          <p14:tracePt t="40772" x="3205163" y="4073525"/>
          <p14:tracePt t="40781" x="3114675" y="4191000"/>
          <p14:tracePt t="40788" x="3041650" y="4329113"/>
          <p14:tracePt t="40796" x="2968625" y="4446588"/>
          <p14:tracePt t="40804" x="2903538" y="4556125"/>
          <p14:tracePt t="40812" x="2830513" y="4694238"/>
          <p14:tracePt t="40820" x="2786063" y="4794250"/>
          <p14:tracePt t="40828" x="2749550" y="4913313"/>
          <p14:tracePt t="40836" x="2703513" y="5003800"/>
          <p14:tracePt t="40844" x="2703513" y="5095875"/>
          <p14:tracePt t="40852" x="2703513" y="5168900"/>
          <p14:tracePt t="40860" x="2713038" y="5268913"/>
          <p14:tracePt t="40868" x="2730500" y="5332413"/>
          <p14:tracePt t="40876" x="2776538" y="5405438"/>
          <p14:tracePt t="40884" x="2813050" y="5470525"/>
          <p14:tracePt t="40892" x="2867025" y="5543550"/>
          <p14:tracePt t="40900" x="2932113" y="5607050"/>
          <p14:tracePt t="40908" x="2986088" y="5689600"/>
          <p14:tracePt t="40917" x="3059113" y="5770563"/>
          <p14:tracePt t="40924" x="3141663" y="5843588"/>
          <p14:tracePt t="40933" x="3214688" y="5926138"/>
          <p14:tracePt t="40940" x="3278188" y="5991225"/>
          <p14:tracePt t="40949" x="3360738" y="6064250"/>
          <p14:tracePt t="40956" x="3443288" y="6118225"/>
          <p14:tracePt t="40965" x="3525838" y="6164263"/>
          <p14:tracePt t="40972" x="3606800" y="6200775"/>
          <p14:tracePt t="40981" x="3708400" y="6246813"/>
          <p14:tracePt t="40988" x="3798888" y="6273800"/>
          <p14:tracePt t="40996" x="3908425" y="6283325"/>
          <p14:tracePt t="41004" x="4008438" y="6300788"/>
          <p14:tracePt t="41012" x="4137025" y="6300788"/>
          <p14:tracePt t="41020" x="4246563" y="6291263"/>
          <p14:tracePt t="41028" x="4392613" y="6264275"/>
          <p14:tracePt t="41036" x="4529138" y="6200775"/>
          <p14:tracePt t="41044" x="4657725" y="6145213"/>
          <p14:tracePt t="41052" x="4813300" y="6035675"/>
          <p14:tracePt t="41060" x="4932363" y="5945188"/>
          <p14:tracePt t="41068" x="5041900" y="5807075"/>
          <p14:tracePt t="41076" x="5132388" y="5670550"/>
          <p14:tracePt t="41084" x="5205413" y="5551488"/>
          <p14:tracePt t="41092" x="5278438" y="5405438"/>
          <p14:tracePt t="41100" x="5341938" y="5268913"/>
          <p14:tracePt t="41108" x="5370513" y="5122863"/>
          <p14:tracePt t="41117" x="5397500" y="4976813"/>
          <p14:tracePt t="41124" x="5397500" y="4848225"/>
          <p14:tracePt t="41133" x="5397500" y="4721225"/>
          <p14:tracePt t="41140" x="5351463" y="4602163"/>
          <p14:tracePt t="41149" x="5278438" y="4483100"/>
          <p14:tracePt t="41156" x="5205413" y="4365625"/>
          <p14:tracePt t="41165" x="5105400" y="4283075"/>
          <p14:tracePt t="41172" x="4986338" y="4173538"/>
          <p14:tracePt t="41181" x="4849813" y="4100513"/>
          <p14:tracePt t="41188" x="4730750" y="4008438"/>
          <p14:tracePt t="41197" x="4575175" y="3917950"/>
          <p14:tracePt t="41204" x="4456113" y="3862388"/>
          <p14:tracePt t="41212" x="4310063" y="3779838"/>
          <p14:tracePt t="41220" x="4192588" y="3752850"/>
          <p14:tracePt t="41228" x="4027488" y="3725863"/>
          <p14:tracePt t="41236" x="3881438" y="3706813"/>
          <p14:tracePt t="41244" x="3752850" y="3706813"/>
          <p14:tracePt t="41252" x="3606800" y="3716338"/>
          <p14:tracePt t="41260" x="3489325" y="3771900"/>
          <p14:tracePt t="41268" x="3387725" y="3844925"/>
          <p14:tracePt t="41276" x="3287713" y="3935413"/>
          <p14:tracePt t="41284" x="3195638" y="4054475"/>
          <p14:tracePt t="41292" x="3105150" y="4173538"/>
          <p14:tracePt t="41300" x="3049588" y="4319588"/>
          <p14:tracePt t="41308" x="2986088" y="4456113"/>
          <p14:tracePt t="41317" x="2940050" y="4602163"/>
          <p14:tracePt t="41324" x="2932113" y="4738688"/>
          <p14:tracePt t="41333" x="2932113" y="4876800"/>
          <p14:tracePt t="41340" x="2932113" y="5040313"/>
          <p14:tracePt t="41349" x="2949575" y="5222875"/>
          <p14:tracePt t="41356" x="2995613" y="5397500"/>
          <p14:tracePt t="41366" x="3068638" y="5543550"/>
          <p14:tracePt t="41372" x="3168650" y="5716588"/>
          <p14:tracePt t="41381" x="3278188" y="5853113"/>
          <p14:tracePt t="41388" x="3360738" y="5962650"/>
          <p14:tracePt t="41397" x="3479800" y="6045200"/>
          <p14:tracePt t="41404" x="3598863" y="6118225"/>
          <p14:tracePt t="41412" x="3698875" y="6164263"/>
          <p14:tracePt t="41420" x="3808413" y="6191250"/>
          <p14:tracePt t="41428" x="3898900" y="6191250"/>
          <p14:tracePt t="41436" x="3971925" y="6191250"/>
          <p14:tracePt t="41444" x="4044950" y="6191250"/>
          <p14:tracePt t="41452" x="4146550" y="6173788"/>
          <p14:tracePt t="41460" x="4246563" y="6118225"/>
          <p14:tracePt t="41468" x="4329113" y="6064250"/>
          <p14:tracePt t="41476" x="4429125" y="5991225"/>
          <p14:tracePt t="41484" x="4521200" y="5889625"/>
          <p14:tracePt t="41492" x="4602163" y="5770563"/>
          <p14:tracePt t="41500" x="4684713" y="5616575"/>
          <p14:tracePt t="41508" x="4757738" y="5470525"/>
          <p14:tracePt t="41516" x="4821238" y="5295900"/>
          <p14:tracePt t="41524" x="4886325" y="5105400"/>
          <p14:tracePt t="41533" x="4932363" y="4940300"/>
          <p14:tracePt t="41540" x="4959350" y="4775200"/>
          <p14:tracePt t="41550" x="4968875" y="4611688"/>
          <p14:tracePt t="41556" x="4968875" y="4465638"/>
          <p14:tracePt t="41566" x="4968875" y="4337050"/>
          <p14:tracePt t="41572" x="4968875" y="4246563"/>
          <p14:tracePt t="41581" x="4959350" y="4164013"/>
          <p14:tracePt t="41588" x="4913313" y="4081463"/>
          <p14:tracePt t="41597" x="4857750" y="4017963"/>
          <p14:tracePt t="41604" x="4830763" y="3971925"/>
          <p14:tracePt t="41612" x="4757738" y="3917950"/>
          <p14:tracePt t="41620" x="4730750" y="3889375"/>
          <p14:tracePt t="41628" x="4684713" y="3862388"/>
          <p14:tracePt t="41636" x="4667250" y="3852863"/>
          <p14:tracePt t="41644" x="4648200" y="3844925"/>
          <p14:tracePt t="41996" x="4630738" y="3862388"/>
          <p14:tracePt t="42004" x="4594225" y="3908425"/>
          <p14:tracePt t="42012" x="4557713" y="3971925"/>
          <p14:tracePt t="42020" x="4521200" y="4027488"/>
          <p14:tracePt t="42028" x="4492625" y="4073525"/>
          <p14:tracePt t="42036" x="4465638" y="4100513"/>
          <p14:tracePt t="42044" x="4448175" y="4127500"/>
          <p14:tracePt t="42052" x="4429125" y="4164013"/>
          <p14:tracePt t="42060" x="4419600" y="4183063"/>
          <p14:tracePt t="42068" x="4411663" y="4210050"/>
          <p14:tracePt t="42076" x="4402138" y="4237038"/>
          <p14:tracePt t="42084" x="4402138" y="4256088"/>
          <p14:tracePt t="42092" x="4392613" y="4273550"/>
          <p14:tracePt t="42100" x="4392613" y="4283075"/>
          <p14:tracePt t="42108" x="4392613" y="4292600"/>
          <p14:tracePt t="42188" x="4392613" y="4273550"/>
          <p14:tracePt t="42196" x="4392613" y="4256088"/>
          <p14:tracePt t="42204" x="4392613" y="4246563"/>
          <p14:tracePt t="42213" x="4392613" y="4227513"/>
          <p14:tracePt t="42220" x="4392613" y="4191000"/>
          <p14:tracePt t="42228" x="4383088" y="4164013"/>
          <p14:tracePt t="42236" x="4375150" y="4146550"/>
          <p14:tracePt t="42244" x="4356100" y="4137025"/>
          <p14:tracePt t="42252" x="4346575" y="4127500"/>
          <p14:tracePt t="42260" x="4338638" y="4117975"/>
          <p14:tracePt t="42276" x="4329113" y="4117975"/>
          <p14:tracePt t="42284" x="4329113" y="4127500"/>
          <p14:tracePt t="42292" x="4310063" y="4173538"/>
          <p14:tracePt t="42300" x="4283075" y="4246563"/>
          <p14:tracePt t="42308" x="4273550" y="4346575"/>
          <p14:tracePt t="42316" x="4246563" y="4438650"/>
          <p14:tracePt t="42324" x="4229100" y="4556125"/>
          <p14:tracePt t="42333" x="4219575" y="4665663"/>
          <p14:tracePt t="42340" x="4200525" y="4775200"/>
          <p14:tracePt t="42349" x="4192588" y="4867275"/>
          <p14:tracePt t="42356" x="4192588" y="4930775"/>
          <p14:tracePt t="42365" x="4192588" y="4967288"/>
          <p14:tracePt t="42372" x="4192588" y="4986338"/>
          <p14:tracePt t="42381" x="4192588" y="4995863"/>
          <p14:tracePt t="42388" x="4192588" y="5003800"/>
          <p14:tracePt t="42428" x="4192588" y="4976813"/>
          <p14:tracePt t="42436" x="4192588" y="4922838"/>
          <p14:tracePt t="42444" x="4210050" y="4840288"/>
          <p14:tracePt t="42452" x="4210050" y="4730750"/>
          <p14:tracePt t="42460" x="4219575" y="4602163"/>
          <p14:tracePt t="42468" x="4219575" y="4475163"/>
          <p14:tracePt t="42476" x="4219575" y="4346575"/>
          <p14:tracePt t="42484" x="4219575" y="4219575"/>
          <p14:tracePt t="42492" x="4219575" y="4110038"/>
          <p14:tracePt t="42500" x="4219575" y="4017963"/>
          <p14:tracePt t="42508" x="4200525" y="3935413"/>
          <p14:tracePt t="42516" x="4192588" y="3908425"/>
          <p14:tracePt t="42524" x="4183063" y="3898900"/>
          <p14:tracePt t="42565" x="4173538" y="3935413"/>
          <p14:tracePt t="42572" x="4173538" y="4027488"/>
          <p14:tracePt t="42581" x="4164013" y="4110038"/>
          <p14:tracePt t="42588" x="4164013" y="4219575"/>
          <p14:tracePt t="42597" x="4164013" y="4329113"/>
          <p14:tracePt t="42604" x="4164013" y="4438650"/>
          <p14:tracePt t="42613" x="4164013" y="4511675"/>
          <p14:tracePt t="42620" x="4183063" y="4592638"/>
          <p14:tracePt t="42628" x="4192588" y="4629150"/>
          <p14:tracePt t="42636" x="4192588" y="4648200"/>
          <p14:tracePt t="42644" x="4200525" y="4657725"/>
          <p14:tracePt t="42684" x="4210050" y="4657725"/>
          <p14:tracePt t="42692" x="4219575" y="4629150"/>
          <p14:tracePt t="42700" x="4229100" y="4592638"/>
          <p14:tracePt t="42708" x="4237038" y="4529138"/>
          <p14:tracePt t="42716" x="4246563" y="4483100"/>
          <p14:tracePt t="42724" x="4246563" y="4446588"/>
          <p14:tracePt t="42733" x="4256088" y="4402138"/>
          <p14:tracePt t="42740" x="4256088" y="4365625"/>
          <p14:tracePt t="42749" x="4265613" y="4337050"/>
          <p14:tracePt t="42756" x="4265613" y="4300538"/>
          <p14:tracePt t="42804" x="4265613" y="4310063"/>
          <p14:tracePt t="42812" x="4265613" y="4356100"/>
          <p14:tracePt t="42820" x="4265613" y="4392613"/>
          <p14:tracePt t="42828" x="4265613" y="4438650"/>
          <p14:tracePt t="42836" x="4265613" y="4465638"/>
          <p14:tracePt t="42844" x="4265613" y="4502150"/>
          <p14:tracePt t="42852" x="4265613" y="4565650"/>
          <p14:tracePt t="42860" x="4265613" y="4602163"/>
          <p14:tracePt t="42868" x="4265613" y="4629150"/>
          <p14:tracePt t="42876" x="4265613" y="4665663"/>
          <p14:tracePt t="42884" x="4265613" y="4675188"/>
          <p14:tracePt t="42892" x="4265613" y="4694238"/>
          <p14:tracePt t="42900" x="4265613" y="4711700"/>
          <p14:tracePt t="42908" x="4265613" y="4721225"/>
          <p14:tracePt t="42916" x="4265613" y="4730750"/>
          <p14:tracePt t="42924" x="4265613" y="4738688"/>
          <p14:tracePt t="42932" x="4265613" y="4748213"/>
          <p14:tracePt t="42940" x="4265613" y="4757738"/>
          <p14:tracePt t="42949" x="4256088" y="4757738"/>
          <p14:tracePt t="42956" x="4256088" y="4767263"/>
          <p14:tracePt t="42972" x="4256088" y="4775200"/>
          <p14:tracePt t="42981" x="4256088" y="4784725"/>
          <p14:tracePt t="42988" x="4246563" y="4794250"/>
          <p14:tracePt t="42997" x="4246563" y="4803775"/>
          <p14:tracePt t="43004" x="4237038" y="4811713"/>
          <p14:tracePt t="43020" x="4229100" y="4821238"/>
          <p14:tracePt t="43029" x="4229100" y="4830763"/>
          <p14:tracePt t="43036" x="4229100" y="4840288"/>
          <p14:tracePt t="43044" x="4219575" y="4840288"/>
          <p14:tracePt t="43052" x="4219575" y="4848225"/>
          <p14:tracePt t="43068" x="4219575" y="4857750"/>
          <p14:tracePt t="43124" x="4210050" y="4857750"/>
          <p14:tracePt t="43845" x="4210050" y="4867275"/>
          <p14:tracePt t="43852" x="4200525" y="4913313"/>
          <p14:tracePt t="43860" x="4200525" y="4959350"/>
          <p14:tracePt t="43880" x="4183063" y="5013325"/>
          <p14:tracePt t="43884" x="4183063" y="5040313"/>
          <p14:tracePt t="43892" x="4183063" y="5059363"/>
          <p14:tracePt t="43900" x="4173538" y="5095875"/>
          <p14:tracePt t="43908" x="4173538" y="5122863"/>
          <p14:tracePt t="43916" x="4164013" y="5159375"/>
          <p14:tracePt t="43924" x="4146550" y="5222875"/>
          <p14:tracePt t="43932" x="4137025" y="5268913"/>
          <p14:tracePt t="43940" x="4137025" y="5295900"/>
          <p14:tracePt t="43948" x="4127500" y="5324475"/>
          <p14:tracePt t="43956" x="4127500" y="5351463"/>
          <p14:tracePt t="43965" x="4127500" y="5360988"/>
          <p14:tracePt t="43972" x="4119563" y="5378450"/>
          <p14:tracePt t="43988" x="4119563" y="5387975"/>
          <p14:tracePt t="44596" x="4119563" y="5378450"/>
          <p14:tracePt t="44613" x="4119563" y="5368925"/>
          <p14:tracePt t="44629" x="4119563" y="5360988"/>
          <p14:tracePt t="44924" x="4119563" y="5351463"/>
          <p14:tracePt t="44932" x="4119563" y="5324475"/>
          <p14:tracePt t="44940" x="4119563" y="5295900"/>
          <p14:tracePt t="44948" x="4119563" y="5278438"/>
          <p14:tracePt t="44956" x="4127500" y="5259388"/>
          <p14:tracePt t="44964" x="4137025" y="5232400"/>
          <p14:tracePt t="44972" x="4146550" y="5205413"/>
          <p14:tracePt t="44981" x="4173538" y="5178425"/>
          <p14:tracePt t="44988" x="4192588" y="5141913"/>
          <p14:tracePt t="44997" x="4229100" y="5105400"/>
          <p14:tracePt t="45005" x="4273550" y="5032375"/>
          <p14:tracePt t="45013" x="4329113" y="4986338"/>
          <p14:tracePt t="45020" x="4375150" y="4930775"/>
          <p14:tracePt t="45029" x="4438650" y="4884738"/>
          <p14:tracePt t="45036" x="4511675" y="4811713"/>
          <p14:tracePt t="45045" x="4575175" y="4767263"/>
          <p14:tracePt t="45052" x="4657725" y="4721225"/>
          <p14:tracePt t="45061" x="4721225" y="4665663"/>
          <p14:tracePt t="45068" x="4803775" y="4629150"/>
          <p14:tracePt t="45076" x="4867275" y="4592638"/>
          <p14:tracePt t="45084" x="4968875" y="4538663"/>
          <p14:tracePt t="45092" x="5068888" y="4492625"/>
          <p14:tracePt t="45100" x="5178425" y="4465638"/>
          <p14:tracePt t="45108" x="5305425" y="4419600"/>
          <p14:tracePt t="45116" x="5443538" y="4373563"/>
          <p14:tracePt t="45124" x="5570538" y="4346575"/>
          <p14:tracePt t="45132" x="5699125" y="4329113"/>
          <p14:tracePt t="45140" x="5818188" y="4319588"/>
          <p14:tracePt t="45148" x="5927725" y="4300538"/>
          <p14:tracePt t="45156" x="6018213" y="4300538"/>
          <p14:tracePt t="45164" x="6110288" y="4300538"/>
          <p14:tracePt t="45172" x="6200775" y="4300538"/>
          <p14:tracePt t="45180" x="6273800" y="4300538"/>
          <p14:tracePt t="45188" x="6337300" y="4300538"/>
          <p14:tracePt t="45197" x="6410325" y="4300538"/>
          <p14:tracePt t="45204" x="6465888" y="4310063"/>
          <p14:tracePt t="45213" x="6511925" y="4319588"/>
          <p14:tracePt t="45220" x="6548438" y="4329113"/>
          <p14:tracePt t="45229" x="6611938" y="4356100"/>
          <p14:tracePt t="45236" x="6657975" y="4373563"/>
          <p14:tracePt t="45245" x="6721475" y="4410075"/>
          <p14:tracePt t="45252" x="6767513" y="4446588"/>
          <p14:tracePt t="45261" x="6840538" y="4502150"/>
          <p14:tracePt t="45268" x="6886575" y="4548188"/>
          <p14:tracePt t="45276" x="6931025" y="4602163"/>
          <p14:tracePt t="45284" x="6986588" y="4648200"/>
          <p14:tracePt t="45292" x="7032625" y="4702175"/>
          <p14:tracePt t="45300" x="7086600" y="4738688"/>
          <p14:tracePt t="45308" x="7113588" y="4767263"/>
          <p14:tracePt t="45316" x="7142163" y="4803775"/>
          <p14:tracePt t="45324" x="7178675" y="4830763"/>
          <p14:tracePt t="45332" x="7205663" y="4867275"/>
          <p14:tracePt t="45340" x="7232650" y="4894263"/>
          <p14:tracePt t="45348" x="7251700" y="4922838"/>
          <p14:tracePt t="45356" x="7269163" y="4959350"/>
          <p14:tracePt t="45364" x="7288213" y="4986338"/>
          <p14:tracePt t="45372" x="7315200" y="5032375"/>
          <p14:tracePt t="45380" x="7324725" y="5049838"/>
          <p14:tracePt t="45388" x="7334250" y="5076825"/>
          <p14:tracePt t="45397" x="7342188" y="5095875"/>
          <p14:tracePt t="45404" x="7342188" y="5105400"/>
          <p14:tracePt t="45413" x="7351713" y="5122863"/>
          <p14:tracePt t="45429" x="7351713" y="5132388"/>
          <p14:tracePt t="45460" x="7351713" y="5141913"/>
          <p14:tracePt t="45484" x="7351713" y="5149850"/>
          <p14:tracePt t="45492" x="7361238" y="5168900"/>
          <p14:tracePt t="45500" x="7361238" y="5178425"/>
          <p14:tracePt t="45508" x="7370763" y="5195888"/>
          <p14:tracePt t="45516" x="7378700" y="5205413"/>
          <p14:tracePt t="45524" x="7378700" y="5214938"/>
          <p14:tracePt t="46324" x="7388225" y="5222875"/>
          <p14:tracePt t="46332" x="7397750" y="5232400"/>
          <p14:tracePt t="46340" x="7407275" y="5251450"/>
          <p14:tracePt t="46348" x="7424738" y="5259388"/>
          <p14:tracePt t="46356" x="7443788" y="5287963"/>
          <p14:tracePt t="46364" x="7451725" y="5295900"/>
          <p14:tracePt t="46372" x="7461250" y="5314950"/>
          <p14:tracePt t="46380" x="7480300" y="5324475"/>
          <p14:tracePt t="46388" x="7497763" y="5332413"/>
          <p14:tracePt t="46397" x="7507288" y="5341938"/>
          <p14:tracePt t="46404" x="7516813" y="5351463"/>
          <p14:tracePt t="46413" x="7534275" y="5360988"/>
          <p14:tracePt t="46420" x="7553325" y="5368925"/>
          <p14:tracePt t="46429" x="7570788" y="5378450"/>
          <p14:tracePt t="46436" x="7589838" y="5387975"/>
          <p14:tracePt t="46445" x="7607300" y="5397500"/>
          <p14:tracePt t="46452" x="7634288" y="5405438"/>
          <p14:tracePt t="46461" x="7653338" y="5414963"/>
          <p14:tracePt t="46468" x="7689850" y="5414963"/>
          <p14:tracePt t="46477" x="7726363" y="5424488"/>
          <p14:tracePt t="46484" x="7753350" y="5424488"/>
          <p14:tracePt t="46492" x="7799388" y="5424488"/>
          <p14:tracePt t="46500" x="7826375" y="5414963"/>
          <p14:tracePt t="46508" x="7872413" y="5378450"/>
          <p14:tracePt t="46516" x="7918450" y="5341938"/>
          <p14:tracePt t="46524" x="7972425" y="5295900"/>
          <p14:tracePt t="46532" x="8018463" y="5259388"/>
          <p14:tracePt t="46540" x="8045450" y="5214938"/>
          <p14:tracePt t="46548" x="8081963" y="5149850"/>
          <p14:tracePt t="46556" x="8091488" y="5105400"/>
          <p14:tracePt t="46564" x="8101013" y="5032375"/>
          <p14:tracePt t="46572" x="8118475" y="4959350"/>
          <p14:tracePt t="46580" x="8118475" y="4894263"/>
          <p14:tracePt t="46588" x="8108950" y="4821238"/>
          <p14:tracePt t="46596" x="8081963" y="4738688"/>
          <p14:tracePt t="46604" x="8035925" y="4694238"/>
          <p14:tracePt t="46613" x="7991475" y="4648200"/>
          <p14:tracePt t="46620" x="7918450" y="4592638"/>
          <p14:tracePt t="46629" x="7862888" y="4575175"/>
          <p14:tracePt t="46636" x="7780338" y="4565650"/>
          <p14:tracePt t="46645" x="7743825" y="4565650"/>
          <p14:tracePt t="46652" x="7689850" y="4565650"/>
          <p14:tracePt t="46660" x="7653338" y="4602163"/>
          <p14:tracePt t="46668" x="7616825" y="4665663"/>
          <p14:tracePt t="46677" x="7589838" y="4738688"/>
          <p14:tracePt t="46684" x="7580313" y="4840288"/>
          <p14:tracePt t="46692" x="7561263" y="4949825"/>
          <p14:tracePt t="46700" x="7561263" y="5076825"/>
          <p14:tracePt t="46708" x="7561263" y="5222875"/>
          <p14:tracePt t="46716" x="7597775" y="5351463"/>
          <p14:tracePt t="46724" x="7653338" y="5470525"/>
          <p14:tracePt t="46732" x="7716838" y="5588000"/>
          <p14:tracePt t="46740" x="7780338" y="5670550"/>
          <p14:tracePt t="46748" x="7853363" y="5743575"/>
          <p14:tracePt t="46756" x="7899400" y="5770563"/>
          <p14:tracePt t="46764" x="7962900" y="5799138"/>
          <p14:tracePt t="46772" x="8018463" y="5799138"/>
          <p14:tracePt t="46780" x="8064500" y="5799138"/>
          <p14:tracePt t="46788" x="8118475" y="5770563"/>
          <p14:tracePt t="46796" x="8191500" y="5716588"/>
          <p14:tracePt t="46804" x="8237538" y="5670550"/>
          <p14:tracePt t="46813" x="8301038" y="5616575"/>
          <p14:tracePt t="46820" x="8347075" y="5534025"/>
          <p14:tracePt t="46829" x="8383588" y="5461000"/>
          <p14:tracePt t="46836" x="8402638" y="5360988"/>
          <p14:tracePt t="46845" x="8402638" y="5287963"/>
          <p14:tracePt t="46852" x="8410575" y="5195888"/>
          <p14:tracePt t="46861" x="8410575" y="5105400"/>
          <p14:tracePt t="46868" x="8383588" y="5022850"/>
          <p14:tracePt t="46877" x="8337550" y="4959350"/>
          <p14:tracePt t="46896" x="8210550" y="4867275"/>
          <p14:tracePt t="46900" x="8147050" y="4830763"/>
          <p14:tracePt t="46908" x="8072438" y="4811713"/>
          <p14:tracePt t="46916" x="7999413" y="4811713"/>
          <p14:tracePt t="46924" x="7899400" y="4821238"/>
          <p14:tracePt t="46932" x="7845425" y="4848225"/>
          <p14:tracePt t="46940" x="7762875" y="4884738"/>
          <p14:tracePt t="46948" x="7707313" y="4949825"/>
          <p14:tracePt t="46956" x="7653338" y="5032375"/>
          <p14:tracePt t="46964" x="7626350" y="5132388"/>
          <p14:tracePt t="46972" x="7607300" y="5222875"/>
          <p14:tracePt t="46980" x="7607300" y="5332413"/>
          <p14:tracePt t="46988" x="7607300" y="5441950"/>
          <p14:tracePt t="46996" x="7643813" y="5561013"/>
          <p14:tracePt t="47004" x="7716838" y="5680075"/>
          <p14:tracePt t="47013" x="7808913" y="5762625"/>
          <p14:tracePt t="47020" x="7889875" y="5835650"/>
          <p14:tracePt t="47029" x="7999413" y="5872163"/>
          <p14:tracePt t="47036" x="8101013" y="5889625"/>
          <p14:tracePt t="47045" x="8210550" y="5889625"/>
          <p14:tracePt t="47052" x="8301038" y="5872163"/>
          <p14:tracePt t="47061" x="8420100" y="5826125"/>
          <p14:tracePt t="47068" x="8520113" y="5743575"/>
          <p14:tracePt t="47076" x="8621713" y="5653088"/>
          <p14:tracePt t="47085" x="8675688" y="5570538"/>
          <p14:tracePt t="47093" x="8748713" y="5470525"/>
          <p14:tracePt t="47100" x="8775700" y="5368925"/>
          <p14:tracePt t="47108" x="8785225" y="5278438"/>
          <p14:tracePt t="47116" x="8785225" y="5186363"/>
          <p14:tracePt t="47124" x="8785225" y="5113338"/>
          <p14:tracePt t="47132" x="8758238" y="5013325"/>
          <p14:tracePt t="47140" x="8685213" y="4930775"/>
          <p14:tracePt t="47148" x="8585200" y="4840288"/>
          <p14:tracePt t="47156" x="8483600" y="4784725"/>
          <p14:tracePt t="47164" x="8356600" y="4730750"/>
          <p14:tracePt t="47172" x="8220075" y="4694238"/>
          <p14:tracePt t="47180" x="8072438" y="4694238"/>
          <p14:tracePt t="47188" x="7962900" y="4694238"/>
          <p14:tracePt t="47196" x="7872413" y="4711700"/>
          <p14:tracePt t="47204" x="7789863" y="4784725"/>
          <p14:tracePt t="47212" x="7699375" y="4867275"/>
          <p14:tracePt t="47220" x="7643813" y="4986338"/>
          <p14:tracePt t="47229" x="7580313" y="5122863"/>
          <p14:tracePt t="47236" x="7553325" y="5251450"/>
          <p14:tracePt t="47245" x="7553325" y="5378450"/>
          <p14:tracePt t="47252" x="7553325" y="5487988"/>
          <p14:tracePt t="47261" x="7561263" y="5597525"/>
          <p14:tracePt t="47268" x="7634288" y="5716588"/>
          <p14:tracePt t="47276" x="7680325" y="5789613"/>
          <p14:tracePt t="47284" x="7753350" y="5835650"/>
          <p14:tracePt t="47293" x="7835900" y="5881688"/>
          <p14:tracePt t="47300" x="7908925" y="5889625"/>
          <p14:tracePt t="47308" x="7962900" y="5889625"/>
          <p14:tracePt t="47316" x="8045450" y="5889625"/>
          <p14:tracePt t="47324" x="8101013" y="5862638"/>
          <p14:tracePt t="47332" x="8154988" y="5826125"/>
          <p14:tracePt t="47340" x="8220075" y="5770563"/>
          <p14:tracePt t="47348" x="8237538" y="5743575"/>
          <p14:tracePt t="47356" x="8256588" y="5716588"/>
          <p14:tracePt t="47364" x="8256588" y="5697538"/>
          <p14:tracePt t="47372" x="8256588" y="5680075"/>
          <p14:tracePt t="47381" x="8256588" y="5661025"/>
          <p14:tracePt t="47388" x="8256588" y="5653088"/>
          <p14:tracePt t="47396" x="8247063" y="5643563"/>
          <p14:tracePt t="47404" x="8228013" y="5643563"/>
          <p14:tracePt t="47412" x="8220075" y="5643563"/>
          <p14:tracePt t="47420" x="8210550" y="5643563"/>
          <p14:tracePt t="47429" x="8201025" y="5670550"/>
          <p14:tracePt t="47436" x="8191500" y="5707063"/>
          <p14:tracePt t="47445" x="8191500" y="5770563"/>
          <p14:tracePt t="47452" x="8191500" y="5843588"/>
          <p14:tracePt t="47462" x="8191500" y="5918200"/>
          <p14:tracePt t="47468" x="8191500" y="5991225"/>
          <p14:tracePt t="47477" x="8220075" y="6072188"/>
          <p14:tracePt t="47484" x="8247063" y="6137275"/>
          <p14:tracePt t="47493" x="8264525" y="6181725"/>
          <p14:tracePt t="47500" x="8301038" y="6210300"/>
          <p14:tracePt t="47508" x="8329613" y="6227763"/>
          <p14:tracePt t="47516" x="8374063" y="6227763"/>
          <p14:tracePt t="47524" x="8402638" y="6227763"/>
          <p14:tracePt t="47532" x="8447088" y="6210300"/>
          <p14:tracePt t="47540" x="8493125" y="6173788"/>
          <p14:tracePt t="47548" x="8512175" y="6137275"/>
          <p14:tracePt t="47556" x="8539163" y="6100763"/>
          <p14:tracePt t="47564" x="8548688" y="6054725"/>
          <p14:tracePt t="47572" x="8548688" y="6018213"/>
          <p14:tracePt t="47580" x="8548688" y="5962650"/>
          <p14:tracePt t="47588" x="8548688" y="5918200"/>
          <p14:tracePt t="47596" x="8520113" y="5872163"/>
          <p14:tracePt t="47604" x="8493125" y="5853113"/>
          <p14:tracePt t="47612" x="8447088" y="5835650"/>
          <p14:tracePt t="47620" x="8383588" y="5816600"/>
          <p14:tracePt t="47629" x="8347075" y="5807075"/>
          <p14:tracePt t="47636" x="8293100" y="5807075"/>
          <p14:tracePt t="47645" x="8247063" y="5807075"/>
          <p14:tracePt t="47652" x="8201025" y="5835650"/>
          <p14:tracePt t="47662" x="8174038" y="5853113"/>
          <p14:tracePt t="47668" x="8137525" y="5872163"/>
          <p14:tracePt t="47677" x="8118475" y="5908675"/>
          <p14:tracePt t="47684" x="8101013" y="5926138"/>
          <p14:tracePt t="47693" x="8081963" y="5945188"/>
          <p14:tracePt t="47700" x="8072438" y="5962650"/>
          <p14:tracePt t="47709" x="8072438" y="5972175"/>
          <p14:tracePt t="47716" x="8072438" y="5981700"/>
          <p14:tracePt t="47852" x="8064500" y="5981700"/>
          <p14:tracePt t="47916" x="8054975" y="5981700"/>
          <p14:tracePt t="47924" x="8035925" y="5972175"/>
          <p14:tracePt t="47932" x="8027988" y="5972175"/>
          <p14:tracePt t="47940" x="7999413" y="5954713"/>
          <p14:tracePt t="47948" x="7972425" y="5935663"/>
          <p14:tracePt t="47956" x="7945438" y="5908675"/>
          <p14:tracePt t="47965" x="7899400" y="5889625"/>
          <p14:tracePt t="47972" x="7862888" y="5872163"/>
          <p14:tracePt t="47980" x="7835900" y="5862638"/>
          <p14:tracePt t="47988" x="7808913" y="5835650"/>
          <p14:tracePt t="47996" x="7789863" y="5826125"/>
          <p14:tracePt t="48004" x="7780338" y="5816600"/>
          <p14:tracePt t="48012" x="7772400" y="5816600"/>
          <p14:tracePt t="48020" x="7762875" y="5816600"/>
          <p14:tracePt t="48036" x="7762875" y="5807075"/>
          <p14:tracePt t="48045" x="7762875" y="5799138"/>
          <p14:tracePt t="48052" x="7762875" y="5789613"/>
          <p14:tracePt t="48061" x="7762875" y="5780088"/>
          <p14:tracePt t="48077" x="7762875" y="5770563"/>
          <p14:tracePt t="48093" x="7772400" y="5762625"/>
          <p14:tracePt t="48172" x="7780338" y="5762625"/>
          <p14:tracePt t="48204" x="7789863" y="5762625"/>
          <p14:tracePt t="48220" x="7789863" y="5753100"/>
          <p14:tracePt t="48236" x="7799388" y="5743575"/>
          <p14:tracePt t="48245" x="7808913" y="5726113"/>
          <p14:tracePt t="48252" x="7816850" y="5716588"/>
          <p14:tracePt t="48261" x="7826375" y="5697538"/>
          <p14:tracePt t="48268" x="7826375" y="5680075"/>
          <p14:tracePt t="48277" x="7835900" y="5661025"/>
          <p14:tracePt t="48284" x="7845425" y="5643563"/>
          <p14:tracePt t="48293" x="7845425" y="5616575"/>
          <p14:tracePt t="48300" x="7845425" y="5588000"/>
          <p14:tracePt t="48309" x="7845425" y="5561013"/>
          <p14:tracePt t="48316" x="7853363" y="5514975"/>
          <p14:tracePt t="48325" x="7853363" y="5478463"/>
          <p14:tracePt t="48332" x="7853363" y="5434013"/>
          <p14:tracePt t="48340" x="7835900" y="5387975"/>
          <p14:tracePt t="48348" x="7808913" y="5341938"/>
          <p14:tracePt t="48356" x="7789863" y="5295900"/>
          <p14:tracePt t="48364" x="7753350" y="5278438"/>
          <p14:tracePt t="48372" x="7735888" y="5259388"/>
          <p14:tracePt t="48380" x="7716838" y="5241925"/>
          <p14:tracePt t="48388" x="7707313" y="5232400"/>
          <p14:tracePt t="48396" x="7699375" y="5222875"/>
          <p14:tracePt t="48452" x="7707313" y="5232400"/>
          <p14:tracePt t="48468" x="7716838" y="5251450"/>
          <p14:tracePt t="48477" x="7716838" y="5259388"/>
          <p14:tracePt t="48484" x="7716838" y="5278438"/>
          <p14:tracePt t="48493" x="7716838" y="5295900"/>
          <p14:tracePt t="48500" x="7716838" y="5314950"/>
          <p14:tracePt t="48510" x="7716838" y="5324475"/>
          <p14:tracePt t="48564" x="7716838" y="5332413"/>
          <p14:tracePt t="48604" x="7707313" y="5341938"/>
          <p14:tracePt t="48620" x="7699375" y="5341938"/>
          <p14:tracePt t="48628" x="7699375" y="5351463"/>
          <p14:tracePt t="48708" x="7699375" y="5341938"/>
          <p14:tracePt t="48716" x="7707313" y="5341938"/>
          <p14:tracePt t="48725" x="7716838" y="5332413"/>
          <p14:tracePt t="48732" x="7716838" y="5324475"/>
          <p14:tracePt t="48740" x="7726363" y="5324475"/>
          <p14:tracePt t="48748" x="7726363" y="5314950"/>
          <p14:tracePt t="48756" x="7735888" y="5314950"/>
          <p14:tracePt t="48764" x="7735888" y="5305425"/>
          <p14:tracePt t="48780" x="7735888" y="5295900"/>
          <p14:tracePt t="48788" x="7735888" y="5287963"/>
          <p14:tracePt t="48804" x="7743825" y="5278438"/>
          <p14:tracePt t="48812" x="7743825" y="5259388"/>
          <p14:tracePt t="48820" x="7743825" y="5241925"/>
          <p14:tracePt t="48828" x="7743825" y="5232400"/>
          <p14:tracePt t="48836" x="7753350" y="5214938"/>
          <p14:tracePt t="48844" x="7753350" y="5205413"/>
          <p14:tracePt t="48861" x="7762875" y="5186363"/>
          <p14:tracePt t="48868" x="7762875" y="5178425"/>
          <p14:tracePt t="48878" x="7772400" y="5168900"/>
          <p14:tracePt t="48884" x="7772400" y="5149850"/>
          <p14:tracePt t="48893" x="7772400" y="5141913"/>
          <p14:tracePt t="48900" x="7780338" y="5132388"/>
          <p14:tracePt t="48916" x="7780338" y="5122863"/>
          <p14:tracePt t="48926" x="7789863" y="5113338"/>
          <p14:tracePt t="48940" x="7789863" y="5105400"/>
          <p14:tracePt t="48948" x="7799388" y="5095875"/>
          <p14:tracePt t="48956" x="7799388" y="5086350"/>
          <p14:tracePt t="48964" x="7799388" y="5076825"/>
          <p14:tracePt t="48972" x="7799388" y="5068888"/>
          <p14:tracePt t="48980" x="7799388" y="5059363"/>
          <p14:tracePt t="48988" x="7799388" y="5049838"/>
          <p14:tracePt t="48996" x="7799388" y="5040313"/>
          <p14:tracePt t="49004" x="7799388" y="5032375"/>
          <p14:tracePt t="49012" x="7799388" y="5022850"/>
          <p14:tracePt t="49028" x="7808913" y="5013325"/>
          <p14:tracePt t="49036" x="7808913" y="5003800"/>
          <p14:tracePt t="49044" x="7808913" y="4995863"/>
          <p14:tracePt t="49052" x="7808913" y="4986338"/>
          <p14:tracePt t="49061" x="7808913" y="4976813"/>
          <p14:tracePt t="49078" x="7808913" y="4967288"/>
          <p14:tracePt t="49094" x="7799388" y="4967288"/>
          <p14:tracePt t="49100" x="7789863" y="4967288"/>
          <p14:tracePt t="49116" x="7780338" y="4967288"/>
          <p14:tracePt t="49148" x="7772400" y="4967288"/>
          <p14:tracePt t="49252" x="7772400" y="4959350"/>
          <p14:tracePt t="49261" x="7772400" y="4940300"/>
          <p14:tracePt t="49268" x="7772400" y="4930775"/>
          <p14:tracePt t="49277" x="7772400" y="4922838"/>
          <p14:tracePt t="49285" x="7772400" y="4913313"/>
          <p14:tracePt t="49324" x="7762875" y="4913313"/>
          <p14:tracePt t="49412" x="7753350" y="4922838"/>
          <p14:tracePt t="49428" x="7753350" y="4930775"/>
          <p14:tracePt t="52005" x="7753350" y="4940300"/>
          <p14:tracePt t="52012" x="7743825" y="4940300"/>
          <p14:tracePt t="52024" x="7735888" y="4949825"/>
          <p14:tracePt t="52044" x="7726363" y="4949825"/>
          <p14:tracePt t="52068" x="7716838" y="4959350"/>
          <p14:tracePt t="52092" x="7707313" y="4959350"/>
          <p14:tracePt t="52108" x="7707313" y="4967288"/>
          <p14:tracePt t="52116" x="7699375" y="4967288"/>
          <p14:tracePt t="52132" x="7699375" y="4976813"/>
          <p14:tracePt t="52141" x="7699375" y="4986338"/>
          <p14:tracePt t="52148" x="7689850" y="4995863"/>
          <p14:tracePt t="52156" x="7680325" y="5003800"/>
          <p14:tracePt t="52164" x="7670800" y="5013325"/>
          <p14:tracePt t="52173" x="7662863" y="5022850"/>
          <p14:tracePt t="52180" x="7662863" y="5032375"/>
          <p14:tracePt t="52189" x="7653338" y="5049838"/>
          <p14:tracePt t="52196" x="7643813" y="5059363"/>
          <p14:tracePt t="52204" x="7643813" y="5068888"/>
          <p14:tracePt t="52212" x="7634288" y="5086350"/>
          <p14:tracePt t="52220" x="7634288" y="5095875"/>
          <p14:tracePt t="52228" x="7634288" y="5105400"/>
          <p14:tracePt t="52236" x="7634288" y="5122863"/>
          <p14:tracePt t="52244" x="7634288" y="5141913"/>
          <p14:tracePt t="52252" x="7634288" y="5159375"/>
          <p14:tracePt t="52260" x="7634288" y="5168900"/>
          <p14:tracePt t="52268" x="7643813" y="5178425"/>
          <p14:tracePt t="52276" x="7653338" y="5186363"/>
          <p14:tracePt t="52292" x="7662863" y="5186363"/>
          <p14:tracePt t="52300" x="7670800" y="5195888"/>
          <p14:tracePt t="52309" x="7689850" y="5195888"/>
          <p14:tracePt t="52316" x="7707313" y="5195888"/>
          <p14:tracePt t="52325" x="7735888" y="5195888"/>
          <p14:tracePt t="52332" x="7789863" y="5178425"/>
          <p14:tracePt t="52342" x="7853363" y="5168900"/>
          <p14:tracePt t="52348" x="7926388" y="5141913"/>
          <p14:tracePt t="52357" x="8008938" y="5105400"/>
          <p14:tracePt t="52364" x="8091488" y="5076825"/>
          <p14:tracePt t="52373" x="8164513" y="5049838"/>
          <p14:tracePt t="52380" x="8228013" y="5013325"/>
          <p14:tracePt t="52389" x="8293100" y="4986338"/>
          <p14:tracePt t="52396" x="8329613" y="4967288"/>
          <p14:tracePt t="52404" x="8366125" y="4940300"/>
          <p14:tracePt t="52412" x="8402638" y="4922838"/>
          <p14:tracePt t="52420" x="8420100" y="4903788"/>
          <p14:tracePt t="52428" x="8439150" y="4894263"/>
          <p14:tracePt t="52436" x="8439150" y="4884738"/>
          <p14:tracePt t="52444" x="8447088" y="4884738"/>
          <p14:tracePt t="52452" x="8447088" y="4876800"/>
          <p14:tracePt t="52828" x="8447088" y="4867275"/>
          <p14:tracePt t="52852" x="8456613" y="4867275"/>
          <p14:tracePt t="52876" x="8466138" y="4867275"/>
          <p14:tracePt t="52900" x="8475663" y="4857750"/>
          <p14:tracePt t="52932" x="8475663" y="4848225"/>
          <p14:tracePt t="53212" x="8475663" y="4867275"/>
          <p14:tracePt t="53220" x="8456613" y="4884738"/>
          <p14:tracePt t="53228" x="8439150" y="4903788"/>
          <p14:tracePt t="53236" x="8420100" y="4930775"/>
          <p14:tracePt t="53244" x="8383588" y="4967288"/>
          <p14:tracePt t="53252" x="8366125" y="5013325"/>
          <p14:tracePt t="53260" x="8329613" y="5040313"/>
          <p14:tracePt t="53268" x="8274050" y="5105400"/>
          <p14:tracePt t="53276" x="8237538" y="5168900"/>
          <p14:tracePt t="53284" x="8183563" y="5251450"/>
          <p14:tracePt t="53292" x="8137525" y="5324475"/>
          <p14:tracePt t="53300" x="8091488" y="5387975"/>
          <p14:tracePt t="53308" x="8081963" y="5424488"/>
          <p14:tracePt t="53316" x="8064500" y="5461000"/>
          <p14:tracePt t="53325" x="8064500" y="5487988"/>
          <p14:tracePt t="53332" x="8064500" y="5497513"/>
          <p14:tracePt t="53364" x="8081963" y="5497513"/>
          <p14:tracePt t="53375" x="8101013" y="5478463"/>
          <p14:tracePt t="53380" x="8128000" y="5451475"/>
          <p14:tracePt t="53389" x="8164513" y="5424488"/>
          <p14:tracePt t="53396" x="8183563" y="5387975"/>
          <p14:tracePt t="53405" x="8191500" y="5368925"/>
          <p14:tracePt t="53412" x="8210550" y="5341938"/>
          <p14:tracePt t="53420" x="8220075" y="5314950"/>
          <p14:tracePt t="53428" x="8228013" y="5278438"/>
          <p14:tracePt t="53436" x="8228013" y="5251450"/>
          <p14:tracePt t="53444" x="8228013" y="5222875"/>
          <p14:tracePt t="53452" x="8220075" y="5178425"/>
          <p14:tracePt t="53460" x="8183563" y="5113338"/>
          <p14:tracePt t="53468" x="8101013" y="5059363"/>
          <p14:tracePt t="53476" x="8027988" y="5003800"/>
          <p14:tracePt t="53484" x="7935913" y="4976813"/>
          <p14:tracePt t="53492" x="7816850" y="4949825"/>
          <p14:tracePt t="53500" x="7689850" y="4940300"/>
          <p14:tracePt t="53508" x="7580313" y="4940300"/>
          <p14:tracePt t="53516" x="7488238" y="4940300"/>
          <p14:tracePt t="53525" x="7388225" y="4967288"/>
          <p14:tracePt t="53532" x="7296150" y="5013325"/>
          <p14:tracePt t="53541" x="7223125" y="5076825"/>
          <p14:tracePt t="53548" x="7169150" y="5159375"/>
          <p14:tracePt t="53557" x="7113588" y="5241925"/>
          <p14:tracePt t="53564" x="7086600" y="5341938"/>
          <p14:tracePt t="53573" x="7050088" y="5441950"/>
          <p14:tracePt t="53580" x="7050088" y="5570538"/>
          <p14:tracePt t="53589" x="7032625" y="5697538"/>
          <p14:tracePt t="53596" x="7032625" y="5843588"/>
          <p14:tracePt t="53605" x="7032625" y="5991225"/>
          <p14:tracePt t="53612" x="7050088" y="6118225"/>
          <p14:tracePt t="53620" x="7123113" y="6218238"/>
          <p14:tracePt t="53628" x="7196138" y="6300788"/>
          <p14:tracePt t="53636" x="7296150" y="6356350"/>
          <p14:tracePt t="53644" x="7397750" y="6419850"/>
          <p14:tracePt t="53652" x="7524750" y="6446838"/>
          <p14:tracePt t="53660" x="7653338" y="6456363"/>
          <p14:tracePt t="53668" x="7799388" y="6456363"/>
          <p14:tracePt t="53676" x="7945438" y="6437313"/>
          <p14:tracePt t="53684" x="8081963" y="6383338"/>
          <p14:tracePt t="53692" x="8237538" y="6319838"/>
          <p14:tracePt t="53700" x="8366125" y="6246813"/>
          <p14:tracePt t="53708" x="8447088" y="6173788"/>
          <p14:tracePt t="53716" x="8566150" y="6081713"/>
          <p14:tracePt t="53725" x="8658225" y="5999163"/>
          <p14:tracePt t="53732" x="8721725" y="5918200"/>
          <p14:tracePt t="53741" x="8785225" y="5799138"/>
          <p14:tracePt t="53748" x="8812213" y="5689600"/>
          <p14:tracePt t="53757" x="8821738" y="5580063"/>
          <p14:tracePt t="53764" x="8821738" y="5461000"/>
          <p14:tracePt t="53773" x="8821738" y="5351463"/>
          <p14:tracePt t="53780" x="8794750" y="5241925"/>
          <p14:tracePt t="53788" x="8748713" y="5141913"/>
          <p14:tracePt t="53796" x="8666163" y="5040313"/>
          <p14:tracePt t="53805" x="8556625" y="4949825"/>
          <p14:tracePt t="53812" x="8447088" y="4894263"/>
          <p14:tracePt t="53820" x="8310563" y="4848225"/>
          <p14:tracePt t="53828" x="8164513" y="4821238"/>
          <p14:tracePt t="53836" x="8035925" y="4821238"/>
          <p14:tracePt t="53844" x="7926388" y="4821238"/>
          <p14:tracePt t="53852" x="7808913" y="4857750"/>
          <p14:tracePt t="53860" x="7726363" y="4922838"/>
          <p14:tracePt t="53868" x="7653338" y="5022850"/>
          <p14:tracePt t="53876" x="7597775" y="5159375"/>
          <p14:tracePt t="53891" x="7553325" y="5324475"/>
          <p14:tracePt t="53892" x="7516813" y="5478463"/>
          <p14:tracePt t="53900" x="7516813" y="5670550"/>
          <p14:tracePt t="53908" x="7543800" y="5843588"/>
          <p14:tracePt t="53916" x="7607300" y="6008688"/>
          <p14:tracePt t="53924" x="7680325" y="6164263"/>
          <p14:tracePt t="53932" x="7772400" y="6283325"/>
          <p14:tracePt t="53941" x="7872413" y="6356350"/>
          <p14:tracePt t="53948" x="7962900" y="6410325"/>
          <p14:tracePt t="53957" x="8045450" y="6419850"/>
          <p14:tracePt t="53964" x="8118475" y="6419850"/>
          <p14:tracePt t="53973" x="8191500" y="6419850"/>
          <p14:tracePt t="53980" x="8274050" y="6400800"/>
          <p14:tracePt t="53989" x="8337550" y="6346825"/>
          <p14:tracePt t="53996" x="8402638" y="6310313"/>
          <p14:tracePt t="54005" x="8466138" y="6246813"/>
          <p14:tracePt t="54012" x="8512175" y="6181725"/>
          <p14:tracePt t="54020" x="8548688" y="6118225"/>
          <p14:tracePt t="54028" x="8575675" y="6035675"/>
          <p14:tracePt t="54036" x="8593138" y="5972175"/>
          <p14:tracePt t="54044" x="8612188" y="5899150"/>
          <p14:tracePt t="54052" x="8621713" y="5826125"/>
          <p14:tracePt t="54060" x="8621713" y="5734050"/>
          <p14:tracePt t="54068" x="8621713" y="5653088"/>
          <p14:tracePt t="54076" x="8602663" y="5580063"/>
          <p14:tracePt t="54084" x="8566150" y="5514975"/>
          <p14:tracePt t="54092" x="8529638" y="5451475"/>
          <p14:tracePt t="54100" x="8493125" y="5387975"/>
          <p14:tracePt t="54108" x="8447088" y="5351463"/>
          <p14:tracePt t="54116" x="8402638" y="5324475"/>
          <p14:tracePt t="54124" x="8366125" y="5305425"/>
          <p14:tracePt t="54132" x="8347075" y="5295900"/>
          <p14:tracePt t="54141" x="8329613" y="5295900"/>
          <p14:tracePt t="54157" x="8320088" y="5295900"/>
          <p14:tracePt t="56148" x="8320088" y="5287963"/>
          <p14:tracePt t="56204" x="8310563" y="5278438"/>
          <p14:tracePt t="56221" x="8301038" y="5278438"/>
          <p14:tracePt t="56236" x="8293100" y="5278438"/>
          <p14:tracePt t="56252" x="8283575" y="5278438"/>
          <p14:tracePt t="56260" x="8274050" y="5278438"/>
          <p14:tracePt t="56268" x="8256588" y="5278438"/>
          <p14:tracePt t="56276" x="8237538" y="5278438"/>
          <p14:tracePt t="56284" x="8220075" y="5305425"/>
          <p14:tracePt t="56292" x="8201025" y="5324475"/>
          <p14:tracePt t="56300" x="8183563" y="5341938"/>
          <p14:tracePt t="56308" x="8164513" y="5360988"/>
          <p14:tracePt t="56316" x="8147050" y="5378450"/>
          <p14:tracePt t="56324" x="8108950" y="5414963"/>
          <p14:tracePt t="56332" x="8091488" y="5441950"/>
          <p14:tracePt t="56340" x="8072438" y="5470525"/>
          <p14:tracePt t="56348" x="8054975" y="5507038"/>
          <p14:tracePt t="56356" x="8027988" y="5543550"/>
          <p14:tracePt t="56364" x="8008938" y="5588000"/>
          <p14:tracePt t="56373" x="7999413" y="5634038"/>
          <p14:tracePt t="56380" x="7981950" y="5680075"/>
          <p14:tracePt t="56389" x="7972425" y="5734050"/>
          <p14:tracePt t="56396" x="7972425" y="5780088"/>
          <p14:tracePt t="56405" x="7972425" y="5835650"/>
          <p14:tracePt t="56412" x="7972425" y="5889625"/>
          <p14:tracePt t="56421" x="7999413" y="5972175"/>
          <p14:tracePt t="56429" x="8027988" y="6045200"/>
          <p14:tracePt t="56437" x="8072438" y="6127750"/>
          <p14:tracePt t="56445" x="8101013" y="6173788"/>
          <p14:tracePt t="56453" x="8137525" y="6210300"/>
          <p14:tracePt t="56460" x="8183563" y="6227763"/>
          <p14:tracePt t="56468" x="8210550" y="6246813"/>
          <p14:tracePt t="56476" x="8256588" y="6246813"/>
          <p14:tracePt t="56484" x="8293100" y="6246813"/>
          <p14:tracePt t="56492" x="8337550" y="6227763"/>
          <p14:tracePt t="56500" x="8402638" y="6191250"/>
          <p14:tracePt t="56508" x="8447088" y="6137275"/>
          <p14:tracePt t="56516" x="8493125" y="6072188"/>
          <p14:tracePt t="56524" x="8529638" y="6008688"/>
          <p14:tracePt t="56532" x="8556625" y="5935663"/>
          <p14:tracePt t="56540" x="8566150" y="5853113"/>
          <p14:tracePt t="56548" x="8585200" y="5762625"/>
          <p14:tracePt t="56556" x="8593138" y="5689600"/>
          <p14:tracePt t="56564" x="8593138" y="5597525"/>
          <p14:tracePt t="56572" x="8593138" y="5514975"/>
          <p14:tracePt t="56580" x="8575675" y="5424488"/>
          <p14:tracePt t="56589" x="8529638" y="5324475"/>
          <p14:tracePt t="56596" x="8475663" y="5222875"/>
          <p14:tracePt t="56605" x="8420100" y="5159375"/>
          <p14:tracePt t="56612" x="8356600" y="5076825"/>
          <p14:tracePt t="56621" x="8274050" y="5022850"/>
          <p14:tracePt t="56628" x="8174038" y="4949825"/>
          <p14:tracePt t="56636" x="8054975" y="4903788"/>
          <p14:tracePt t="56644" x="7935913" y="4867275"/>
          <p14:tracePt t="56653" x="7826375" y="4848225"/>
          <p14:tracePt t="56660" x="7735888" y="4848225"/>
          <p14:tracePt t="56668" x="7643813" y="4848225"/>
          <p14:tracePt t="56676" x="7570788" y="4848225"/>
          <p14:tracePt t="56684" x="7507288" y="4876800"/>
          <p14:tracePt t="56692" x="7443788" y="4930775"/>
          <p14:tracePt t="56700" x="7388225" y="4995863"/>
          <p14:tracePt t="56708" x="7334250" y="5076825"/>
          <p14:tracePt t="56716" x="7288213" y="5178425"/>
          <p14:tracePt t="56724" x="7259638" y="5268913"/>
          <p14:tracePt t="56732" x="7259638" y="5397500"/>
          <p14:tracePt t="56740" x="7259638" y="5507038"/>
          <p14:tracePt t="56748" x="7296150" y="5624513"/>
          <p14:tracePt t="56756" x="7361238" y="5780088"/>
          <p14:tracePt t="56764" x="7443788" y="5908675"/>
          <p14:tracePt t="56773" x="7534275" y="6045200"/>
          <p14:tracePt t="56780" x="7626350" y="6145213"/>
          <p14:tracePt t="56789" x="7743825" y="6237288"/>
          <p14:tracePt t="56796" x="7862888" y="6283325"/>
          <p14:tracePt t="56805" x="7972425" y="6327775"/>
          <p14:tracePt t="56812" x="8101013" y="6327775"/>
          <p14:tracePt t="56821" x="8210550" y="6327775"/>
          <p14:tracePt t="56828" x="8320088" y="6319838"/>
          <p14:tracePt t="56836" x="8439150" y="6291263"/>
          <p14:tracePt t="56844" x="8520113" y="6237288"/>
          <p14:tracePt t="56853" x="8602663" y="6164263"/>
          <p14:tracePt t="56860" x="8675688" y="6081713"/>
          <p14:tracePt t="56869" x="8731250" y="5999163"/>
          <p14:tracePt t="56876" x="8758238" y="5908675"/>
          <p14:tracePt t="56884" x="8785225" y="5826125"/>
          <p14:tracePt t="56892" x="8785225" y="5753100"/>
          <p14:tracePt t="56900" x="8785225" y="5680075"/>
          <p14:tracePt t="56908" x="8775700" y="5616575"/>
          <p14:tracePt t="56916" x="8739188" y="5551488"/>
          <p14:tracePt t="56925" x="8694738" y="5507038"/>
          <p14:tracePt t="56932" x="8648700" y="5478463"/>
          <p14:tracePt t="56940" x="8602663" y="5461000"/>
          <p14:tracePt t="56948" x="8556625" y="5451475"/>
          <p14:tracePt t="56956" x="8529638" y="5441950"/>
          <p14:tracePt t="56964" x="8502650" y="5441950"/>
          <p14:tracePt t="56972" x="8466138" y="5441950"/>
          <p14:tracePt t="56980" x="8439150" y="5451475"/>
          <p14:tracePt t="56989" x="8420100" y="5461000"/>
          <p14:tracePt t="56996" x="8410575" y="5478463"/>
          <p14:tracePt t="57005" x="8402638" y="5507038"/>
          <p14:tracePt t="57012" x="8402638" y="5524500"/>
          <p14:tracePt t="57021" x="8402638" y="5551488"/>
          <p14:tracePt t="57028" x="8402638" y="5570538"/>
          <p14:tracePt t="57037" x="8402638" y="5588000"/>
          <p14:tracePt t="57044" x="8410575" y="5607050"/>
          <p14:tracePt t="57053" x="8420100" y="5616575"/>
          <p14:tracePt t="57060" x="8429625" y="5624513"/>
          <p14:tracePt t="57069" x="8439150" y="5624513"/>
          <p14:tracePt t="57076" x="8447088" y="5624513"/>
          <p14:tracePt t="57085" x="8456613" y="5624513"/>
          <p14:tracePt t="57092" x="8475663" y="5616575"/>
          <p14:tracePt t="57100" x="8493125" y="5597525"/>
          <p14:tracePt t="57108" x="8502650" y="5580063"/>
          <p14:tracePt t="57116" x="8512175" y="5551488"/>
          <p14:tracePt t="57125" x="8520113" y="5534025"/>
          <p14:tracePt t="57132" x="8539163" y="5497513"/>
          <p14:tracePt t="57141" x="8539163" y="5470525"/>
          <p14:tracePt t="57153" x="8539163" y="5441950"/>
          <p14:tracePt t="57156" x="8539163" y="5424488"/>
          <p14:tracePt t="57164" x="8539163" y="5397500"/>
          <p14:tracePt t="57172" x="8539163" y="5378450"/>
          <p14:tracePt t="57180" x="8539163" y="5360988"/>
          <p14:tracePt t="57189" x="8520113" y="5341938"/>
          <p14:tracePt t="57196" x="8502650" y="5324475"/>
          <p14:tracePt t="57205" x="8475663" y="5295900"/>
          <p14:tracePt t="57212" x="8429625" y="5287963"/>
          <p14:tracePt t="57221" x="8393113" y="5278438"/>
          <p14:tracePt t="57228" x="8356600" y="5278438"/>
          <p14:tracePt t="57237" x="8320088" y="5278438"/>
          <p14:tracePt t="57244" x="8293100" y="5278438"/>
          <p14:tracePt t="57253" x="8247063" y="5314950"/>
          <p14:tracePt t="57260" x="8210550" y="5341938"/>
          <p14:tracePt t="57269" x="8191500" y="5387975"/>
          <p14:tracePt t="57276" x="8164513" y="5451475"/>
          <p14:tracePt t="57285" x="8154988" y="5514975"/>
          <p14:tracePt t="57292" x="8137525" y="5570538"/>
          <p14:tracePt t="57300" x="8137525" y="5597525"/>
          <p14:tracePt t="57308" x="8147050" y="5634038"/>
          <p14:tracePt t="57316" x="8154988" y="5653088"/>
          <p14:tracePt t="57324" x="8164513" y="5670550"/>
          <p14:tracePt t="57340" x="8183563" y="5680075"/>
          <p14:tracePt t="57348" x="8191500" y="5680075"/>
          <p14:tracePt t="57356" x="8210550" y="5670550"/>
          <p14:tracePt t="57364" x="8228013" y="5653088"/>
          <p14:tracePt t="57372" x="8237538" y="5616575"/>
          <p14:tracePt t="57380" x="8247063" y="5588000"/>
          <p14:tracePt t="57388" x="8256588" y="5570538"/>
          <p14:tracePt t="57396" x="8274050" y="5524500"/>
          <p14:tracePt t="57405" x="8274050" y="5507038"/>
          <p14:tracePt t="57412" x="8274050" y="5478463"/>
          <p14:tracePt t="57421" x="8274050" y="5451475"/>
          <p14:tracePt t="57428" x="8274050" y="5434013"/>
          <p14:tracePt t="57437" x="8274050" y="5414963"/>
          <p14:tracePt t="57444" x="8264525" y="5397500"/>
          <p14:tracePt t="57454" x="8247063" y="5387975"/>
          <p14:tracePt t="57460" x="8220075" y="5378450"/>
          <p14:tracePt t="57469" x="8201025" y="5368925"/>
          <p14:tracePt t="57476" x="8174038" y="5360988"/>
          <p14:tracePt t="57484" x="8154988" y="5360988"/>
          <p14:tracePt t="57492" x="8128000" y="5360988"/>
          <p14:tracePt t="57500" x="8108950" y="5360988"/>
          <p14:tracePt t="57508" x="8091488" y="5387975"/>
          <p14:tracePt t="57516" x="8054975" y="5424488"/>
          <p14:tracePt t="57524" x="8018463" y="5470525"/>
          <p14:tracePt t="57532" x="7999413" y="5514975"/>
          <p14:tracePt t="57541" x="7972425" y="5580063"/>
          <p14:tracePt t="57548" x="7962900" y="5634038"/>
          <p14:tracePt t="57556" x="7962900" y="5689600"/>
          <p14:tracePt t="57564" x="7962900" y="5734050"/>
          <p14:tracePt t="57572" x="7962900" y="5770563"/>
          <p14:tracePt t="57580" x="7972425" y="5816600"/>
          <p14:tracePt t="57589" x="7999413" y="5862638"/>
          <p14:tracePt t="57596" x="8035925" y="5908675"/>
          <p14:tracePt t="57605" x="8064500" y="5945188"/>
          <p14:tracePt t="57612" x="8101013" y="5962650"/>
          <p14:tracePt t="57621" x="8137525" y="5962650"/>
          <p14:tracePt t="57628" x="8164513" y="5962650"/>
          <p14:tracePt t="57637" x="8210550" y="5962650"/>
          <p14:tracePt t="57644" x="8247063" y="5962650"/>
          <p14:tracePt t="57653" x="8283575" y="5945188"/>
          <p14:tracePt t="57660" x="8329613" y="5908675"/>
          <p14:tracePt t="57669" x="8356600" y="5872163"/>
          <p14:tracePt t="57676" x="8383588" y="5826125"/>
          <p14:tracePt t="57685" x="8402638" y="5780088"/>
          <p14:tracePt t="57692" x="8410575" y="5726113"/>
          <p14:tracePt t="57700" x="8410575" y="5670550"/>
          <p14:tracePt t="57708" x="8410575" y="5624513"/>
          <p14:tracePt t="57716" x="8410575" y="5570538"/>
          <p14:tracePt t="57724" x="8410575" y="5534025"/>
          <p14:tracePt t="57732" x="8393113" y="5487988"/>
          <p14:tracePt t="57740" x="8347075" y="5424488"/>
          <p14:tracePt t="57748" x="8301038" y="5368925"/>
          <p14:tracePt t="57757" x="8256588" y="5324475"/>
          <p14:tracePt t="57764" x="8191500" y="5287963"/>
          <p14:tracePt t="57772" x="8128000" y="5259388"/>
          <p14:tracePt t="57780" x="8045450" y="5251450"/>
          <p14:tracePt t="57788" x="7991475" y="5251450"/>
          <p14:tracePt t="57796" x="7935913" y="5251450"/>
          <p14:tracePt t="57805" x="7889875" y="5259388"/>
          <p14:tracePt t="57812" x="7853363" y="5305425"/>
          <p14:tracePt t="57821" x="7816850" y="5351463"/>
          <p14:tracePt t="57828" x="7780338" y="5414963"/>
          <p14:tracePt t="57837" x="7772400" y="5497513"/>
          <p14:tracePt t="57844" x="7753350" y="5570538"/>
          <p14:tracePt t="57853" x="7753350" y="5624513"/>
          <p14:tracePt t="57860" x="7753350" y="5689600"/>
          <p14:tracePt t="57869" x="7789863" y="5762625"/>
          <p14:tracePt t="57888" x="7889875" y="5918200"/>
          <p14:tracePt t="57892" x="7962900" y="5981700"/>
          <p14:tracePt t="57900" x="8064500" y="6027738"/>
          <p14:tracePt t="57908" x="8137525" y="6064250"/>
          <p14:tracePt t="57916" x="8237538" y="6091238"/>
          <p14:tracePt t="57924" x="8329613" y="6091238"/>
          <p14:tracePt t="57932" x="8402638" y="6091238"/>
          <p14:tracePt t="57941" x="8483600" y="6045200"/>
          <p14:tracePt t="57948" x="8566150" y="6008688"/>
          <p14:tracePt t="57956" x="8621713" y="5954713"/>
          <p14:tracePt t="57964" x="8685213" y="5889625"/>
          <p14:tracePt t="57973" x="8721725" y="5826125"/>
          <p14:tracePt t="57980" x="8748713" y="5762625"/>
          <p14:tracePt t="57988" x="8775700" y="5697538"/>
          <p14:tracePt t="57996" x="8785225" y="5643563"/>
          <p14:tracePt t="58004" x="8785225" y="5588000"/>
          <p14:tracePt t="58012" x="8785225" y="5543550"/>
          <p14:tracePt t="58021" x="8758238" y="5478463"/>
          <p14:tracePt t="58028" x="8721725" y="5434013"/>
          <p14:tracePt t="58037" x="8675688" y="5387975"/>
          <p14:tracePt t="58044" x="8612188" y="5351463"/>
          <p14:tracePt t="58053" x="8512175" y="5305425"/>
          <p14:tracePt t="58060" x="8410575" y="5278438"/>
          <p14:tracePt t="58069" x="8320088" y="5259388"/>
          <p14:tracePt t="58076" x="8228013" y="5259388"/>
          <p14:tracePt t="58085" x="8128000" y="5278438"/>
          <p14:tracePt t="58093" x="8054975" y="5324475"/>
          <p14:tracePt t="58101" x="7962900" y="5397500"/>
          <p14:tracePt t="58108" x="7908925" y="5478463"/>
          <p14:tracePt t="58116" x="7853363" y="5570538"/>
          <p14:tracePt t="58124" x="7808913" y="5689600"/>
          <p14:tracePt t="58132" x="7780338" y="5789613"/>
          <p14:tracePt t="58140" x="7772400" y="5881688"/>
          <p14:tracePt t="58148" x="7772400" y="5991225"/>
          <p14:tracePt t="58156" x="7772400" y="6064250"/>
          <p14:tracePt t="58164" x="7808913" y="6164263"/>
          <p14:tracePt t="58172" x="7862888" y="6246813"/>
          <p14:tracePt t="58180" x="7908925" y="6310313"/>
          <p14:tracePt t="58188" x="7972425" y="6337300"/>
          <p14:tracePt t="58196" x="8035925" y="6346825"/>
          <p14:tracePt t="58205" x="8108950" y="6346825"/>
          <p14:tracePt t="58212" x="8183563" y="6346825"/>
          <p14:tracePt t="58221" x="8283575" y="6300788"/>
          <p14:tracePt t="58228" x="8383588" y="6246813"/>
          <p14:tracePt t="58237" x="8466138" y="6191250"/>
          <p14:tracePt t="58244" x="8539163" y="6108700"/>
          <p14:tracePt t="58253" x="8602663" y="6035675"/>
          <p14:tracePt t="58260" x="8639175" y="5954713"/>
          <p14:tracePt t="58269" x="8666163" y="5899150"/>
          <p14:tracePt t="58276" x="8694738" y="5799138"/>
          <p14:tracePt t="58285" x="8702675" y="5726113"/>
          <p14:tracePt t="58292" x="8702675" y="5653088"/>
          <p14:tracePt t="58301" x="8702675" y="5588000"/>
          <p14:tracePt t="58308" x="8648700" y="5524500"/>
          <p14:tracePt t="58316" x="8602663" y="5487988"/>
          <p14:tracePt t="58324" x="8539163" y="5451475"/>
          <p14:tracePt t="58332" x="8456613" y="5424488"/>
          <p14:tracePt t="58340" x="8366125" y="5405438"/>
          <p14:tracePt t="58348" x="8293100" y="5405438"/>
          <p14:tracePt t="58356" x="8237538" y="5414963"/>
          <p14:tracePt t="58364" x="8154988" y="5441950"/>
          <p14:tracePt t="58372" x="8091488" y="5487988"/>
          <p14:tracePt t="58380" x="8027988" y="5534025"/>
          <p14:tracePt t="58388" x="7972425" y="5597525"/>
          <p14:tracePt t="58396" x="7945438" y="5661025"/>
          <p14:tracePt t="58404" x="7926388" y="5697538"/>
          <p14:tracePt t="58412" x="7908925" y="5762625"/>
          <p14:tracePt t="58421" x="7908925" y="5816600"/>
          <p14:tracePt t="58428" x="7918450" y="5881688"/>
          <p14:tracePt t="58437" x="7926388" y="5935663"/>
          <p14:tracePt t="58444" x="7981950" y="5999163"/>
          <p14:tracePt t="58453" x="8018463" y="6054725"/>
          <p14:tracePt t="58460" x="8064500" y="6091238"/>
          <p14:tracePt t="58469" x="8118475" y="6100763"/>
          <p14:tracePt t="58476" x="8154988" y="6100763"/>
          <p14:tracePt t="58485" x="8191500" y="6100763"/>
          <p14:tracePt t="58492" x="8220075" y="6091238"/>
          <p14:tracePt t="58500" x="8264525" y="6054725"/>
          <p14:tracePt t="58508" x="8301038" y="6008688"/>
          <p14:tracePt t="58516" x="8337550" y="5972175"/>
          <p14:tracePt t="58524" x="8356600" y="5908675"/>
          <p14:tracePt t="58532" x="8383588" y="5853113"/>
          <p14:tracePt t="58540" x="8402638" y="5789613"/>
          <p14:tracePt t="58548" x="8420100" y="5707063"/>
          <p14:tracePt t="58556" x="8420100" y="5653088"/>
          <p14:tracePt t="58564" x="8420100" y="5597525"/>
          <p14:tracePt t="58572" x="8420100" y="5524500"/>
          <p14:tracePt t="58580" x="8420100" y="5461000"/>
          <p14:tracePt t="58588" x="8383588" y="5397500"/>
          <p14:tracePt t="58596" x="8347075" y="5351463"/>
          <p14:tracePt t="58604" x="8301038" y="5305425"/>
          <p14:tracePt t="58612" x="8237538" y="5278438"/>
          <p14:tracePt t="58621" x="8191500" y="5259388"/>
          <p14:tracePt t="58628" x="8128000" y="5241925"/>
          <p14:tracePt t="58637" x="8091488" y="5241925"/>
          <p14:tracePt t="58644" x="8045450" y="5241925"/>
          <p14:tracePt t="58653" x="8018463" y="5259388"/>
          <p14:tracePt t="58660" x="7999413" y="5287963"/>
          <p14:tracePt t="58669" x="7962900" y="5341938"/>
          <p14:tracePt t="58676" x="7918450" y="5441950"/>
          <p14:tracePt t="58685" x="7889875" y="5524500"/>
          <p14:tracePt t="58692" x="7881938" y="5616575"/>
          <p14:tracePt t="58701" x="7862888" y="5707063"/>
          <p14:tracePt t="58708" x="7872413" y="5789613"/>
          <p14:tracePt t="58716" x="7881938" y="5862638"/>
          <p14:tracePt t="58724" x="7918450" y="5926138"/>
          <p14:tracePt t="58732" x="7972425" y="5991225"/>
          <p14:tracePt t="58740" x="8035925" y="6035675"/>
          <p14:tracePt t="58748" x="8081963" y="6072188"/>
          <p14:tracePt t="58756" x="8147050" y="6072188"/>
          <p14:tracePt t="58764" x="8201025" y="6072188"/>
          <p14:tracePt t="58772" x="8256588" y="6072188"/>
          <p14:tracePt t="58780" x="8301038" y="6045200"/>
          <p14:tracePt t="58788" x="8347075" y="6008688"/>
          <p14:tracePt t="58796" x="8383588" y="5962650"/>
          <p14:tracePt t="58804" x="8420100" y="5908675"/>
          <p14:tracePt t="58812" x="8447088" y="5862638"/>
          <p14:tracePt t="58821" x="8456613" y="5826125"/>
          <p14:tracePt t="58828" x="8456613" y="5799138"/>
          <p14:tracePt t="58837" x="8456613" y="5753100"/>
          <p14:tracePt t="58844" x="8456613" y="5726113"/>
          <p14:tracePt t="58853" x="8456613" y="5680075"/>
          <p14:tracePt t="58860" x="8447088" y="5653088"/>
          <p14:tracePt t="58869" x="8420100" y="5624513"/>
          <p14:tracePt t="58887" x="8356600" y="5561013"/>
          <p14:tracePt t="58892" x="8329613" y="5534025"/>
          <p14:tracePt t="58901" x="8301038" y="5514975"/>
          <p14:tracePt t="58908" x="8264525" y="5507038"/>
          <p14:tracePt t="58916" x="8228013" y="5487988"/>
          <p14:tracePt t="58924" x="8183563" y="5461000"/>
          <p14:tracePt t="58932" x="8137525" y="5451475"/>
          <p14:tracePt t="58940" x="8101013" y="5451475"/>
          <p14:tracePt t="58948" x="8045450" y="5451475"/>
          <p14:tracePt t="58956" x="7981950" y="5451475"/>
          <p14:tracePt t="58964" x="7935913" y="5478463"/>
          <p14:tracePt t="58972" x="7908925" y="5507038"/>
          <p14:tracePt t="58980" x="7881938" y="5551488"/>
          <p14:tracePt t="58988" x="7853363" y="5634038"/>
          <p14:tracePt t="58996" x="7853363" y="5689600"/>
          <p14:tracePt t="59004" x="7845425" y="5762625"/>
          <p14:tracePt t="59012" x="7845425" y="5843588"/>
          <p14:tracePt t="59021" x="7845425" y="5918200"/>
          <p14:tracePt t="59028" x="7881938" y="5962650"/>
          <p14:tracePt t="59037" x="7918450" y="6008688"/>
          <p14:tracePt t="59044" x="7962900" y="6035675"/>
          <p14:tracePt t="59053" x="8008938" y="6045200"/>
          <p14:tracePt t="59060" x="8045450" y="6045200"/>
          <p14:tracePt t="59069" x="8101013" y="6045200"/>
          <p14:tracePt t="59076" x="8164513" y="6008688"/>
          <p14:tracePt t="59085" x="8220075" y="5972175"/>
          <p14:tracePt t="59092" x="8283575" y="5918200"/>
          <p14:tracePt t="59101" x="8337550" y="5853113"/>
          <p14:tracePt t="59108" x="8374063" y="5789613"/>
          <p14:tracePt t="59116" x="8410575" y="5726113"/>
          <p14:tracePt t="59124" x="8439150" y="5661025"/>
          <p14:tracePt t="59132" x="8447088" y="5597525"/>
          <p14:tracePt t="59140" x="8456613" y="5561013"/>
          <p14:tracePt t="59148" x="8456613" y="5507038"/>
          <p14:tracePt t="59156" x="8456613" y="5441950"/>
          <p14:tracePt t="59164" x="8456613" y="5405438"/>
          <p14:tracePt t="59172" x="8429625" y="5360988"/>
          <p14:tracePt t="59180" x="8402638" y="5324475"/>
          <p14:tracePt t="59188" x="8356600" y="5287963"/>
          <p14:tracePt t="59196" x="8310563" y="5278438"/>
          <p14:tracePt t="59204" x="8283575" y="5268913"/>
          <p14:tracePt t="59212" x="8256588" y="5268913"/>
          <p14:tracePt t="59220" x="8237538" y="5268913"/>
          <p14:tracePt t="59228" x="8201025" y="5305425"/>
          <p14:tracePt t="59237" x="8183563" y="5351463"/>
          <p14:tracePt t="59244" x="8154988" y="5441950"/>
          <p14:tracePt t="59253" x="8128000" y="5543550"/>
          <p14:tracePt t="59260" x="8108950" y="5634038"/>
          <p14:tracePt t="59269" x="8108950" y="5726113"/>
          <p14:tracePt t="59276" x="8108950" y="5789613"/>
          <p14:tracePt t="59285" x="8128000" y="5826125"/>
          <p14:tracePt t="59292" x="8164513" y="5872163"/>
          <p14:tracePt t="59301" x="8183563" y="5899150"/>
          <p14:tracePt t="59308" x="8210550" y="5908675"/>
          <p14:tracePt t="59316" x="8237538" y="5918200"/>
          <p14:tracePt t="59324" x="8274050" y="5918200"/>
          <p14:tracePt t="59332" x="8301038" y="5889625"/>
          <p14:tracePt t="59340" x="8347075" y="5872163"/>
          <p14:tracePt t="59348" x="8383588" y="5826125"/>
          <p14:tracePt t="59356" x="8420100" y="5780088"/>
          <p14:tracePt t="59364" x="8439150" y="5743575"/>
          <p14:tracePt t="59372" x="8456613" y="5689600"/>
          <p14:tracePt t="59380" x="8466138" y="5661025"/>
          <p14:tracePt t="59388" x="8466138" y="5616575"/>
          <p14:tracePt t="59396" x="8483600" y="5588000"/>
          <p14:tracePt t="59404" x="8483600" y="5543550"/>
          <p14:tracePt t="59412" x="8483600" y="5514975"/>
          <p14:tracePt t="59420" x="8475663" y="5487988"/>
          <p14:tracePt t="59428" x="8456613" y="5461000"/>
          <p14:tracePt t="59437" x="8429625" y="5424488"/>
          <p14:tracePt t="59444" x="8393113" y="5405438"/>
          <p14:tracePt t="59453" x="8356600" y="5378450"/>
          <p14:tracePt t="59460" x="8293100" y="5368925"/>
          <p14:tracePt t="59469" x="8237538" y="5368925"/>
          <p14:tracePt t="59476" x="8183563" y="5368925"/>
          <p14:tracePt t="59484" x="8101013" y="5378450"/>
          <p14:tracePt t="59492" x="8072438" y="5405438"/>
          <p14:tracePt t="59501" x="8035925" y="5451475"/>
          <p14:tracePt t="59508" x="8008938" y="5514975"/>
          <p14:tracePt t="59516" x="7999413" y="5607050"/>
          <p14:tracePt t="59524" x="7999413" y="5680075"/>
          <p14:tracePt t="59532" x="7999413" y="5743575"/>
          <p14:tracePt t="59540" x="7999413" y="5799138"/>
          <p14:tracePt t="59548" x="8008938" y="5826125"/>
          <p14:tracePt t="59556" x="8027988" y="5843588"/>
          <p14:tracePt t="59564" x="8045450" y="5853113"/>
          <p14:tracePt t="59572" x="8064500" y="5853113"/>
          <p14:tracePt t="59580" x="8091488" y="5853113"/>
          <p14:tracePt t="59588" x="8108950" y="5843588"/>
          <p14:tracePt t="59596" x="8147050" y="5816600"/>
          <p14:tracePt t="59604" x="8191500" y="5780088"/>
          <p14:tracePt t="59612" x="8228013" y="5734050"/>
          <p14:tracePt t="59620" x="8247063" y="5689600"/>
          <p14:tracePt t="59628" x="8274050" y="5624513"/>
          <p14:tracePt t="59637" x="8283575" y="5580063"/>
          <p14:tracePt t="59644" x="8293100" y="5543550"/>
          <p14:tracePt t="59653" x="8293100" y="5497513"/>
          <p14:tracePt t="59660" x="8293100" y="5470525"/>
          <p14:tracePt t="59669" x="8293100" y="5441950"/>
          <p14:tracePt t="59676" x="8274050" y="5405438"/>
          <p14:tracePt t="59685" x="8247063" y="5387975"/>
          <p14:tracePt t="59692" x="8210550" y="5368925"/>
          <p14:tracePt t="59701" x="8154988" y="5341938"/>
          <p14:tracePt t="59708" x="8101013" y="5341938"/>
          <p14:tracePt t="59716" x="8027988" y="5341938"/>
          <p14:tracePt t="59724" x="7962900" y="5360988"/>
          <p14:tracePt t="59732" x="7918450" y="5397500"/>
          <p14:tracePt t="59740" x="7862888" y="5461000"/>
          <p14:tracePt t="59748" x="7816850" y="5580063"/>
          <p14:tracePt t="59756" x="7808913" y="5653088"/>
          <p14:tracePt t="59764" x="7789863" y="5780088"/>
          <p14:tracePt t="59772" x="7789863" y="5872163"/>
          <p14:tracePt t="59780" x="7799388" y="5972175"/>
          <p14:tracePt t="59788" x="7826375" y="6064250"/>
          <p14:tracePt t="59796" x="7862888" y="6127750"/>
          <p14:tracePt t="59804" x="7899400" y="6173788"/>
          <p14:tracePt t="59812" x="7954963" y="6191250"/>
          <p14:tracePt t="59820" x="7999413" y="6191250"/>
          <p14:tracePt t="59828" x="8054975" y="6191250"/>
          <p14:tracePt t="59837" x="8118475" y="6164263"/>
          <p14:tracePt t="59844" x="8220075" y="6100763"/>
          <p14:tracePt t="59853" x="8301038" y="6045200"/>
          <p14:tracePt t="59860" x="8383588" y="5991225"/>
          <p14:tracePt t="59869" x="8447088" y="5926138"/>
          <p14:tracePt t="59887" x="8502650" y="5799138"/>
          <p14:tracePt t="59892" x="8512175" y="5762625"/>
          <p14:tracePt t="59901" x="8512175" y="5707063"/>
          <p14:tracePt t="59908" x="8493125" y="5661025"/>
          <p14:tracePt t="59917" x="8475663" y="5597525"/>
          <p14:tracePt t="59924" x="8420100" y="5543550"/>
          <p14:tracePt t="59932" x="8356600" y="5507038"/>
          <p14:tracePt t="59940" x="8274050" y="5470525"/>
          <p14:tracePt t="59948" x="8183563" y="5441950"/>
          <p14:tracePt t="59956" x="8081963" y="5414963"/>
          <p14:tracePt t="59964" x="7991475" y="5414963"/>
          <p14:tracePt t="59972" x="7899400" y="5414963"/>
          <p14:tracePt t="59980" x="7816850" y="5461000"/>
          <p14:tracePt t="59988" x="7772400" y="5507038"/>
          <p14:tracePt t="59996" x="7716838" y="5588000"/>
          <p14:tracePt t="60004" x="7689850" y="5670550"/>
          <p14:tracePt t="60012" x="7670800" y="5743575"/>
          <p14:tracePt t="60020" x="7670800" y="5816600"/>
          <p14:tracePt t="60028" x="7689850" y="5899150"/>
          <p14:tracePt t="60037" x="7743825" y="5962650"/>
          <p14:tracePt t="60044" x="7826375" y="6018213"/>
          <p14:tracePt t="60053" x="7908925" y="6064250"/>
          <p14:tracePt t="60060" x="7981950" y="6064250"/>
          <p14:tracePt t="60069" x="8072438" y="6064250"/>
          <p14:tracePt t="60076" x="8183563" y="6054725"/>
          <p14:tracePt t="60085" x="8283575" y="6008688"/>
          <p14:tracePt t="60092" x="8383588" y="5972175"/>
          <p14:tracePt t="60101" x="8466138" y="5918200"/>
          <p14:tracePt t="60108" x="8529638" y="5843588"/>
          <p14:tracePt t="60117" x="8566150" y="5799138"/>
          <p14:tracePt t="60124" x="8602663" y="5734050"/>
          <p14:tracePt t="60132" x="8612188" y="5680075"/>
          <p14:tracePt t="60140" x="8629650" y="5634038"/>
          <p14:tracePt t="60148" x="8629650" y="5580063"/>
          <p14:tracePt t="60156" x="8629650" y="5534025"/>
          <p14:tracePt t="60164" x="8629650" y="5507038"/>
          <p14:tracePt t="60172" x="8602663" y="5487988"/>
          <p14:tracePt t="60180" x="8585200" y="5470525"/>
          <p14:tracePt t="60188" x="8566150" y="5461000"/>
          <p14:tracePt t="60196" x="8548688" y="5451475"/>
          <p14:tracePt t="60204" x="8539163" y="5451475"/>
          <p14:tracePt t="60228" x="8529638" y="5451475"/>
          <p14:tracePt t="60260" x="8520113" y="5461000"/>
          <p14:tracePt t="60917" x="8502650" y="5470525"/>
          <p14:tracePt t="60924" x="8466138" y="5514975"/>
          <p14:tracePt t="60934" x="8420100" y="5570538"/>
          <p14:tracePt t="60940" x="8374063" y="5653088"/>
          <p14:tracePt t="60948" x="8337550" y="5726113"/>
          <p14:tracePt t="60956" x="8293100" y="5807075"/>
          <p14:tracePt t="60964" x="8283575" y="5908675"/>
          <p14:tracePt t="60972" x="8283575" y="5981700"/>
          <p14:tracePt t="60980" x="8283575" y="6054725"/>
          <p14:tracePt t="60988" x="8301038" y="6118225"/>
          <p14:tracePt t="60996" x="8320088" y="6173788"/>
          <p14:tracePt t="61004" x="8356600" y="6210300"/>
          <p14:tracePt t="61012" x="8402638" y="6246813"/>
          <p14:tracePt t="61020" x="8429625" y="6254750"/>
          <p14:tracePt t="61028" x="8447088" y="6254750"/>
          <p14:tracePt t="61036" x="8483600" y="6254750"/>
          <p14:tracePt t="61044" x="8502650" y="6246813"/>
          <p14:tracePt t="61052" x="8520113" y="6210300"/>
          <p14:tracePt t="61060" x="8529638" y="6173788"/>
          <p14:tracePt t="61069" x="8539163" y="6127750"/>
          <p14:tracePt t="61076" x="8556625" y="6072188"/>
          <p14:tracePt t="61085" x="8556625" y="6008688"/>
          <p14:tracePt t="61092" x="8548688" y="5935663"/>
          <p14:tracePt t="61101" x="8512175" y="5872163"/>
          <p14:tracePt t="61108" x="8456613" y="5789613"/>
          <p14:tracePt t="61117" x="8374063" y="5716588"/>
          <p14:tracePt t="61124" x="8274050" y="5661025"/>
          <p14:tracePt t="61133" x="8191500" y="5607050"/>
          <p14:tracePt t="61140" x="8108950" y="5570538"/>
          <p14:tracePt t="61148" x="8027988" y="5543550"/>
          <p14:tracePt t="61156" x="7991475" y="5534025"/>
          <p14:tracePt t="61164" x="7945438" y="5534025"/>
          <p14:tracePt t="61172" x="7918450" y="5534025"/>
          <p14:tracePt t="61180" x="7889875" y="5534025"/>
          <p14:tracePt t="61188" x="7853363" y="5543550"/>
          <p14:tracePt t="61196" x="7845425" y="5561013"/>
          <p14:tracePt t="61204" x="7826375" y="5570538"/>
          <p14:tracePt t="61212" x="7826375" y="5580063"/>
          <p14:tracePt t="61228" x="7826375" y="5588000"/>
          <p14:tracePt t="61244" x="7845425" y="5597525"/>
          <p14:tracePt t="61253" x="7872413" y="5607050"/>
          <p14:tracePt t="61260" x="7908925" y="5616575"/>
          <p14:tracePt t="61269" x="7945438" y="5624513"/>
          <p14:tracePt t="61276" x="7981950" y="5634038"/>
          <p14:tracePt t="61285" x="8018463" y="5634038"/>
          <p14:tracePt t="61292" x="8045450" y="5634038"/>
          <p14:tracePt t="61301" x="8064500" y="5634038"/>
          <p14:tracePt t="61308" x="8081963" y="5634038"/>
          <p14:tracePt t="61316" x="8091488" y="5624513"/>
          <p14:tracePt t="61324" x="8101013" y="5607050"/>
          <p14:tracePt t="61333" x="8108950" y="5597525"/>
          <p14:tracePt t="61340" x="8118475" y="5588000"/>
          <p14:tracePt t="61348" x="8128000" y="5561013"/>
          <p14:tracePt t="61356" x="8137525" y="5561013"/>
          <p14:tracePt t="61364" x="8137525" y="5543550"/>
          <p14:tracePt t="61372" x="8137525" y="5534025"/>
          <p14:tracePt t="61380" x="8137525" y="5524500"/>
          <p14:tracePt t="61388" x="8137525" y="5507038"/>
          <p14:tracePt t="61396" x="8137525" y="5497513"/>
          <p14:tracePt t="61404" x="8128000" y="5497513"/>
          <p14:tracePt t="61412" x="8118475" y="5497513"/>
          <p14:tracePt t="61420" x="8101013" y="5497513"/>
          <p14:tracePt t="61428" x="8081963" y="5487988"/>
          <p14:tracePt t="61436" x="8072438" y="5487988"/>
          <p14:tracePt t="61444" x="8054975" y="5487988"/>
          <p14:tracePt t="61452" x="8045450" y="5514975"/>
          <p14:tracePt t="61460" x="8027988" y="5543550"/>
          <p14:tracePt t="61469" x="8027988" y="5616575"/>
          <p14:tracePt t="61476" x="8018463" y="5670550"/>
          <p14:tracePt t="61485" x="7999413" y="5753100"/>
          <p14:tracePt t="61492" x="7999413" y="5789613"/>
          <p14:tracePt t="61501" x="8018463" y="5853113"/>
          <p14:tracePt t="61508" x="8035925" y="5889625"/>
          <p14:tracePt t="61516" x="8072438" y="5945188"/>
          <p14:tracePt t="61524" x="8128000" y="5981700"/>
          <p14:tracePt t="61533" x="8154988" y="5999163"/>
          <p14:tracePt t="61540" x="8183563" y="6018213"/>
          <p14:tracePt t="61548" x="8220075" y="6027738"/>
          <p14:tracePt t="61556" x="8237538" y="6027738"/>
          <p14:tracePt t="61564" x="8247063" y="6027738"/>
          <p14:tracePt t="61572" x="8264525" y="6027738"/>
          <p14:tracePt t="61580" x="8293100" y="6018213"/>
          <p14:tracePt t="61588" x="8293100" y="6008688"/>
          <p14:tracePt t="61596" x="8293100" y="5991225"/>
          <p14:tracePt t="61604" x="8310563" y="5972175"/>
          <p14:tracePt t="61612" x="8320088" y="5954713"/>
          <p14:tracePt t="61620" x="8320088" y="5926138"/>
          <p14:tracePt t="61628" x="8320088" y="5899150"/>
          <p14:tracePt t="61636" x="8320088" y="5872163"/>
          <p14:tracePt t="61644" x="8320088" y="5835650"/>
          <p14:tracePt t="61652" x="8310563" y="5807075"/>
          <p14:tracePt t="61660" x="8293100" y="5780088"/>
          <p14:tracePt t="61669" x="8274050" y="5762625"/>
          <p14:tracePt t="61676" x="8247063" y="5734050"/>
          <p14:tracePt t="61685" x="8201025" y="5726113"/>
          <p14:tracePt t="61692" x="8174038" y="5716588"/>
          <p14:tracePt t="61702" x="8128000" y="5716588"/>
          <p14:tracePt t="61708" x="8072438" y="5716588"/>
          <p14:tracePt t="61718" x="8045450" y="5743575"/>
          <p14:tracePt t="61724" x="8008938" y="5770563"/>
          <p14:tracePt t="61733" x="7981950" y="5807075"/>
          <p14:tracePt t="61740" x="7954963" y="5853113"/>
          <p14:tracePt t="61749" x="7945438" y="5908675"/>
          <p14:tracePt t="61756" x="7945438" y="5935663"/>
          <p14:tracePt t="61764" x="7945438" y="5981700"/>
          <p14:tracePt t="61772" x="7954963" y="6008688"/>
          <p14:tracePt t="61780" x="7981950" y="6035675"/>
          <p14:tracePt t="61788" x="8008938" y="6064250"/>
          <p14:tracePt t="61796" x="8035925" y="6072188"/>
          <p14:tracePt t="61804" x="8054975" y="6072188"/>
          <p14:tracePt t="61812" x="8081963" y="6072188"/>
          <p14:tracePt t="61820" x="8118475" y="6072188"/>
          <p14:tracePt t="61828" x="8164513" y="6035675"/>
          <p14:tracePt t="61836" x="8191500" y="6008688"/>
          <p14:tracePt t="61844" x="8228013" y="5972175"/>
          <p14:tracePt t="61852" x="8274050" y="5926138"/>
          <p14:tracePt t="61860" x="8301038" y="5862638"/>
          <p14:tracePt t="61869" x="8337550" y="5816600"/>
          <p14:tracePt t="61876" x="8366125" y="5762625"/>
          <p14:tracePt t="61885" x="8393113" y="5689600"/>
          <p14:tracePt t="61892" x="8410575" y="5643563"/>
          <p14:tracePt t="61901" x="8420100" y="5588000"/>
          <p14:tracePt t="61908" x="8420100" y="5543550"/>
          <p14:tracePt t="61917" x="8420100" y="5507038"/>
          <p14:tracePt t="61924" x="8420100" y="5461000"/>
          <p14:tracePt t="61933" x="8420100" y="5441950"/>
          <p14:tracePt t="61940" x="8420100" y="5424488"/>
          <p14:tracePt t="61949" x="8410575" y="5414963"/>
          <p14:tracePt t="61956" x="8393113" y="5414963"/>
          <p14:tracePt t="61972" x="8383588" y="5414963"/>
          <p14:tracePt t="61980" x="8374063" y="5414963"/>
          <p14:tracePt t="61988" x="8366125" y="5424488"/>
          <p14:tracePt t="61996" x="8356600" y="5461000"/>
          <p14:tracePt t="62004" x="8356600" y="5497513"/>
          <p14:tracePt t="62012" x="8356600" y="5524500"/>
          <p14:tracePt t="62020" x="8356600" y="5551488"/>
          <p14:tracePt t="62028" x="8374063" y="5580063"/>
          <p14:tracePt t="62036" x="8393113" y="5588000"/>
          <p14:tracePt t="62052" x="8410575" y="5588000"/>
          <p14:tracePt t="62060" x="8429625" y="5588000"/>
          <p14:tracePt t="62068" x="8439150" y="5588000"/>
          <p14:tracePt t="62076" x="8456613" y="5588000"/>
          <p14:tracePt t="62085" x="8466138" y="5588000"/>
          <p14:tracePt t="62092" x="8483600" y="5570538"/>
          <p14:tracePt t="62101" x="8493125" y="5551488"/>
          <p14:tracePt t="62108" x="8502650" y="5534025"/>
          <p14:tracePt t="62117" x="8520113" y="5507038"/>
          <p14:tracePt t="62124" x="8529638" y="5487988"/>
          <p14:tracePt t="62133" x="8529638" y="5461000"/>
          <p14:tracePt t="62140" x="8539163" y="5441950"/>
          <p14:tracePt t="62149" x="8539163" y="5414963"/>
          <p14:tracePt t="62156" x="8539163" y="5397500"/>
          <p14:tracePt t="62164" x="8539163" y="5378450"/>
          <p14:tracePt t="62172" x="8529638" y="5360988"/>
          <p14:tracePt t="62180" x="8512175" y="5341938"/>
          <p14:tracePt t="62188" x="8493125" y="5324475"/>
          <p14:tracePt t="62196" x="8466138" y="5305425"/>
          <p14:tracePt t="62204" x="8439150" y="5287963"/>
          <p14:tracePt t="62212" x="8420100" y="5287963"/>
          <p14:tracePt t="62220" x="8402638" y="5287963"/>
          <p14:tracePt t="62228" x="8383588" y="5287963"/>
          <p14:tracePt t="62236" x="8366125" y="5287963"/>
          <p14:tracePt t="62244" x="8347075" y="5305425"/>
          <p14:tracePt t="62252" x="8337550" y="5332413"/>
          <p14:tracePt t="62260" x="8329613" y="5351463"/>
          <p14:tracePt t="62268" x="8320088" y="5378450"/>
          <p14:tracePt t="62276" x="8320088" y="5397500"/>
          <p14:tracePt t="62285" x="8320088" y="5414963"/>
          <p14:tracePt t="62292" x="8320088" y="5434013"/>
          <p14:tracePt t="62301" x="8320088" y="5441950"/>
          <p14:tracePt t="62420" x="8320088" y="5434013"/>
          <p14:tracePt t="62436" x="8320088" y="5424488"/>
          <p14:tracePt t="62469" x="8320088" y="5414963"/>
          <p14:tracePt t="62620" x="8320088" y="5397500"/>
          <p14:tracePt t="62628" x="8320088" y="5387975"/>
          <p14:tracePt t="62636" x="8329613" y="5351463"/>
          <p14:tracePt t="62644" x="8347075" y="5324475"/>
          <p14:tracePt t="62652" x="8374063" y="5268913"/>
          <p14:tracePt t="62660" x="8402638" y="5205413"/>
          <p14:tracePt t="62668" x="8420100" y="5141913"/>
          <p14:tracePt t="62676" x="8466138" y="5059363"/>
          <p14:tracePt t="62685" x="8502650" y="4976813"/>
          <p14:tracePt t="62692" x="8539163" y="4913313"/>
          <p14:tracePt t="62701" x="8566150" y="4840288"/>
          <p14:tracePt t="62708" x="8593138" y="4794250"/>
          <p14:tracePt t="62717" x="8612188" y="4748213"/>
          <p14:tracePt t="62724" x="8639175" y="4702175"/>
          <p14:tracePt t="62734" x="8648700" y="4665663"/>
          <p14:tracePt t="62740" x="8658225" y="4648200"/>
          <p14:tracePt t="62749" x="8666163" y="4629150"/>
          <p14:tracePt t="62756" x="8675688" y="4611688"/>
          <p14:tracePt t="62765" x="8675688" y="4602163"/>
          <p14:tracePt t="64140" x="8685213" y="4602163"/>
          <p14:tracePt t="64340" x="8694738" y="4621213"/>
          <p14:tracePt t="64349" x="8775700" y="4684713"/>
          <p14:tracePt t="64356" x="8894763" y="4748213"/>
          <p14:tracePt t="64364" x="9032875" y="4821238"/>
          <p14:tracePt t="64372" x="9178925" y="4884738"/>
          <p14:tracePt t="64381" x="9369425" y="4930775"/>
          <p14:tracePt t="64388" x="9571038" y="4940300"/>
          <p14:tracePt t="64396" x="9882188" y="4976813"/>
          <p14:tracePt t="64404" x="10255250" y="4976813"/>
          <p14:tracePt t="64412" x="10593388" y="4976813"/>
          <p14:tracePt t="64420" x="10821988" y="4976813"/>
          <p14:tracePt t="64428" x="10977563" y="4930775"/>
          <p14:tracePt t="64436" x="11104563" y="4867275"/>
          <p14:tracePt t="64444" x="11223625" y="4794250"/>
          <p14:tracePt t="64452" x="11379200" y="4730750"/>
          <p14:tracePt t="64460" x="11507788" y="4675188"/>
          <p14:tracePt t="64468" x="11607800" y="4602163"/>
          <p14:tracePt t="64476" x="11707813" y="4548188"/>
          <p14:tracePt t="64484" x="11807825" y="4475163"/>
          <p14:tracePt t="64492" x="11899900" y="4402138"/>
          <p14:tracePt t="64500" x="11982450" y="4337050"/>
          <p14:tracePt t="64508" x="12063413" y="4246563"/>
          <p14:tracePt t="64517" x="12128500" y="4183063"/>
          <p14:tracePt t="64949" x="11880850" y="3889375"/>
          <p14:tracePt t="64956" x="11488738" y="3954463"/>
          <p14:tracePt t="64965" x="10977563" y="4054475"/>
          <p14:tracePt t="64972" x="10364788" y="4154488"/>
          <p14:tracePt t="64981" x="9634538" y="4292600"/>
          <p14:tracePt t="64988" x="8840788" y="4402138"/>
          <p14:tracePt t="64997" x="7962900" y="4548188"/>
          <p14:tracePt t="65004" x="7050088" y="4711700"/>
          <p14:tracePt t="65012" x="6064250" y="4884738"/>
          <p14:tracePt t="65020" x="5078413" y="5095875"/>
          <p14:tracePt t="65028" x="3935413" y="5332413"/>
          <p14:tracePt t="65036" x="2803525" y="5570538"/>
          <p14:tracePt t="65044" x="1552575" y="5816600"/>
          <p14:tracePt t="65052" x="274638" y="6091238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8BEEEE2-890C-484E-B6A0-51DE8313163E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83737" y="1672893"/>
            <a:ext cx="4455205" cy="3209544"/>
          </a:xfrm>
          <a:prstGeom prst="rect">
            <a:avLst/>
          </a:prstGeom>
          <a:noFill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person in a red shirt&#10;&#10;Description automatically generated with low confidence">
            <a:extLst>
              <a:ext uri="{FF2B5EF4-FFF2-40B4-BE49-F238E27FC236}">
                <a16:creationId xmlns:a16="http://schemas.microsoft.com/office/drawing/2014/main" id="{C8D13C55-F72F-48D6-8084-0674C33439D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3959517" y="1672893"/>
            <a:ext cx="4265175" cy="3209544"/>
          </a:xfrm>
          <a:prstGeom prst="rect">
            <a:avLst/>
          </a:prstGeom>
          <a:noFill/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FD53016E-46F6-4644-B1D0-6EC17AC19478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3859" r="3206" b="9866"/>
          <a:stretch/>
        </p:blipFill>
        <p:spPr bwMode="auto">
          <a:xfrm>
            <a:off x="8275887" y="2154088"/>
            <a:ext cx="3209544" cy="2247154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5301595-8077-4C45-8E90-96D4B89CBA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371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57"/>
    </mc:Choice>
    <mc:Fallback>
      <p:transition spd="slow" advTm="1062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86" x="11899900" y="3898900"/>
          <p14:tracePt t="4895" x="11734800" y="3871913"/>
          <p14:tracePt t="4902" x="11544300" y="3825875"/>
          <p14:tracePt t="4911" x="11279188" y="3752850"/>
          <p14:tracePt t="4918" x="10958513" y="3689350"/>
          <p14:tracePt t="4926" x="10520363" y="3625850"/>
          <p14:tracePt t="4934" x="10091738" y="3560763"/>
          <p14:tracePt t="4943" x="9707563" y="3516313"/>
          <p14:tracePt t="4950" x="9169400" y="3443288"/>
          <p14:tracePt t="4958" x="8739188" y="3397250"/>
          <p14:tracePt t="4966" x="8283575" y="3351213"/>
          <p14:tracePt t="4974" x="7899400" y="3333750"/>
          <p14:tracePt t="4982" x="7553325" y="3305175"/>
          <p14:tracePt t="4990" x="7288213" y="3305175"/>
          <p14:tracePt t="4998" x="7105650" y="3333750"/>
          <p14:tracePt t="5006" x="6940550" y="3378200"/>
          <p14:tracePt t="5014" x="6804025" y="3451225"/>
          <p14:tracePt t="5022" x="6704013" y="3533775"/>
          <p14:tracePt t="5030" x="6621463" y="3643313"/>
          <p14:tracePt t="5038" x="6557963" y="3735388"/>
          <p14:tracePt t="5046" x="6521450" y="3852863"/>
          <p14:tracePt t="5054" x="6502400" y="3944938"/>
          <p14:tracePt t="5062" x="6502400" y="4027488"/>
          <p14:tracePt t="5070" x="6502400" y="4081463"/>
          <p14:tracePt t="5079" x="6521450" y="4137025"/>
          <p14:tracePt t="5086" x="6538913" y="4183063"/>
          <p14:tracePt t="5095" x="6575425" y="4237038"/>
          <p14:tracePt t="5102" x="6611938" y="4283075"/>
          <p14:tracePt t="5111" x="6657975" y="4300538"/>
          <p14:tracePt t="5118" x="6684963" y="4310063"/>
          <p14:tracePt t="5127" x="6731000" y="4310063"/>
          <p14:tracePt t="5134" x="6748463" y="4300538"/>
          <p14:tracePt t="5143" x="6777038" y="4283075"/>
          <p14:tracePt t="5150" x="6813550" y="4237038"/>
          <p14:tracePt t="5158" x="6850063" y="4173538"/>
          <p14:tracePt t="5166" x="6877050" y="4081463"/>
          <p14:tracePt t="5174" x="6894513" y="3981450"/>
          <p14:tracePt t="5182" x="6894513" y="3871913"/>
          <p14:tracePt t="5190" x="6877050" y="3743325"/>
          <p14:tracePt t="5198" x="6813550" y="3625850"/>
          <p14:tracePt t="5206" x="6721475" y="3487738"/>
          <p14:tracePt t="5214" x="6621463" y="3351213"/>
          <p14:tracePt t="5222" x="6456363" y="3205163"/>
          <p14:tracePt t="5230" x="6246813" y="3022600"/>
          <p14:tracePt t="5238" x="5954713" y="2830513"/>
          <p14:tracePt t="5246" x="5643563" y="2584450"/>
          <p14:tracePt t="5254" x="5260975" y="2428875"/>
          <p14:tracePt t="5262" x="4821238" y="2338388"/>
          <p14:tracePt t="5270" x="4429125" y="2292350"/>
          <p14:tracePt t="5279" x="4054475" y="2273300"/>
          <p14:tracePt t="5286" x="3716338" y="2273300"/>
          <p14:tracePt t="5295" x="3351213" y="2328863"/>
          <p14:tracePt t="5302" x="2986088" y="2438400"/>
          <p14:tracePt t="5311" x="2740025" y="2547938"/>
          <p14:tracePt t="5318" x="2547938" y="2693988"/>
          <p14:tracePt t="5326" x="2382838" y="2820988"/>
          <p14:tracePt t="5334" x="2236788" y="3041650"/>
          <p14:tracePt t="5343" x="2136775" y="3224213"/>
          <p14:tracePt t="5350" x="2090738" y="3387725"/>
          <p14:tracePt t="5358" x="2063750" y="3552825"/>
          <p14:tracePt t="5366" x="2063750" y="3698875"/>
          <p14:tracePt t="5374" x="2063750" y="3825875"/>
          <p14:tracePt t="5382" x="2090738" y="3944938"/>
          <p14:tracePt t="5390" x="2155825" y="4027488"/>
          <p14:tracePt t="5398" x="2200275" y="4090988"/>
          <p14:tracePt t="5406" x="2265363" y="4146550"/>
          <p14:tracePt t="5414" x="2309813" y="4164013"/>
          <p14:tracePt t="5422" x="2374900" y="4191000"/>
          <p14:tracePt t="5430" x="2438400" y="4200525"/>
          <p14:tracePt t="5438" x="2493963" y="4219575"/>
          <p14:tracePt t="5446" x="2547938" y="4219575"/>
          <p14:tracePt t="5454" x="2593975" y="4219575"/>
          <p14:tracePt t="5462" x="2647950" y="4210050"/>
          <p14:tracePt t="5470" x="2693988" y="4191000"/>
          <p14:tracePt t="5478" x="2740025" y="4154488"/>
          <p14:tracePt t="5486" x="2786063" y="4117975"/>
          <p14:tracePt t="5495" x="2822575" y="4073525"/>
          <p14:tracePt t="5502" x="2867025" y="4008438"/>
          <p14:tracePt t="5511" x="2876550" y="3963988"/>
          <p14:tracePt t="5518" x="2895600" y="3917950"/>
          <p14:tracePt t="5526" x="2895600" y="3862388"/>
          <p14:tracePt t="5534" x="2903538" y="3816350"/>
          <p14:tracePt t="5543" x="2903538" y="3779838"/>
          <p14:tracePt t="5550" x="2903538" y="3725863"/>
          <p14:tracePt t="5559" x="2903538" y="3698875"/>
          <p14:tracePt t="5566" x="2903538" y="3652838"/>
          <p14:tracePt t="5574" x="2903538" y="3625850"/>
          <p14:tracePt t="5582" x="2903538" y="3606800"/>
          <p14:tracePt t="5590" x="2903538" y="3589338"/>
          <p14:tracePt t="5598" x="2903538" y="3579813"/>
          <p14:tracePt t="5606" x="2903538" y="3570288"/>
          <p14:tracePt t="5614" x="2903538" y="3560763"/>
          <p14:tracePt t="6038" x="2886075" y="3560763"/>
          <p14:tracePt t="6046" x="2840038" y="3589338"/>
          <p14:tracePt t="6054" x="2776538" y="3616325"/>
          <p14:tracePt t="6062" x="2740025" y="3652838"/>
          <p14:tracePt t="6070" x="2713038" y="3679825"/>
          <p14:tracePt t="6078" x="2703513" y="3698875"/>
          <p14:tracePt t="6086" x="2693988" y="3706813"/>
          <p14:tracePt t="6095" x="2693988" y="3716338"/>
          <p14:tracePt t="6102" x="2693988" y="3725863"/>
          <p14:tracePt t="6111" x="2693988" y="3735388"/>
          <p14:tracePt t="6127" x="2693988" y="3743325"/>
          <p14:tracePt t="6158" x="2693988" y="3752850"/>
          <p14:tracePt t="6470" x="2693988" y="3779838"/>
          <p14:tracePt t="6478" x="2684463" y="3862388"/>
          <p14:tracePt t="6486" x="2667000" y="4008438"/>
          <p14:tracePt t="6494" x="2667000" y="4210050"/>
          <p14:tracePt t="6502" x="2667000" y="4429125"/>
          <p14:tracePt t="6511" x="2667000" y="4694238"/>
          <p14:tracePt t="6518" x="2730500" y="4922838"/>
          <p14:tracePt t="6527" x="2776538" y="5095875"/>
          <p14:tracePt t="6534" x="2830513" y="5241925"/>
          <p14:tracePt t="6543" x="2876550" y="5341938"/>
          <p14:tracePt t="6550" x="2932113" y="5405438"/>
          <p14:tracePt t="6559" x="2949575" y="5451475"/>
          <p14:tracePt t="6566" x="2968625" y="5478463"/>
          <p14:tracePt t="6575" x="2976563" y="5497513"/>
          <p14:tracePt t="6582" x="2986088" y="5514975"/>
          <p14:tracePt t="6734" x="2995613" y="5514975"/>
          <p14:tracePt t="6758" x="3005138" y="5514975"/>
          <p14:tracePt t="6822" x="3013075" y="5507038"/>
          <p14:tracePt t="6830" x="3041650" y="5487988"/>
          <p14:tracePt t="6838" x="3068638" y="5451475"/>
          <p14:tracePt t="6846" x="3105150" y="5405438"/>
          <p14:tracePt t="6854" x="3159125" y="5341938"/>
          <p14:tracePt t="6862" x="3214688" y="5295900"/>
          <p14:tracePt t="6870" x="3251200" y="5232400"/>
          <p14:tracePt t="6878" x="3287713" y="5178425"/>
          <p14:tracePt t="6886" x="3306763" y="5122863"/>
          <p14:tracePt t="6895" x="3351213" y="5040313"/>
          <p14:tracePt t="6902" x="3387725" y="4959350"/>
          <p14:tracePt t="6911" x="3433763" y="4840288"/>
          <p14:tracePt t="6918" x="3460750" y="4748213"/>
          <p14:tracePt t="6927" x="3489325" y="4648200"/>
          <p14:tracePt t="6934" x="3497263" y="4538663"/>
          <p14:tracePt t="6943" x="3516313" y="4446588"/>
          <p14:tracePt t="6950" x="3533775" y="4329113"/>
          <p14:tracePt t="6959" x="3533775" y="4183063"/>
          <p14:tracePt t="6966" x="3533775" y="4073525"/>
          <p14:tracePt t="6975" x="3525838" y="3927475"/>
          <p14:tracePt t="6982" x="3497263" y="3816350"/>
          <p14:tracePt t="6990" x="3470275" y="3689350"/>
          <p14:tracePt t="6998" x="3424238" y="3589338"/>
          <p14:tracePt t="7006" x="3397250" y="3506788"/>
          <p14:tracePt t="7014" x="3360738" y="3443288"/>
          <p14:tracePt t="7022" x="3333750" y="3397250"/>
          <p14:tracePt t="7030" x="3306763" y="3370263"/>
          <p14:tracePt t="7038" x="3260725" y="3341688"/>
          <p14:tracePt t="7046" x="3214688" y="3324225"/>
          <p14:tracePt t="7054" x="3187700" y="3314700"/>
          <p14:tracePt t="7062" x="3141663" y="3314700"/>
          <p14:tracePt t="7070" x="3114675" y="3314700"/>
          <p14:tracePt t="7078" x="3086100" y="3333750"/>
          <p14:tracePt t="7086" x="3041650" y="3397250"/>
          <p14:tracePt t="7094" x="3005138" y="3497263"/>
          <p14:tracePt t="7102" x="2959100" y="3625850"/>
          <p14:tracePt t="7111" x="2913063" y="3798888"/>
          <p14:tracePt t="7118" x="2895600" y="4027488"/>
          <p14:tracePt t="7127" x="2859088" y="4300538"/>
          <p14:tracePt t="7134" x="2867025" y="4648200"/>
          <p14:tracePt t="7143" x="2932113" y="4976813"/>
          <p14:tracePt t="7150" x="3059113" y="5314950"/>
          <p14:tracePt t="7159" x="3232150" y="5643563"/>
          <p14:tracePt t="7166" x="3443288" y="5908675"/>
          <p14:tracePt t="7175" x="3716338" y="6145213"/>
          <p14:tracePt t="7182" x="4083050" y="6346825"/>
          <p14:tracePt t="7190" x="4502150" y="6510338"/>
          <p14:tracePt t="7198" x="4784725" y="6565900"/>
          <p14:tracePt t="7206" x="5168900" y="6592888"/>
          <p14:tracePt t="7214" x="5451475" y="6565900"/>
          <p14:tracePt t="7222" x="5716588" y="6465888"/>
          <p14:tracePt t="7230" x="5945188" y="6319838"/>
          <p14:tracePt t="7238" x="6118225" y="6137275"/>
          <p14:tracePt t="7246" x="6283325" y="5945188"/>
          <p14:tracePt t="7254" x="6410325" y="5726113"/>
          <p14:tracePt t="7262" x="6492875" y="5524500"/>
          <p14:tracePt t="7270" x="6565900" y="5295900"/>
          <p14:tracePt t="7278" x="6594475" y="5113338"/>
          <p14:tracePt t="7286" x="6594475" y="4949825"/>
          <p14:tracePt t="7294" x="6594475" y="4821238"/>
          <p14:tracePt t="7302" x="6529388" y="4702175"/>
          <p14:tracePt t="7310" x="6456363" y="4584700"/>
          <p14:tracePt t="7318" x="6356350" y="4465638"/>
          <p14:tracePt t="7327" x="6219825" y="4373563"/>
          <p14:tracePt t="7334" x="6064250" y="4264025"/>
          <p14:tracePt t="7343" x="5845175" y="4164013"/>
          <p14:tracePt t="7350" x="5634038" y="4073525"/>
          <p14:tracePt t="7359" x="5443538" y="4008438"/>
          <p14:tracePt t="7366" x="5187950" y="3954463"/>
          <p14:tracePt t="7375" x="4940300" y="3898900"/>
          <p14:tracePt t="7382" x="4730750" y="3871913"/>
          <p14:tracePt t="7391" x="4465638" y="3871913"/>
          <p14:tracePt t="7398" x="4302125" y="3871913"/>
          <p14:tracePt t="7406" x="4110038" y="3927475"/>
          <p14:tracePt t="7414" x="3954463" y="4017963"/>
          <p14:tracePt t="7422" x="3835400" y="4154488"/>
          <p14:tracePt t="7430" x="3708400" y="4310063"/>
          <p14:tracePt t="7438" x="3606800" y="4519613"/>
          <p14:tracePt t="7446" x="3506788" y="4794250"/>
          <p14:tracePt t="7454" x="3452813" y="5049838"/>
          <p14:tracePt t="7462" x="3433763" y="5251450"/>
          <p14:tracePt t="7470" x="3433763" y="5470525"/>
          <p14:tracePt t="7478" x="3479800" y="5689600"/>
          <p14:tracePt t="7486" x="3543300" y="5853113"/>
          <p14:tracePt t="7494" x="3616325" y="5991225"/>
          <p14:tracePt t="7502" x="3716338" y="6127750"/>
          <p14:tracePt t="7510" x="3825875" y="6218238"/>
          <p14:tracePt t="7518" x="3927475" y="6300788"/>
          <p14:tracePt t="7527" x="4027488" y="6356350"/>
          <p14:tracePt t="7534" x="4100513" y="6400800"/>
          <p14:tracePt t="7543" x="4183063" y="6410325"/>
          <p14:tracePt t="7550" x="4219575" y="6410325"/>
          <p14:tracePt t="7559" x="4283075" y="6400800"/>
          <p14:tracePt t="7566" x="4310063" y="6373813"/>
          <p14:tracePt t="7575" x="4338638" y="6356350"/>
          <p14:tracePt t="7582" x="4365625" y="6327775"/>
          <p14:tracePt t="7592" x="4383088" y="6291263"/>
          <p14:tracePt t="7598" x="4383088" y="6283325"/>
          <p14:tracePt t="7606" x="4383088" y="6264275"/>
          <p14:tracePt t="7614" x="4383088" y="6227763"/>
          <p14:tracePt t="7622" x="4383088" y="6200775"/>
          <p14:tracePt t="7630" x="4383088" y="6164263"/>
          <p14:tracePt t="7638" x="4383088" y="6137275"/>
          <p14:tracePt t="7646" x="4383088" y="6091238"/>
          <p14:tracePt t="7654" x="4383088" y="6064250"/>
          <p14:tracePt t="7662" x="4383088" y="6035675"/>
          <p14:tracePt t="7670" x="4383088" y="6018213"/>
          <p14:tracePt t="7678" x="4383088" y="6008688"/>
          <p14:tracePt t="7686" x="4383088" y="5999163"/>
          <p14:tracePt t="7694" x="4383088" y="5991225"/>
          <p14:tracePt t="7710" x="4383088" y="5981700"/>
          <p14:tracePt t="8278" x="4383088" y="5972175"/>
          <p14:tracePt t="8286" x="4383088" y="5962650"/>
          <p14:tracePt t="8302" x="4383088" y="5954713"/>
          <p14:tracePt t="8310" x="4383088" y="5935663"/>
          <p14:tracePt t="8318" x="4383088" y="5926138"/>
          <p14:tracePt t="8326" x="4383088" y="5918200"/>
          <p14:tracePt t="8334" x="4383088" y="5908675"/>
          <p14:tracePt t="8343" x="4383088" y="5899150"/>
          <p14:tracePt t="8350" x="4383088" y="5881688"/>
          <p14:tracePt t="8360" x="4392613" y="5843588"/>
          <p14:tracePt t="8366" x="4402138" y="5816600"/>
          <p14:tracePt t="8375" x="4411663" y="5789613"/>
          <p14:tracePt t="8382" x="4419600" y="5743575"/>
          <p14:tracePt t="8391" x="4438650" y="5716588"/>
          <p14:tracePt t="8398" x="4448175" y="5697538"/>
          <p14:tracePt t="8407" x="4456113" y="5680075"/>
          <p14:tracePt t="8414" x="4456113" y="5661025"/>
          <p14:tracePt t="8422" x="4465638" y="5653088"/>
          <p14:tracePt t="8430" x="4475163" y="5653088"/>
          <p14:tracePt t="8438" x="4484688" y="5643563"/>
          <p14:tracePt t="8454" x="4492625" y="5643563"/>
          <p14:tracePt t="8470" x="4502150" y="5643563"/>
          <p14:tracePt t="8478" x="4511675" y="5643563"/>
          <p14:tracePt t="8486" x="4521200" y="5643563"/>
          <p14:tracePt t="8494" x="4557713" y="5653088"/>
          <p14:tracePt t="8502" x="4602163" y="5680075"/>
          <p14:tracePt t="8510" x="4711700" y="5753100"/>
          <p14:tracePt t="8518" x="4867275" y="5843588"/>
          <p14:tracePt t="8526" x="5095875" y="5962650"/>
          <p14:tracePt t="8534" x="5341938" y="6081713"/>
          <p14:tracePt t="8543" x="5580063" y="6173788"/>
          <p14:tracePt t="8550" x="5762625" y="6218238"/>
          <p14:tracePt t="8559" x="5927725" y="6227763"/>
          <p14:tracePt t="8566" x="6073775" y="6227763"/>
          <p14:tracePt t="8575" x="6200775" y="6210300"/>
          <p14:tracePt t="8582" x="6300788" y="6154738"/>
          <p14:tracePt t="8591" x="6419850" y="6108700"/>
          <p14:tracePt t="8598" x="6521450" y="6035675"/>
          <p14:tracePt t="8607" x="6602413" y="5954713"/>
          <p14:tracePt t="8614" x="6684963" y="5872163"/>
          <p14:tracePt t="8622" x="6757988" y="5770563"/>
          <p14:tracePt t="8630" x="6813550" y="5670550"/>
          <p14:tracePt t="8638" x="6877050" y="5551488"/>
          <p14:tracePt t="8646" x="6923088" y="5414963"/>
          <p14:tracePt t="8654" x="6950075" y="5287963"/>
          <p14:tracePt t="8662" x="6959600" y="5178425"/>
          <p14:tracePt t="8670" x="6959600" y="5086350"/>
          <p14:tracePt t="8678" x="6977063" y="4986338"/>
          <p14:tracePt t="8686" x="6977063" y="4894263"/>
          <p14:tracePt t="8694" x="6967538" y="4803775"/>
          <p14:tracePt t="8702" x="6923088" y="4738688"/>
          <p14:tracePt t="8710" x="6894513" y="4657725"/>
          <p14:tracePt t="8718" x="6877050" y="4629150"/>
          <p14:tracePt t="8726" x="6840538" y="4592638"/>
          <p14:tracePt t="8734" x="6831013" y="4592638"/>
          <p14:tracePt t="8782" x="6850063" y="4592638"/>
          <p14:tracePt t="8791" x="6886575" y="4592638"/>
          <p14:tracePt t="8798" x="6950075" y="4611688"/>
          <p14:tracePt t="8806" x="7023100" y="4611688"/>
          <p14:tracePt t="8814" x="7105650" y="4611688"/>
          <p14:tracePt t="8822" x="7178675" y="4611688"/>
          <p14:tracePt t="8830" x="7232650" y="4602163"/>
          <p14:tracePt t="8838" x="7296150" y="4556125"/>
          <p14:tracePt t="8846" x="7334250" y="4529138"/>
          <p14:tracePt t="8854" x="7361238" y="4502150"/>
          <p14:tracePt t="8862" x="7388225" y="4465638"/>
          <p14:tracePt t="8870" x="7397750" y="4438650"/>
          <p14:tracePt t="8878" x="7407275" y="4392613"/>
          <p14:tracePt t="8886" x="7407275" y="4356100"/>
          <p14:tracePt t="8894" x="7407275" y="4300538"/>
          <p14:tracePt t="8902" x="7388225" y="4256088"/>
          <p14:tracePt t="8910" x="7351713" y="4191000"/>
          <p14:tracePt t="8918" x="7288213" y="4137025"/>
          <p14:tracePt t="8926" x="7205663" y="4100513"/>
          <p14:tracePt t="8934" x="7132638" y="4073525"/>
          <p14:tracePt t="8943" x="7050088" y="4044950"/>
          <p14:tracePt t="8950" x="6996113" y="4044950"/>
          <p14:tracePt t="8959" x="6950075" y="4044950"/>
          <p14:tracePt t="8966" x="6904038" y="4054475"/>
          <p14:tracePt t="8975" x="6886575" y="4090988"/>
          <p14:tracePt t="8982" x="6840538" y="4146550"/>
          <p14:tracePt t="8991" x="6804025" y="4210050"/>
          <p14:tracePt t="8998" x="6777038" y="4310063"/>
          <p14:tracePt t="9007" x="6748463" y="4402138"/>
          <p14:tracePt t="9014" x="6748463" y="4492625"/>
          <p14:tracePt t="9022" x="6748463" y="4602163"/>
          <p14:tracePt t="9030" x="6748463" y="4702175"/>
          <p14:tracePt t="9038" x="6794500" y="4784725"/>
          <p14:tracePt t="9046" x="6831013" y="4848225"/>
          <p14:tracePt t="9054" x="6877050" y="4894263"/>
          <p14:tracePt t="9062" x="6923088" y="4930775"/>
          <p14:tracePt t="9070" x="6977063" y="4967288"/>
          <p14:tracePt t="9078" x="6996113" y="4976813"/>
          <p14:tracePt t="9086" x="7023100" y="4986338"/>
          <p14:tracePt t="9094" x="7050088" y="4986338"/>
          <p14:tracePt t="9102" x="7069138" y="4995863"/>
          <p14:tracePt t="9110" x="7086600" y="4995863"/>
          <p14:tracePt t="9118" x="7105650" y="4995863"/>
          <p14:tracePt t="9126" x="7113588" y="4995863"/>
          <p14:tracePt t="9134" x="7123113" y="4995863"/>
          <p14:tracePt t="9150" x="7132638" y="4995863"/>
          <p14:tracePt t="9159" x="7132638" y="4986338"/>
          <p14:tracePt t="9166" x="7132638" y="4976813"/>
          <p14:tracePt t="9175" x="7142163" y="4976813"/>
          <p14:tracePt t="9182" x="7150100" y="4967288"/>
          <p14:tracePt t="9191" x="7150100" y="4949825"/>
          <p14:tracePt t="9198" x="7159625" y="4940300"/>
          <p14:tracePt t="9206" x="7159625" y="4930775"/>
          <p14:tracePt t="9214" x="7169150" y="4922838"/>
          <p14:tracePt t="9223" x="7178675" y="4913313"/>
          <p14:tracePt t="9238" x="7178675" y="4903788"/>
          <p14:tracePt t="9246" x="7186613" y="4903788"/>
          <p14:tracePt t="9254" x="7186613" y="4894263"/>
          <p14:tracePt t="9262" x="7186613" y="4884738"/>
          <p14:tracePt t="9278" x="7186613" y="4876800"/>
          <p14:tracePt t="9286" x="7186613" y="4867275"/>
          <p14:tracePt t="9302" x="7186613" y="4848225"/>
          <p14:tracePt t="9310" x="7186613" y="4840288"/>
          <p14:tracePt t="9318" x="7186613" y="4830763"/>
          <p14:tracePt t="9326" x="7186613" y="4811713"/>
          <p14:tracePt t="9334" x="7186613" y="4803775"/>
          <p14:tracePt t="9342" x="7186613" y="4794250"/>
          <p14:tracePt t="9359" x="7186613" y="4784725"/>
          <p14:tracePt t="9366" x="7186613" y="4767263"/>
          <p14:tracePt t="9376" x="7186613" y="4757738"/>
          <p14:tracePt t="9382" x="7186613" y="4748213"/>
          <p14:tracePt t="9392" x="7186613" y="4738688"/>
          <p14:tracePt t="9398" x="7186613" y="4730750"/>
          <p14:tracePt t="9407" x="7178675" y="4702175"/>
          <p14:tracePt t="9414" x="7159625" y="4684713"/>
          <p14:tracePt t="9424" x="7123113" y="4665663"/>
          <p14:tracePt t="9430" x="7105650" y="4648200"/>
          <p14:tracePt t="9438" x="7077075" y="4638675"/>
          <p14:tracePt t="9446" x="7040563" y="4629150"/>
          <p14:tracePt t="9454" x="7013575" y="4629150"/>
          <p14:tracePt t="9462" x="6996113" y="4629150"/>
          <p14:tracePt t="9470" x="6967538" y="4629150"/>
          <p14:tracePt t="9478" x="6950075" y="4648200"/>
          <p14:tracePt t="9486" x="6923088" y="4694238"/>
          <p14:tracePt t="9494" x="6913563" y="4730750"/>
          <p14:tracePt t="9502" x="6904038" y="4811713"/>
          <p14:tracePt t="9510" x="6904038" y="4867275"/>
          <p14:tracePt t="9518" x="6904038" y="4922838"/>
          <p14:tracePt t="9526" x="6923088" y="4986338"/>
          <p14:tracePt t="9534" x="6959600" y="5032375"/>
          <p14:tracePt t="9542" x="6977063" y="5068888"/>
          <p14:tracePt t="9550" x="7004050" y="5086350"/>
          <p14:tracePt t="9559" x="7023100" y="5105400"/>
          <p14:tracePt t="9566" x="7040563" y="5105400"/>
          <p14:tracePt t="9575" x="7059613" y="5113338"/>
          <p14:tracePt t="9582" x="7069138" y="5113338"/>
          <p14:tracePt t="9591" x="7086600" y="5113338"/>
          <p14:tracePt t="9598" x="7105650" y="5113338"/>
          <p14:tracePt t="9607" x="7132638" y="5113338"/>
          <p14:tracePt t="9614" x="7150100" y="5095875"/>
          <p14:tracePt t="9623" x="7169150" y="5076825"/>
          <p14:tracePt t="9630" x="7205663" y="5040313"/>
          <p14:tracePt t="9638" x="7215188" y="5013325"/>
          <p14:tracePt t="9646" x="7232650" y="4976813"/>
          <p14:tracePt t="9654" x="7242175" y="4940300"/>
          <p14:tracePt t="9662" x="7269163" y="4913313"/>
          <p14:tracePt t="9670" x="7269163" y="4876800"/>
          <p14:tracePt t="9678" x="7269163" y="4848225"/>
          <p14:tracePt t="9686" x="7278688" y="4830763"/>
          <p14:tracePt t="9694" x="7278688" y="4811713"/>
          <p14:tracePt t="9702" x="7278688" y="4794250"/>
          <p14:tracePt t="9710" x="7269163" y="4784725"/>
          <p14:tracePt t="9718" x="7251700" y="4775200"/>
          <p14:tracePt t="9726" x="7242175" y="4767263"/>
          <p14:tracePt t="9734" x="7223125" y="4767263"/>
          <p14:tracePt t="9742" x="7215188" y="4767263"/>
          <p14:tracePt t="9775" x="7205663" y="4767263"/>
          <p14:tracePt t="9798" x="7205663" y="4775200"/>
          <p14:tracePt t="9808" x="7205663" y="4794250"/>
          <p14:tracePt t="9814" x="7205663" y="4811713"/>
          <p14:tracePt t="9823" x="7205663" y="4830763"/>
          <p14:tracePt t="9830" x="7205663" y="4840288"/>
          <p14:tracePt t="9838" x="7205663" y="4857750"/>
          <p14:tracePt t="9846" x="7215188" y="4857750"/>
          <p14:tracePt t="9854" x="7215188" y="4867275"/>
          <p14:tracePt t="10142" x="7196138" y="4867275"/>
          <p14:tracePt t="10150" x="7142163" y="4840288"/>
          <p14:tracePt t="10158" x="7059613" y="4811713"/>
          <p14:tracePt t="10166" x="7004050" y="4784725"/>
          <p14:tracePt t="10175" x="6967538" y="4767263"/>
          <p14:tracePt t="10182" x="6940550" y="4757738"/>
          <p14:tracePt t="10191" x="6923088" y="4748213"/>
          <p14:tracePt t="10198" x="6904038" y="4738688"/>
          <p14:tracePt t="10214" x="6894513" y="4738688"/>
          <p14:tracePt t="10262" x="6894513" y="4748213"/>
          <p14:tracePt t="10270" x="6894513" y="4757738"/>
          <p14:tracePt t="10278" x="6904038" y="4757738"/>
          <p14:tracePt t="10286" x="6913563" y="4757738"/>
          <p14:tracePt t="10302" x="6923088" y="4757738"/>
          <p14:tracePt t="10326" x="6931025" y="4757738"/>
          <p14:tracePt t="10342" x="6940550" y="4757738"/>
          <p14:tracePt t="10350" x="6950075" y="4738688"/>
          <p14:tracePt t="10358" x="6959600" y="4721225"/>
          <p14:tracePt t="10366" x="6959600" y="4694238"/>
          <p14:tracePt t="10375" x="6959600" y="4675188"/>
          <p14:tracePt t="10382" x="6967538" y="4638675"/>
          <p14:tracePt t="10391" x="6967538" y="4611688"/>
          <p14:tracePt t="10398" x="6967538" y="4592638"/>
          <p14:tracePt t="10408" x="6967538" y="4565650"/>
          <p14:tracePt t="10414" x="6967538" y="4538663"/>
          <p14:tracePt t="10423" x="6967538" y="4519613"/>
          <p14:tracePt t="10430" x="6959600" y="4492625"/>
          <p14:tracePt t="10439" x="6950075" y="4465638"/>
          <p14:tracePt t="10446" x="6931025" y="4456113"/>
          <p14:tracePt t="10454" x="6913563" y="4438650"/>
          <p14:tracePt t="10462" x="6894513" y="4438650"/>
          <p14:tracePt t="10470" x="6877050" y="4429125"/>
          <p14:tracePt t="10478" x="6867525" y="4429125"/>
          <p14:tracePt t="10486" x="6850063" y="4429125"/>
          <p14:tracePt t="10494" x="6831013" y="4429125"/>
          <p14:tracePt t="10502" x="6813550" y="4438650"/>
          <p14:tracePt t="10510" x="6784975" y="4475163"/>
          <p14:tracePt t="10518" x="6748463" y="4519613"/>
          <p14:tracePt t="10526" x="6704013" y="4584700"/>
          <p14:tracePt t="10534" x="6684963" y="4665663"/>
          <p14:tracePt t="10542" x="6667500" y="4702175"/>
          <p14:tracePt t="10550" x="6667500" y="4748213"/>
          <p14:tracePt t="10558" x="6675438" y="4784725"/>
          <p14:tracePt t="10566" x="6694488" y="4848225"/>
          <p14:tracePt t="10575" x="6731000" y="4894263"/>
          <p14:tracePt t="10582" x="6784975" y="4967288"/>
          <p14:tracePt t="10591" x="6850063" y="5013325"/>
          <p14:tracePt t="10598" x="6913563" y="5068888"/>
          <p14:tracePt t="10607" x="6996113" y="5113338"/>
          <p14:tracePt t="10614" x="7040563" y="5122863"/>
          <p14:tracePt t="10622" x="7096125" y="5132388"/>
          <p14:tracePt t="10630" x="7142163" y="5132388"/>
          <p14:tracePt t="10639" x="7178675" y="5132388"/>
          <p14:tracePt t="10646" x="7215188" y="5122863"/>
          <p14:tracePt t="10654" x="7242175" y="5086350"/>
          <p14:tracePt t="10662" x="7278688" y="5059363"/>
          <p14:tracePt t="10670" x="7315200" y="5013325"/>
          <p14:tracePt t="10678" x="7334250" y="4967288"/>
          <p14:tracePt t="10686" x="7342188" y="4930775"/>
          <p14:tracePt t="10694" x="7351713" y="4894263"/>
          <p14:tracePt t="10702" x="7361238" y="4867275"/>
          <p14:tracePt t="10710" x="7361238" y="4821238"/>
          <p14:tracePt t="10718" x="7361238" y="4784725"/>
          <p14:tracePt t="10726" x="7351713" y="4738688"/>
          <p14:tracePt t="10734" x="7342188" y="4702175"/>
          <p14:tracePt t="10742" x="7305675" y="4665663"/>
          <p14:tracePt t="10750" x="7278688" y="4629150"/>
          <p14:tracePt t="10758" x="7242175" y="4602163"/>
          <p14:tracePt t="10766" x="7215188" y="4575175"/>
          <p14:tracePt t="10774" x="7186613" y="4565650"/>
          <p14:tracePt t="10782" x="7150100" y="4556125"/>
          <p14:tracePt t="10791" x="7132638" y="4556125"/>
          <p14:tracePt t="10798" x="7105650" y="4556125"/>
          <p14:tracePt t="10807" x="7077075" y="4565650"/>
          <p14:tracePt t="10814" x="7040563" y="4602163"/>
          <p14:tracePt t="10823" x="7013575" y="4629150"/>
          <p14:tracePt t="10830" x="6986588" y="4694238"/>
          <p14:tracePt t="10839" x="6959600" y="4757738"/>
          <p14:tracePt t="10846" x="6950075" y="4803775"/>
          <p14:tracePt t="10854" x="6940550" y="4840288"/>
          <p14:tracePt t="10862" x="6940550" y="4884738"/>
          <p14:tracePt t="10870" x="6940550" y="4913313"/>
          <p14:tracePt t="10890" x="6967538" y="4959350"/>
          <p14:tracePt t="10894" x="6986588" y="4967288"/>
          <p14:tracePt t="10902" x="7013575" y="4976813"/>
          <p14:tracePt t="10910" x="7023100" y="4976813"/>
          <p14:tracePt t="10918" x="7040563" y="4976813"/>
          <p14:tracePt t="10934" x="7059613" y="4976813"/>
          <p14:tracePt t="10942" x="7069138" y="4976813"/>
          <p14:tracePt t="10966" x="7077075" y="4976813"/>
          <p14:tracePt t="10974" x="7077075" y="4967288"/>
          <p14:tracePt t="10991" x="7077075" y="4959350"/>
          <p14:tracePt t="11486" x="7077075" y="4940300"/>
          <p14:tracePt t="11494" x="7086600" y="4913313"/>
          <p14:tracePt t="11502" x="7086600" y="4884738"/>
          <p14:tracePt t="11510" x="7086600" y="4848225"/>
          <p14:tracePt t="11518" x="7086600" y="4821238"/>
          <p14:tracePt t="11526" x="7086600" y="4794250"/>
          <p14:tracePt t="11534" x="7086600" y="4767263"/>
          <p14:tracePt t="11542" x="7086600" y="4738688"/>
          <p14:tracePt t="11550" x="7077075" y="4694238"/>
          <p14:tracePt t="11558" x="7077075" y="4665663"/>
          <p14:tracePt t="11566" x="7077075" y="4638675"/>
          <p14:tracePt t="11574" x="7077075" y="4602163"/>
          <p14:tracePt t="11582" x="7077075" y="4575175"/>
          <p14:tracePt t="11591" x="7077075" y="4556125"/>
          <p14:tracePt t="11598" x="7077075" y="4548188"/>
          <p14:tracePt t="11654" x="7069138" y="4556125"/>
          <p14:tracePt t="11662" x="7059613" y="4575175"/>
          <p14:tracePt t="11670" x="7040563" y="4611688"/>
          <p14:tracePt t="11678" x="7023100" y="4648200"/>
          <p14:tracePt t="11686" x="7004050" y="4694238"/>
          <p14:tracePt t="11694" x="6986588" y="4738688"/>
          <p14:tracePt t="11702" x="6959600" y="4803775"/>
          <p14:tracePt t="11710" x="6950075" y="4848225"/>
          <p14:tracePt t="11718" x="6940550" y="4876800"/>
          <p14:tracePt t="11726" x="6923088" y="4903788"/>
          <p14:tracePt t="11734" x="6923088" y="4922838"/>
          <p14:tracePt t="11742" x="6923088" y="4930775"/>
          <p14:tracePt t="11750" x="6923088" y="4940300"/>
          <p14:tracePt t="11790" x="6923088" y="4930775"/>
          <p14:tracePt t="11798" x="6940550" y="4903788"/>
          <p14:tracePt t="11807" x="6959600" y="4884738"/>
          <p14:tracePt t="11814" x="6977063" y="4857750"/>
          <p14:tracePt t="11823" x="6996113" y="4821238"/>
          <p14:tracePt t="11830" x="7013575" y="4803775"/>
          <p14:tracePt t="11838" x="7023100" y="4784725"/>
          <p14:tracePt t="11846" x="7032625" y="4767263"/>
          <p14:tracePt t="11855" x="7040563" y="4748213"/>
          <p14:tracePt t="11862" x="7050088" y="4738688"/>
          <p14:tracePt t="11870" x="7059613" y="4730750"/>
          <p14:tracePt t="11958" x="7040563" y="4730750"/>
          <p14:tracePt t="11966" x="7032625" y="4730750"/>
          <p14:tracePt t="11974" x="7004050" y="4730750"/>
          <p14:tracePt t="11982" x="6977063" y="4757738"/>
          <p14:tracePt t="11991" x="6913563" y="4794250"/>
          <p14:tracePt t="11998" x="6840538" y="4830763"/>
          <p14:tracePt t="12007" x="6704013" y="4857750"/>
          <p14:tracePt t="12014" x="6538913" y="4903788"/>
          <p14:tracePt t="12023" x="6356350" y="4922838"/>
          <p14:tracePt t="12030" x="6127750" y="4913313"/>
          <p14:tracePt t="12039" x="5818188" y="4894263"/>
          <p14:tracePt t="12046" x="5507038" y="4857750"/>
          <p14:tracePt t="12055" x="5141913" y="4794250"/>
          <p14:tracePt t="12062" x="4813300" y="4711700"/>
          <p14:tracePt t="12071" x="4475163" y="4629150"/>
          <p14:tracePt t="12078" x="4210050" y="4529138"/>
          <p14:tracePt t="12086" x="4008438" y="4446588"/>
          <p14:tracePt t="12094" x="3854450" y="4365625"/>
          <p14:tracePt t="12102" x="3716338" y="4283075"/>
          <p14:tracePt t="12110" x="3579813" y="4173538"/>
          <p14:tracePt t="12118" x="3479800" y="4073525"/>
          <p14:tracePt t="12126" x="3397250" y="4000500"/>
          <p14:tracePt t="12134" x="3324225" y="3898900"/>
          <p14:tracePt t="12142" x="3287713" y="3816350"/>
          <p14:tracePt t="12150" x="3260725" y="3735388"/>
          <p14:tracePt t="12158" x="3241675" y="3679825"/>
          <p14:tracePt t="12166" x="3214688" y="3597275"/>
          <p14:tracePt t="12174" x="3214688" y="3543300"/>
          <p14:tracePt t="12182" x="3214688" y="3487738"/>
          <p14:tracePt t="12190" x="3214688" y="3433763"/>
          <p14:tracePt t="12198" x="3214688" y="3370263"/>
          <p14:tracePt t="12207" x="3214688" y="3333750"/>
          <p14:tracePt t="12214" x="3205163" y="3287713"/>
          <p14:tracePt t="12223" x="3205163" y="3251200"/>
          <p14:tracePt t="12230" x="3187700" y="3224213"/>
          <p14:tracePt t="12239" x="3168650" y="3178175"/>
          <p14:tracePt t="12246" x="3141663" y="3141663"/>
          <p14:tracePt t="12255" x="3114675" y="3114675"/>
          <p14:tracePt t="12262" x="3049588" y="3086100"/>
          <p14:tracePt t="12271" x="3005138" y="3068638"/>
          <p14:tracePt t="12278" x="2932113" y="3068638"/>
          <p14:tracePt t="12286" x="2859088" y="3068638"/>
          <p14:tracePt t="12294" x="2794000" y="3068638"/>
          <p14:tracePt t="12302" x="2757488" y="3095625"/>
          <p14:tracePt t="12310" x="2703513" y="3122613"/>
          <p14:tracePt t="12318" x="2676525" y="3159125"/>
          <p14:tracePt t="12326" x="2647950" y="3205163"/>
          <p14:tracePt t="12334" x="2630488" y="3232150"/>
          <p14:tracePt t="12342" x="2620963" y="3251200"/>
          <p14:tracePt t="12350" x="2611438" y="3268663"/>
          <p14:tracePt t="12358" x="2611438" y="3287713"/>
          <p14:tracePt t="12398" x="2611438" y="3278188"/>
          <p14:tracePt t="12407" x="2611438" y="3260725"/>
          <p14:tracePt t="12414" x="2611438" y="3224213"/>
          <p14:tracePt t="12423" x="2603500" y="3178175"/>
          <p14:tracePt t="12430" x="2603500" y="3122613"/>
          <p14:tracePt t="12439" x="2593975" y="3086100"/>
          <p14:tracePt t="12446" x="2593975" y="3041650"/>
          <p14:tracePt t="12455" x="2584450" y="2995613"/>
          <p14:tracePt t="12462" x="2584450" y="2959100"/>
          <p14:tracePt t="12471" x="2584450" y="2940050"/>
          <p14:tracePt t="12478" x="2584450" y="2922588"/>
          <p14:tracePt t="12486" x="2584450" y="2913063"/>
          <p14:tracePt t="12526" x="2574925" y="2913063"/>
          <p14:tracePt t="12534" x="2574925" y="2949575"/>
          <p14:tracePt t="12542" x="2574925" y="3005138"/>
          <p14:tracePt t="12550" x="2574925" y="3078163"/>
          <p14:tracePt t="12558" x="2574925" y="3168650"/>
          <p14:tracePt t="12566" x="2574925" y="3241675"/>
          <p14:tracePt t="12574" x="2574925" y="3333750"/>
          <p14:tracePt t="12582" x="2574925" y="3414713"/>
          <p14:tracePt t="12590" x="2574925" y="3470275"/>
          <p14:tracePt t="12598" x="2574925" y="3506788"/>
          <p14:tracePt t="12607" x="2574925" y="3543300"/>
          <p14:tracePt t="12646" x="2574925" y="3524250"/>
          <p14:tracePt t="12654" x="2593975" y="3470275"/>
          <p14:tracePt t="12662" x="2620963" y="3387725"/>
          <p14:tracePt t="12671" x="2640013" y="3297238"/>
          <p14:tracePt t="12678" x="2647950" y="3205163"/>
          <p14:tracePt t="12686" x="2676525" y="3068638"/>
          <p14:tracePt t="12694" x="2693988" y="2976563"/>
          <p14:tracePt t="12702" x="2693988" y="2867025"/>
          <p14:tracePt t="12710" x="2693988" y="2776538"/>
          <p14:tracePt t="12718" x="2693988" y="2703513"/>
          <p14:tracePt t="12726" x="2693988" y="2657475"/>
          <p14:tracePt t="12734" x="2693988" y="2630488"/>
          <p14:tracePt t="12742" x="2693988" y="2611438"/>
          <p14:tracePt t="12750" x="2693988" y="2593975"/>
          <p14:tracePt t="12790" x="2684463" y="2601913"/>
          <p14:tracePt t="12798" x="2667000" y="2647950"/>
          <p14:tracePt t="12807" x="2640013" y="2711450"/>
          <p14:tracePt t="12814" x="2611438" y="2803525"/>
          <p14:tracePt t="12823" x="2584450" y="2903538"/>
          <p14:tracePt t="12830" x="2557463" y="3013075"/>
          <p14:tracePt t="12839" x="2530475" y="3151188"/>
          <p14:tracePt t="12846" x="2511425" y="3241675"/>
          <p14:tracePt t="12854" x="2501900" y="3351213"/>
          <p14:tracePt t="12862" x="2501900" y="3443288"/>
          <p14:tracePt t="12871" x="2484438" y="3524250"/>
          <p14:tracePt t="12878" x="2465388" y="3570288"/>
          <p14:tracePt t="12890" x="2465388" y="3597275"/>
          <p14:tracePt t="12894" x="2465388" y="3606800"/>
          <p14:tracePt t="12910" x="2457450" y="3606800"/>
          <p14:tracePt t="12926" x="2457450" y="3597275"/>
          <p14:tracePt t="12934" x="2457450" y="3570288"/>
          <p14:tracePt t="12942" x="2457450" y="3524250"/>
          <p14:tracePt t="12950" x="2465388" y="3470275"/>
          <p14:tracePt t="12958" x="2484438" y="3397250"/>
          <p14:tracePt t="12966" x="2484438" y="3278188"/>
          <p14:tracePt t="12974" x="2493963" y="3168650"/>
          <p14:tracePt t="12982" x="2493963" y="3059113"/>
          <p14:tracePt t="12990" x="2493963" y="2968625"/>
          <p14:tracePt t="12998" x="2501900" y="2913063"/>
          <p14:tracePt t="13006" x="2501900" y="2849563"/>
          <p14:tracePt t="13014" x="2501900" y="2813050"/>
          <p14:tracePt t="13023" x="2501900" y="2784475"/>
          <p14:tracePt t="13030" x="2501900" y="2757488"/>
          <p14:tracePt t="13046" x="2501900" y="2747963"/>
          <p14:tracePt t="13078" x="2501900" y="2757488"/>
          <p14:tracePt t="13086" x="2484438" y="2820988"/>
          <p14:tracePt t="13094" x="2474913" y="2876550"/>
          <p14:tracePt t="13102" x="2447925" y="2976563"/>
          <p14:tracePt t="13110" x="2438400" y="3068638"/>
          <p14:tracePt t="13118" x="2419350" y="3178175"/>
          <p14:tracePt t="13126" x="2411413" y="3278188"/>
          <p14:tracePt t="13134" x="2411413" y="3370263"/>
          <p14:tracePt t="13142" x="2392363" y="3443288"/>
          <p14:tracePt t="13150" x="2392363" y="3497263"/>
          <p14:tracePt t="13158" x="2382838" y="3560763"/>
          <p14:tracePt t="13166" x="2382838" y="3597275"/>
          <p14:tracePt t="13174" x="2382838" y="3616325"/>
          <p14:tracePt t="13182" x="2382838" y="3625850"/>
          <p14:tracePt t="13214" x="2382838" y="3606800"/>
          <p14:tracePt t="13223" x="2382838" y="3552825"/>
          <p14:tracePt t="13230" x="2382838" y="3497263"/>
          <p14:tracePt t="13239" x="2401888" y="3397250"/>
          <p14:tracePt t="13246" x="2411413" y="3268663"/>
          <p14:tracePt t="13255" x="2428875" y="3159125"/>
          <p14:tracePt t="13262" x="2428875" y="3049588"/>
          <p14:tracePt t="13271" x="2428875" y="2959100"/>
          <p14:tracePt t="13278" x="2438400" y="2840038"/>
          <p14:tracePt t="13287" x="2438400" y="2747963"/>
          <p14:tracePt t="13294" x="2438400" y="2674938"/>
          <p14:tracePt t="13302" x="2438400" y="2638425"/>
          <p14:tracePt t="13310" x="2438400" y="2593975"/>
          <p14:tracePt t="13318" x="2438400" y="2574925"/>
          <p14:tracePt t="13390" x="2438400" y="2593975"/>
          <p14:tracePt t="13398" x="2438400" y="2647950"/>
          <p14:tracePt t="13406" x="2438400" y="2720975"/>
          <p14:tracePt t="13414" x="2438400" y="2803525"/>
          <p14:tracePt t="13423" x="2457450" y="2876550"/>
          <p14:tracePt t="13430" x="2465388" y="2968625"/>
          <p14:tracePt t="13439" x="2465388" y="3041650"/>
          <p14:tracePt t="13446" x="2493963" y="3141663"/>
          <p14:tracePt t="13455" x="2501900" y="3195638"/>
          <p14:tracePt t="13462" x="2520950" y="3241675"/>
          <p14:tracePt t="13471" x="2520950" y="3268663"/>
          <p14:tracePt t="13478" x="2520950" y="3287713"/>
          <p14:tracePt t="13542" x="2530475" y="3260725"/>
          <p14:tracePt t="13550" x="2530475" y="3224213"/>
          <p14:tracePt t="13558" x="2538413" y="3178175"/>
          <p14:tracePt t="13566" x="2547938" y="3122613"/>
          <p14:tracePt t="13574" x="2557463" y="3078163"/>
          <p14:tracePt t="13582" x="2566988" y="3022600"/>
          <p14:tracePt t="13590" x="2566988" y="2959100"/>
          <p14:tracePt t="13598" x="2584450" y="2922588"/>
          <p14:tracePt t="13606" x="2593975" y="2876550"/>
          <p14:tracePt t="13614" x="2603500" y="2840038"/>
          <p14:tracePt t="13623" x="2603500" y="2794000"/>
          <p14:tracePt t="13630" x="2611438" y="2767013"/>
          <p14:tracePt t="13639" x="2611438" y="2740025"/>
          <p14:tracePt t="13646" x="2611438" y="2703513"/>
          <p14:tracePt t="13655" x="2611438" y="2684463"/>
          <p14:tracePt t="13662" x="2611438" y="2674938"/>
          <p14:tracePt t="13671" x="2611438" y="2667000"/>
          <p14:tracePt t="13726" x="2603500" y="2703513"/>
          <p14:tracePt t="13734" x="2574925" y="2767013"/>
          <p14:tracePt t="13742" x="2538413" y="2840038"/>
          <p14:tracePt t="13750" x="2511425" y="2940050"/>
          <p14:tracePt t="13758" x="2484438" y="3032125"/>
          <p14:tracePt t="13766" x="2457450" y="3132138"/>
          <p14:tracePt t="13774" x="2438400" y="3224213"/>
          <p14:tracePt t="13782" x="2411413" y="3324225"/>
          <p14:tracePt t="13790" x="2401888" y="3397250"/>
          <p14:tracePt t="13798" x="2392363" y="3479800"/>
          <p14:tracePt t="13806" x="2392363" y="3506788"/>
          <p14:tracePt t="13814" x="2392363" y="3533775"/>
          <p14:tracePt t="13822" x="2382838" y="3552825"/>
          <p14:tracePt t="13886" x="2382838" y="3533775"/>
          <p14:tracePt t="13894" x="2382838" y="3506788"/>
          <p14:tracePt t="13902" x="2392363" y="3479800"/>
          <p14:tracePt t="13910" x="2401888" y="3433763"/>
          <p14:tracePt t="13918" x="2411413" y="3406775"/>
          <p14:tracePt t="13926" x="2419350" y="3360738"/>
          <p14:tracePt t="13934" x="2447925" y="3314700"/>
          <p14:tracePt t="13942" x="2457450" y="3278188"/>
          <p14:tracePt t="13950" x="2474913" y="3232150"/>
          <p14:tracePt t="13958" x="2484438" y="3187700"/>
          <p14:tracePt t="13966" x="2501900" y="3151188"/>
          <p14:tracePt t="13974" x="2520950" y="3114675"/>
          <p14:tracePt t="13982" x="2530475" y="3095625"/>
          <p14:tracePt t="13990" x="2530475" y="3078163"/>
          <p14:tracePt t="13998" x="2538413" y="3068638"/>
          <p14:tracePt t="14006" x="2538413" y="3059113"/>
          <p14:tracePt t="14334" x="2538413" y="3105150"/>
          <p14:tracePt t="14342" x="2538413" y="3141663"/>
          <p14:tracePt t="14350" x="2538413" y="3214688"/>
          <p14:tracePt t="14358" x="2538413" y="3268663"/>
          <p14:tracePt t="14366" x="2538413" y="3341688"/>
          <p14:tracePt t="14374" x="2538413" y="3406775"/>
          <p14:tracePt t="14382" x="2530475" y="3443288"/>
          <p14:tracePt t="14390" x="2520950" y="3487738"/>
          <p14:tracePt t="14398" x="2520950" y="3497263"/>
          <p14:tracePt t="14406" x="2520950" y="3506788"/>
          <p14:tracePt t="14446" x="2520950" y="3497263"/>
          <p14:tracePt t="14455" x="2520950" y="3451225"/>
          <p14:tracePt t="14462" x="2530475" y="3378200"/>
          <p14:tracePt t="14471" x="2547938" y="3305175"/>
          <p14:tracePt t="14478" x="2557463" y="3187700"/>
          <p14:tracePt t="14487" x="2574925" y="3059113"/>
          <p14:tracePt t="14494" x="2584450" y="2949575"/>
          <p14:tracePt t="14503" x="2584450" y="2840038"/>
          <p14:tracePt t="14510" x="2603500" y="2757488"/>
          <p14:tracePt t="14518" x="2611438" y="2703513"/>
          <p14:tracePt t="14526" x="2611438" y="2657475"/>
          <p14:tracePt t="14534" x="2611438" y="2647950"/>
          <p14:tracePt t="14542" x="2620963" y="2630488"/>
          <p14:tracePt t="14598" x="2620963" y="2674938"/>
          <p14:tracePt t="14606" x="2620963" y="2730500"/>
          <p14:tracePt t="14614" x="2611438" y="2830513"/>
          <p14:tracePt t="14622" x="2611438" y="2922588"/>
          <p14:tracePt t="14630" x="2593975" y="3013075"/>
          <p14:tracePt t="14639" x="2593975" y="3105150"/>
          <p14:tracePt t="14646" x="2593975" y="3195638"/>
          <p14:tracePt t="14655" x="2593975" y="3278188"/>
          <p14:tracePt t="14662" x="2593975" y="3333750"/>
          <p14:tracePt t="14671" x="2611438" y="3360738"/>
          <p14:tracePt t="14678" x="2611438" y="3370263"/>
          <p14:tracePt t="14734" x="2611438" y="3351213"/>
          <p14:tracePt t="14742" x="2611438" y="3324225"/>
          <p14:tracePt t="14750" x="2611438" y="3278188"/>
          <p14:tracePt t="14758" x="2611438" y="3251200"/>
          <p14:tracePt t="14766" x="2611438" y="3195638"/>
          <p14:tracePt t="14774" x="2611438" y="3141663"/>
          <p14:tracePt t="14782" x="2611438" y="3086100"/>
          <p14:tracePt t="14790" x="2611438" y="3013075"/>
          <p14:tracePt t="14798" x="2603500" y="2949575"/>
          <p14:tracePt t="14806" x="2603500" y="2913063"/>
          <p14:tracePt t="14814" x="2593975" y="2867025"/>
          <p14:tracePt t="14822" x="2593975" y="2849563"/>
          <p14:tracePt t="14830" x="2584450" y="2830513"/>
          <p14:tracePt t="14838" x="2584450" y="2820988"/>
          <p14:tracePt t="14878" x="2574925" y="2840038"/>
          <p14:tracePt t="14887" x="2566988" y="2894013"/>
          <p14:tracePt t="14894" x="2538413" y="2976563"/>
          <p14:tracePt t="14902" x="2511425" y="3068638"/>
          <p14:tracePt t="14910" x="2501900" y="3151188"/>
          <p14:tracePt t="14919" x="2484438" y="3224213"/>
          <p14:tracePt t="14926" x="2484438" y="3278188"/>
          <p14:tracePt t="14934" x="2484438" y="3314700"/>
          <p14:tracePt t="14942" x="2484438" y="3324225"/>
          <p14:tracePt t="14982" x="2484438" y="3297238"/>
          <p14:tracePt t="14990" x="2484438" y="3251200"/>
          <p14:tracePt t="14998" x="2493963" y="3195638"/>
          <p14:tracePt t="15006" x="2511425" y="3132138"/>
          <p14:tracePt t="15014" x="2511425" y="3078163"/>
          <p14:tracePt t="15022" x="2520950" y="3022600"/>
          <p14:tracePt t="15030" x="2530475" y="2959100"/>
          <p14:tracePt t="15038" x="2547938" y="2903538"/>
          <p14:tracePt t="15046" x="2557463" y="2857500"/>
          <p14:tracePt t="15055" x="2557463" y="2820988"/>
          <p14:tracePt t="15062" x="2566988" y="2784475"/>
          <p14:tracePt t="15071" x="2566988" y="2767013"/>
          <p14:tracePt t="15078" x="2566988" y="2757488"/>
          <p14:tracePt t="15126" x="2566988" y="2776538"/>
          <p14:tracePt t="15134" x="2566988" y="2849563"/>
          <p14:tracePt t="15142" x="2547938" y="2922588"/>
          <p14:tracePt t="15150" x="2520950" y="3041650"/>
          <p14:tracePt t="15158" x="2511425" y="3132138"/>
          <p14:tracePt t="15166" x="2493963" y="3260725"/>
          <p14:tracePt t="15174" x="2493963" y="3370263"/>
          <p14:tracePt t="15182" x="2493963" y="3451225"/>
          <p14:tracePt t="15190" x="2493963" y="3487738"/>
          <p14:tracePt t="15198" x="2493963" y="3516313"/>
          <p14:tracePt t="15206" x="2493963" y="3524250"/>
          <p14:tracePt t="15246" x="2493963" y="3516313"/>
          <p14:tracePt t="15255" x="2493963" y="3479800"/>
          <p14:tracePt t="15262" x="2493963" y="3433763"/>
          <p14:tracePt t="15271" x="2511425" y="3378200"/>
          <p14:tracePt t="15278" x="2520950" y="3314700"/>
          <p14:tracePt t="15287" x="2530475" y="3260725"/>
          <p14:tracePt t="15294" x="2538413" y="3195638"/>
          <p14:tracePt t="15302" x="2557463" y="3105150"/>
          <p14:tracePt t="15310" x="2566988" y="3041650"/>
          <p14:tracePt t="15319" x="2566988" y="2968625"/>
          <p14:tracePt t="15326" x="2574925" y="2930525"/>
          <p14:tracePt t="15334" x="2574925" y="2894013"/>
          <p14:tracePt t="15342" x="2574925" y="2876550"/>
          <p14:tracePt t="15406" x="2574925" y="2903538"/>
          <p14:tracePt t="15414" x="2574925" y="2940050"/>
          <p14:tracePt t="15422" x="2557463" y="2986088"/>
          <p14:tracePt t="15430" x="2547938" y="3032125"/>
          <p14:tracePt t="15438" x="2530475" y="3059113"/>
          <p14:tracePt t="15446" x="2530475" y="3068638"/>
          <p14:tracePt t="15455" x="2530475" y="3078163"/>
          <p14:tracePt t="15510" x="2530475" y="3068638"/>
          <p14:tracePt t="15518" x="2530475" y="3041650"/>
          <p14:tracePt t="15526" x="2530475" y="3022600"/>
          <p14:tracePt t="15534" x="2530475" y="2995613"/>
          <p14:tracePt t="15542" x="2530475" y="2968625"/>
          <p14:tracePt t="15550" x="2530475" y="2930525"/>
          <p14:tracePt t="15558" x="2530475" y="2903538"/>
          <p14:tracePt t="15566" x="2530475" y="2867025"/>
          <p14:tracePt t="15574" x="2530475" y="2820988"/>
          <p14:tracePt t="15582" x="2520950" y="2794000"/>
          <p14:tracePt t="15590" x="2520950" y="2767013"/>
          <p14:tracePt t="15598" x="2511425" y="2747963"/>
          <p14:tracePt t="15606" x="2501900" y="2730500"/>
          <p14:tracePt t="15614" x="2501900" y="2720975"/>
          <p14:tracePt t="15686" x="2501900" y="2730500"/>
          <p14:tracePt t="15694" x="2501900" y="2767013"/>
          <p14:tracePt t="15703" x="2493963" y="2794000"/>
          <p14:tracePt t="15710" x="2493963" y="2813050"/>
          <p14:tracePt t="15719" x="2493963" y="2830513"/>
          <p14:tracePt t="15726" x="2493963" y="2849563"/>
          <p14:tracePt t="15742" x="2493963" y="2857500"/>
          <p14:tracePt t="15758" x="2493963" y="2867025"/>
          <p14:tracePt t="15774" x="2493963" y="2876550"/>
          <p14:tracePt t="15790" x="2493963" y="2886075"/>
          <p14:tracePt t="15798" x="2493963" y="2894013"/>
          <p14:tracePt t="15806" x="2493963" y="2913063"/>
          <p14:tracePt t="15814" x="2493963" y="2922588"/>
          <p14:tracePt t="15822" x="2493963" y="2959100"/>
          <p14:tracePt t="15830" x="2493963" y="2986088"/>
          <p14:tracePt t="15838" x="2493963" y="3013075"/>
          <p14:tracePt t="15846" x="2493963" y="3059113"/>
          <p14:tracePt t="15855" x="2493963" y="3086100"/>
          <p14:tracePt t="15862" x="2484438" y="3122613"/>
          <p14:tracePt t="15871" x="2484438" y="3159125"/>
          <p14:tracePt t="15878" x="2474913" y="3214688"/>
          <p14:tracePt t="15887" x="2447925" y="3260725"/>
          <p14:tracePt t="15894" x="2438400" y="3314700"/>
          <p14:tracePt t="15903" x="2428875" y="3360738"/>
          <p14:tracePt t="15910" x="2411413" y="3406775"/>
          <p14:tracePt t="15921" x="2392363" y="3451225"/>
          <p14:tracePt t="15926" x="2392363" y="3487738"/>
          <p14:tracePt t="15935" x="2382838" y="3506788"/>
          <p14:tracePt t="15942" x="2382838" y="3516313"/>
          <p14:tracePt t="15990" x="2382838" y="3506788"/>
          <p14:tracePt t="15998" x="2382838" y="3470275"/>
          <p14:tracePt t="16006" x="2382838" y="3424238"/>
          <p14:tracePt t="16014" x="2382838" y="3387725"/>
          <p14:tracePt t="16022" x="2392363" y="3324225"/>
          <p14:tracePt t="16030" x="2411413" y="3278188"/>
          <p14:tracePt t="16038" x="2428875" y="3232150"/>
          <p14:tracePt t="16046" x="2457450" y="3178175"/>
          <p14:tracePt t="16054" x="2474913" y="3114675"/>
          <p14:tracePt t="16062" x="2493963" y="3049588"/>
          <p14:tracePt t="16071" x="2511425" y="3005138"/>
          <p14:tracePt t="16078" x="2538413" y="2959100"/>
          <p14:tracePt t="16087" x="2557463" y="2922588"/>
          <p14:tracePt t="16094" x="2566988" y="2886075"/>
          <p14:tracePt t="16103" x="2574925" y="2857500"/>
          <p14:tracePt t="16110" x="2574925" y="2840038"/>
          <p14:tracePt t="16119" x="2584450" y="2820988"/>
          <p14:tracePt t="16126" x="2584450" y="2813050"/>
          <p14:tracePt t="16135" x="2584450" y="2803525"/>
          <p14:tracePt t="16406" x="2584450" y="2813050"/>
          <p14:tracePt t="16414" x="2584450" y="2886075"/>
          <p14:tracePt t="16422" x="2584450" y="2995613"/>
          <p14:tracePt t="16430" x="2584450" y="3105150"/>
          <p14:tracePt t="16438" x="2584450" y="3232150"/>
          <p14:tracePt t="16446" x="2584450" y="3360738"/>
          <p14:tracePt t="16454" x="2584450" y="3506788"/>
          <p14:tracePt t="16462" x="2603500" y="3633788"/>
          <p14:tracePt t="16471" x="2620963" y="3743325"/>
          <p14:tracePt t="16478" x="2630488" y="3789363"/>
          <p14:tracePt t="16487" x="2630488" y="3808413"/>
          <p14:tracePt t="16494" x="2640013" y="3808413"/>
          <p14:tracePt t="16542" x="2640013" y="3779838"/>
          <p14:tracePt t="16550" x="2647950" y="3716338"/>
          <p14:tracePt t="16558" x="2657475" y="3643313"/>
          <p14:tracePt t="16566" x="2657475" y="3552825"/>
          <p14:tracePt t="16574" x="2676525" y="3479800"/>
          <p14:tracePt t="16582" x="2684463" y="3360738"/>
          <p14:tracePt t="16590" x="2703513" y="3251200"/>
          <p14:tracePt t="16598" x="2713038" y="3141663"/>
          <p14:tracePt t="16606" x="2740025" y="3022600"/>
          <p14:tracePt t="16614" x="2757488" y="2930525"/>
          <p14:tracePt t="16622" x="2767013" y="2840038"/>
          <p14:tracePt t="16630" x="2767013" y="2784475"/>
          <p14:tracePt t="16638" x="2767013" y="2703513"/>
          <p14:tracePt t="16646" x="2767013" y="2630488"/>
          <p14:tracePt t="16654" x="2767013" y="2593975"/>
          <p14:tracePt t="16662" x="2767013" y="2565400"/>
          <p14:tracePt t="16670" x="2767013" y="2528888"/>
          <p14:tracePt t="16678" x="2767013" y="2511425"/>
          <p14:tracePt t="16694" x="2767013" y="2501900"/>
          <p14:tracePt t="16750" x="2767013" y="2528888"/>
          <p14:tracePt t="16758" x="2767013" y="2584450"/>
          <p14:tracePt t="16766" x="2767013" y="2657475"/>
          <p14:tracePt t="16774" x="2767013" y="2747963"/>
          <p14:tracePt t="16782" x="2767013" y="2840038"/>
          <p14:tracePt t="16790" x="2767013" y="2930525"/>
          <p14:tracePt t="16798" x="2767013" y="3022600"/>
          <p14:tracePt t="16806" x="2767013" y="3086100"/>
          <p14:tracePt t="16814" x="2767013" y="3122613"/>
          <p14:tracePt t="16822" x="2767013" y="3151188"/>
          <p14:tracePt t="16830" x="2767013" y="3159125"/>
          <p14:tracePt t="16894" x="2767013" y="3132138"/>
          <p14:tracePt t="16903" x="2767013" y="3095625"/>
          <p14:tracePt t="16910" x="2767013" y="3049588"/>
          <p14:tracePt t="16919" x="2767013" y="3013075"/>
          <p14:tracePt t="16926" x="2767013" y="2976563"/>
          <p14:tracePt t="16935" x="2767013" y="2959100"/>
          <p14:tracePt t="16942" x="2767013" y="2940050"/>
          <p14:tracePt t="16951" x="2767013" y="2930525"/>
          <p14:tracePt t="16998" x="2767013" y="2940050"/>
          <p14:tracePt t="17006" x="2767013" y="2976563"/>
          <p14:tracePt t="17014" x="2757488" y="3022600"/>
          <p14:tracePt t="17022" x="2740025" y="3078163"/>
          <p14:tracePt t="17030" x="2730500" y="3122613"/>
          <p14:tracePt t="17038" x="2730500" y="3178175"/>
          <p14:tracePt t="17046" x="2730500" y="3224213"/>
          <p14:tracePt t="17054" x="2720975" y="3251200"/>
          <p14:tracePt t="17062" x="2720975" y="3278188"/>
          <p14:tracePt t="17070" x="2720975" y="3287713"/>
          <p14:tracePt t="17078" x="2720975" y="3297238"/>
          <p14:tracePt t="17087" x="2720975" y="3305175"/>
          <p14:tracePt t="17190" x="2713038" y="3305175"/>
          <p14:tracePt t="17198" x="2713038" y="3278188"/>
          <p14:tracePt t="17206" x="2713038" y="3232150"/>
          <p14:tracePt t="17214" x="2713038" y="3195638"/>
          <p14:tracePt t="17222" x="2713038" y="3141663"/>
          <p14:tracePt t="17230" x="2703513" y="3059113"/>
          <p14:tracePt t="17238" x="2693988" y="3005138"/>
          <p14:tracePt t="17246" x="2676525" y="2940050"/>
          <p14:tracePt t="17254" x="2667000" y="2886075"/>
          <p14:tracePt t="17262" x="2657475" y="2857500"/>
          <p14:tracePt t="17270" x="2647950" y="2840038"/>
          <p14:tracePt t="17278" x="2640013" y="2820988"/>
          <p14:tracePt t="17294" x="2640013" y="2813050"/>
          <p14:tracePt t="17326" x="2630488" y="2813050"/>
          <p14:tracePt t="17334" x="2620963" y="2830513"/>
          <p14:tracePt t="17342" x="2603500" y="2876550"/>
          <p14:tracePt t="17351" x="2584450" y="2940050"/>
          <p14:tracePt t="17358" x="2566988" y="3005138"/>
          <p14:tracePt t="17366" x="2538413" y="3078163"/>
          <p14:tracePt t="17374" x="2520950" y="3141663"/>
          <p14:tracePt t="17382" x="2501900" y="3205163"/>
          <p14:tracePt t="17390" x="2501900" y="3241675"/>
          <p14:tracePt t="17398" x="2493963" y="3260725"/>
          <p14:tracePt t="17406" x="2493963" y="3268663"/>
          <p14:tracePt t="17846" x="2484438" y="3268663"/>
          <p14:tracePt t="17862" x="2484438" y="3260725"/>
          <p14:tracePt t="18118" x="2474913" y="3278188"/>
          <p14:tracePt t="18126" x="2474913" y="3333750"/>
          <p14:tracePt t="18135" x="2474913" y="3406775"/>
          <p14:tracePt t="18142" x="2474913" y="3497263"/>
          <p14:tracePt t="18150" x="2474913" y="3616325"/>
          <p14:tracePt t="18158" x="2474913" y="3706813"/>
          <p14:tracePt t="18167" x="2493963" y="3779838"/>
          <p14:tracePt t="18174" x="2493963" y="3852863"/>
          <p14:tracePt t="18182" x="2501900" y="3898900"/>
          <p14:tracePt t="18190" x="2501900" y="3927475"/>
          <p14:tracePt t="18198" x="2501900" y="3944938"/>
          <p14:tracePt t="18230" x="2511425" y="3944938"/>
          <p14:tracePt t="18238" x="2511425" y="3935413"/>
          <p14:tracePt t="18246" x="2530475" y="3889375"/>
          <p14:tracePt t="18254" x="2538413" y="3835400"/>
          <p14:tracePt t="18262" x="2557463" y="3771900"/>
          <p14:tracePt t="18270" x="2566988" y="3698875"/>
          <p14:tracePt t="18278" x="2574925" y="3633788"/>
          <p14:tracePt t="18286" x="2574925" y="3560763"/>
          <p14:tracePt t="18294" x="2574925" y="3487738"/>
          <p14:tracePt t="18303" x="2574925" y="3414713"/>
          <p14:tracePt t="18310" x="2574925" y="3360738"/>
          <p14:tracePt t="18319" x="2574925" y="3305175"/>
          <p14:tracePt t="18326" x="2593975" y="3241675"/>
          <p14:tracePt t="18335" x="2593975" y="3205163"/>
          <p14:tracePt t="18342" x="2593975" y="3168650"/>
          <p14:tracePt t="18351" x="2603500" y="3141663"/>
          <p14:tracePt t="18358" x="2603500" y="3132138"/>
          <p14:tracePt t="18367" x="2603500" y="3122613"/>
          <p14:tracePt t="19334" x="2603500" y="3114675"/>
          <p14:tracePt t="19342" x="2603500" y="3095625"/>
          <p14:tracePt t="19351" x="2603500" y="3022600"/>
          <p14:tracePt t="19358" x="2593975" y="2949575"/>
          <p14:tracePt t="19367" x="2574925" y="2867025"/>
          <p14:tracePt t="19374" x="2547938" y="2803525"/>
          <p14:tracePt t="19383" x="2538413" y="2747963"/>
          <p14:tracePt t="19390" x="2538413" y="2703513"/>
          <p14:tracePt t="19399" x="2538413" y="2674938"/>
          <p14:tracePt t="19406" x="2538413" y="2657475"/>
          <p14:tracePt t="19414" x="2538413" y="2638425"/>
          <p14:tracePt t="19430" x="2538413" y="2630488"/>
          <p14:tracePt t="19502" x="2538413" y="2620963"/>
          <p14:tracePt t="19510" x="2538413" y="2611438"/>
          <p14:tracePt t="19526" x="2538413" y="2601913"/>
          <p14:tracePt t="19542" x="2538413" y="2593975"/>
          <p14:tracePt t="19551" x="2538413" y="2584450"/>
          <p14:tracePt t="19574" x="2538413" y="2574925"/>
          <p14:tracePt t="19598" x="2538413" y="2565400"/>
          <p14:tracePt t="19638" x="2538413" y="2557463"/>
          <p14:tracePt t="19654" x="2538413" y="2547938"/>
          <p14:tracePt t="19662" x="2538413" y="2538413"/>
          <p14:tracePt t="19670" x="2538413" y="2528888"/>
          <p14:tracePt t="19686" x="2547938" y="2520950"/>
          <p14:tracePt t="19694" x="2557463" y="2511425"/>
          <p14:tracePt t="19702" x="2566988" y="2511425"/>
          <p14:tracePt t="19710" x="2574925" y="2511425"/>
          <p14:tracePt t="19718" x="2584450" y="2511425"/>
          <p14:tracePt t="19726" x="2593975" y="2511425"/>
          <p14:tracePt t="19735" x="2611438" y="2511425"/>
          <p14:tracePt t="19742" x="2620963" y="2511425"/>
          <p14:tracePt t="19751" x="2640013" y="2511425"/>
          <p14:tracePt t="19758" x="2647950" y="2511425"/>
          <p14:tracePt t="19790" x="2647950" y="2501900"/>
          <p14:tracePt t="19806" x="2647950" y="2492375"/>
          <p14:tracePt t="19822" x="2647950" y="2484438"/>
          <p14:tracePt t="19862" x="2647950" y="2474913"/>
          <p14:tracePt t="19870" x="2640013" y="2474913"/>
          <p14:tracePt t="19894" x="2630488" y="2474913"/>
          <p14:tracePt t="19902" x="2620963" y="2474913"/>
          <p14:tracePt t="19934" x="2603500" y="2474913"/>
          <p14:tracePt t="19942" x="2593975" y="2492375"/>
          <p14:tracePt t="19951" x="2584450" y="2520950"/>
          <p14:tracePt t="19958" x="2566988" y="2547938"/>
          <p14:tracePt t="19967" x="2557463" y="2584450"/>
          <p14:tracePt t="19974" x="2557463" y="2620963"/>
          <p14:tracePt t="19982" x="2557463" y="2647950"/>
          <p14:tracePt t="19990" x="2557463" y="2674938"/>
          <p14:tracePt t="19999" x="2557463" y="2693988"/>
          <p14:tracePt t="20006" x="2574925" y="2720975"/>
          <p14:tracePt t="20014" x="2603500" y="2740025"/>
          <p14:tracePt t="20022" x="2620963" y="2747963"/>
          <p14:tracePt t="20030" x="2630488" y="2757488"/>
          <p14:tracePt t="20174" x="2640013" y="2757488"/>
          <p14:tracePt t="20183" x="2657475" y="2757488"/>
          <p14:tracePt t="20190" x="2693988" y="2784475"/>
          <p14:tracePt t="20198" x="2757488" y="2867025"/>
          <p14:tracePt t="20206" x="2813050" y="2949575"/>
          <p14:tracePt t="20214" x="2932113" y="3059113"/>
          <p14:tracePt t="20222" x="3068638" y="3178175"/>
          <p14:tracePt t="20230" x="3278188" y="3297238"/>
          <p14:tracePt t="20238" x="3662363" y="3460750"/>
          <p14:tracePt t="20246" x="4156075" y="3625850"/>
          <p14:tracePt t="20254" x="4638675" y="3771900"/>
          <p14:tracePt t="20262" x="5287963" y="3881438"/>
          <p14:tracePt t="20270" x="5826125" y="3954463"/>
          <p14:tracePt t="20278" x="6319838" y="4000500"/>
          <p14:tracePt t="20286" x="6777038" y="4017963"/>
          <p14:tracePt t="20294" x="7150100" y="4017963"/>
          <p14:tracePt t="20302" x="7443788" y="3971925"/>
          <p14:tracePt t="20310" x="7662863" y="3927475"/>
          <p14:tracePt t="20318" x="7826375" y="3862388"/>
          <p14:tracePt t="20326" x="7945438" y="3808413"/>
          <p14:tracePt t="20334" x="8027988" y="3743325"/>
          <p14:tracePt t="20342" x="8054975" y="3716338"/>
          <p14:tracePt t="20351" x="8081963" y="3689350"/>
          <p14:tracePt t="20358" x="8081963" y="3670300"/>
          <p14:tracePt t="20367" x="8091488" y="3662363"/>
          <p14:tracePt t="20374" x="8091488" y="3652838"/>
          <p14:tracePt t="20383" x="8091488" y="3643313"/>
          <p14:tracePt t="20462" x="8091488" y="3652838"/>
          <p14:tracePt t="20470" x="8091488" y="3698875"/>
          <p14:tracePt t="20478" x="8091488" y="3762375"/>
          <p14:tracePt t="20486" x="8091488" y="3835400"/>
          <p14:tracePt t="20494" x="8091488" y="3917950"/>
          <p14:tracePt t="20502" x="8118475" y="3990975"/>
          <p14:tracePt t="20510" x="8147050" y="4073525"/>
          <p14:tracePt t="20518" x="8183563" y="4137025"/>
          <p14:tracePt t="20526" x="8220075" y="4183063"/>
          <p14:tracePt t="20534" x="8237538" y="4219575"/>
          <p14:tracePt t="20542" x="8256588" y="4246563"/>
          <p14:tracePt t="20551" x="8264525" y="4273550"/>
          <p14:tracePt t="20558" x="8283575" y="4310063"/>
          <p14:tracePt t="20567" x="8293100" y="4329113"/>
          <p14:tracePt t="20574" x="8293100" y="4356100"/>
          <p14:tracePt t="20583" x="8293100" y="4373563"/>
          <p14:tracePt t="20590" x="8293100" y="4392613"/>
          <p14:tracePt t="20599" x="8274050" y="4410075"/>
          <p14:tracePt t="20606" x="8256588" y="4429125"/>
          <p14:tracePt t="20615" x="8228013" y="4446588"/>
          <p14:tracePt t="20622" x="8183563" y="4475163"/>
          <p14:tracePt t="20630" x="8137525" y="4492625"/>
          <p14:tracePt t="20638" x="8072438" y="4529138"/>
          <p14:tracePt t="20646" x="8008938" y="4556125"/>
          <p14:tracePt t="20654" x="7935913" y="4592638"/>
          <p14:tracePt t="20662" x="7835900" y="4638675"/>
          <p14:tracePt t="20670" x="7735888" y="4684713"/>
          <p14:tracePt t="20678" x="7634288" y="4721225"/>
          <p14:tracePt t="20686" x="7507288" y="4767263"/>
          <p14:tracePt t="20694" x="7388225" y="4811713"/>
          <p14:tracePt t="20702" x="7305675" y="4848225"/>
          <p14:tracePt t="20710" x="7232650" y="4894263"/>
          <p14:tracePt t="20718" x="7186613" y="4913313"/>
          <p14:tracePt t="20726" x="7150100" y="4930775"/>
          <p14:tracePt t="20734" x="7132638" y="4940300"/>
          <p14:tracePt t="20742" x="7113588" y="4940300"/>
          <p14:tracePt t="20758" x="7105650" y="4940300"/>
          <p14:tracePt t="20783" x="7096125" y="4922838"/>
          <p14:tracePt t="20790" x="7096125" y="4903788"/>
          <p14:tracePt t="20799" x="7096125" y="4876800"/>
          <p14:tracePt t="20806" x="7096125" y="4840288"/>
          <p14:tracePt t="20815" x="7096125" y="4811713"/>
          <p14:tracePt t="20822" x="7096125" y="4784725"/>
          <p14:tracePt t="20830" x="7096125" y="4738688"/>
          <p14:tracePt t="20838" x="7096125" y="4711700"/>
          <p14:tracePt t="20846" x="7096125" y="4675188"/>
          <p14:tracePt t="20854" x="7096125" y="4648200"/>
          <p14:tracePt t="20862" x="7086600" y="4611688"/>
          <p14:tracePt t="20870" x="7086600" y="4575175"/>
          <p14:tracePt t="20878" x="7086600" y="4529138"/>
          <p14:tracePt t="20886" x="7086600" y="4475163"/>
          <p14:tracePt t="20901" x="7086600" y="4419600"/>
          <p14:tracePt t="20902" x="7086600" y="4329113"/>
          <p14:tracePt t="20910" x="7086600" y="4237038"/>
          <p14:tracePt t="20918" x="7086600" y="4127500"/>
          <p14:tracePt t="20926" x="7086600" y="4037013"/>
          <p14:tracePt t="20934" x="7086600" y="3927475"/>
          <p14:tracePt t="20942" x="7086600" y="3835400"/>
          <p14:tracePt t="20951" x="7086600" y="3716338"/>
          <p14:tracePt t="20958" x="7105650" y="3606800"/>
          <p14:tracePt t="20967" x="7105650" y="3516313"/>
          <p14:tracePt t="20974" x="7113588" y="3406775"/>
          <p14:tracePt t="20983" x="7132638" y="3314700"/>
          <p14:tracePt t="20990" x="7142163" y="3214688"/>
          <p14:tracePt t="20998" x="7142163" y="3105150"/>
          <p14:tracePt t="21006" x="7142163" y="2995613"/>
          <p14:tracePt t="21015" x="7142163" y="2886075"/>
          <p14:tracePt t="21022" x="7142163" y="2794000"/>
          <p14:tracePt t="21030" x="7123113" y="2667000"/>
          <p14:tracePt t="21038" x="7096125" y="2565400"/>
          <p14:tracePt t="21046" x="7086600" y="2474913"/>
          <p14:tracePt t="21054" x="7059613" y="2392363"/>
          <p14:tracePt t="21062" x="7032625" y="2309813"/>
          <p14:tracePt t="21070" x="7023100" y="2273300"/>
          <p14:tracePt t="21078" x="7004050" y="2228850"/>
          <p14:tracePt t="21086" x="6996113" y="2200275"/>
          <p14:tracePt t="21094" x="6977063" y="2173288"/>
          <p14:tracePt t="21102" x="6967538" y="2136775"/>
          <p14:tracePt t="21110" x="6959600" y="2109788"/>
          <p14:tracePt t="21118" x="6940550" y="2082800"/>
          <p14:tracePt t="21126" x="6940550" y="2063750"/>
          <p14:tracePt t="21134" x="6931025" y="2046288"/>
          <p14:tracePt t="21142" x="6931025" y="2027238"/>
          <p14:tracePt t="21150" x="6923088" y="2017713"/>
          <p14:tracePt t="21158" x="6923088" y="2000250"/>
          <p14:tracePt t="21167" x="6913563" y="1981200"/>
          <p14:tracePt t="21174" x="6904038" y="1963738"/>
          <p14:tracePt t="21183" x="6904038" y="1954213"/>
          <p14:tracePt t="21190" x="6894513" y="1935163"/>
          <p14:tracePt t="21199" x="6886575" y="1917700"/>
          <p14:tracePt t="21206" x="6886575" y="1898650"/>
          <p14:tracePt t="21215" x="6877050" y="1890713"/>
          <p14:tracePt t="21286" x="6867525" y="1898650"/>
          <p14:tracePt t="21294" x="6858000" y="1963738"/>
          <p14:tracePt t="21302" x="6840538" y="2036763"/>
          <p14:tracePt t="21310" x="6840538" y="2127250"/>
          <p14:tracePt t="21318" x="6840538" y="2255838"/>
          <p14:tracePt t="21326" x="6840538" y="2382838"/>
          <p14:tracePt t="21334" x="6840538" y="2547938"/>
          <p14:tracePt t="21342" x="6840538" y="2693988"/>
          <p14:tracePt t="21350" x="6840538" y="2876550"/>
          <p14:tracePt t="21358" x="6867525" y="3078163"/>
          <p14:tracePt t="21367" x="6877050" y="3260725"/>
          <p14:tracePt t="21374" x="6894513" y="3443288"/>
          <p14:tracePt t="21383" x="6913563" y="3670300"/>
          <p14:tracePt t="21390" x="6940550" y="3835400"/>
          <p14:tracePt t="21399" x="6940550" y="3963988"/>
          <p14:tracePt t="21406" x="6940550" y="4127500"/>
          <p14:tracePt t="21415" x="6940550" y="4237038"/>
          <p14:tracePt t="21422" x="6940550" y="4329113"/>
          <p14:tracePt t="21431" x="6940550" y="4419600"/>
          <p14:tracePt t="21438" x="6940550" y="4483100"/>
          <p14:tracePt t="21446" x="6940550" y="4556125"/>
          <p14:tracePt t="21454" x="6940550" y="4611688"/>
          <p14:tracePt t="21462" x="6940550" y="4648200"/>
          <p14:tracePt t="21470" x="6940550" y="4694238"/>
          <p14:tracePt t="21478" x="6940550" y="4721225"/>
          <p14:tracePt t="21486" x="6950075" y="4748213"/>
          <p14:tracePt t="21494" x="6950075" y="4767263"/>
          <p14:tracePt t="21502" x="6950075" y="4775200"/>
          <p14:tracePt t="21590" x="6950075" y="4784725"/>
          <p14:tracePt t="21606" x="6959600" y="4784725"/>
          <p14:tracePt t="21622" x="6967538" y="4784725"/>
          <p14:tracePt t="21630" x="6977063" y="4784725"/>
          <p14:tracePt t="21638" x="6986588" y="4784725"/>
          <p14:tracePt t="21646" x="6996113" y="4767263"/>
          <p14:tracePt t="21654" x="7004050" y="4748213"/>
          <p14:tracePt t="21662" x="7013575" y="4721225"/>
          <p14:tracePt t="21670" x="7023100" y="4702175"/>
          <p14:tracePt t="21678" x="7032625" y="4657725"/>
          <p14:tracePt t="21686" x="7040563" y="4621213"/>
          <p14:tracePt t="21694" x="7050088" y="4538663"/>
          <p14:tracePt t="21702" x="7077075" y="4465638"/>
          <p14:tracePt t="21710" x="7105650" y="4346575"/>
          <p14:tracePt t="21718" x="7123113" y="4219575"/>
          <p14:tracePt t="21726" x="7142163" y="4054475"/>
          <p14:tracePt t="21734" x="7150100" y="3889375"/>
          <p14:tracePt t="21742" x="7169150" y="3725863"/>
          <p14:tracePt t="21750" x="7186613" y="3560763"/>
          <p14:tracePt t="21758" x="7186613" y="3414713"/>
          <p14:tracePt t="21767" x="7196138" y="3268663"/>
          <p14:tracePt t="21774" x="7215188" y="3159125"/>
          <p14:tracePt t="21783" x="7215188" y="3032125"/>
          <p14:tracePt t="21790" x="7215188" y="2913063"/>
          <p14:tracePt t="21799" x="7205663" y="2803525"/>
          <p14:tracePt t="21806" x="7205663" y="2711450"/>
          <p14:tracePt t="21815" x="7196138" y="2638425"/>
          <p14:tracePt t="21822" x="7178675" y="2557463"/>
          <p14:tracePt t="21831" x="7178675" y="2484438"/>
          <p14:tracePt t="21838" x="7169150" y="2428875"/>
          <p14:tracePt t="21846" x="7169150" y="2365375"/>
          <p14:tracePt t="21854" x="7159625" y="2328863"/>
          <p14:tracePt t="21862" x="7150100" y="2265363"/>
          <p14:tracePt t="21870" x="7123113" y="2236788"/>
          <p14:tracePt t="21883" x="7113588" y="2209800"/>
          <p14:tracePt t="21886" x="7105650" y="2173288"/>
          <p14:tracePt t="21894" x="7105650" y="2136775"/>
          <p14:tracePt t="21902" x="7096125" y="2109788"/>
          <p14:tracePt t="21910" x="7096125" y="2090738"/>
          <p14:tracePt t="21918" x="7086600" y="2054225"/>
          <p14:tracePt t="21926" x="7086600" y="2036763"/>
          <p14:tracePt t="21934" x="7077075" y="2017713"/>
          <p14:tracePt t="21950" x="7069138" y="2009775"/>
          <p14:tracePt t="21958" x="7069138" y="2000250"/>
          <p14:tracePt t="21967" x="7059613" y="2000250"/>
          <p14:tracePt t="21974" x="7059613" y="1990725"/>
          <p14:tracePt t="21990" x="7059613" y="1981200"/>
          <p14:tracePt t="22006" x="7050088" y="1981200"/>
          <p14:tracePt t="22015" x="7050088" y="1973263"/>
          <p14:tracePt t="22046" x="7032625" y="1990725"/>
          <p14:tracePt t="22054" x="6996113" y="2036763"/>
          <p14:tracePt t="22062" x="6967538" y="2136775"/>
          <p14:tracePt t="22070" x="6923088" y="2282825"/>
          <p14:tracePt t="22078" x="6894513" y="2447925"/>
          <p14:tracePt t="22086" x="6877050" y="2630488"/>
          <p14:tracePt t="22094" x="6877050" y="2830513"/>
          <p14:tracePt t="22102" x="6858000" y="3059113"/>
          <p14:tracePt t="22110" x="6858000" y="3260725"/>
          <p14:tracePt t="22118" x="6858000" y="3479800"/>
          <p14:tracePt t="22126" x="6858000" y="3679825"/>
          <p14:tracePt t="22134" x="6886575" y="3908425"/>
          <p14:tracePt t="22142" x="6886575" y="4090988"/>
          <p14:tracePt t="22150" x="6886575" y="4237038"/>
          <p14:tracePt t="22158" x="6886575" y="4383088"/>
          <p14:tracePt t="22167" x="6877050" y="4511675"/>
          <p14:tracePt t="22174" x="6877050" y="4621213"/>
          <p14:tracePt t="22183" x="6877050" y="4694238"/>
          <p14:tracePt t="22190" x="6877050" y="4748213"/>
          <p14:tracePt t="22199" x="6867525" y="4784725"/>
          <p14:tracePt t="22206" x="6867525" y="4811713"/>
          <p14:tracePt t="22215" x="6867525" y="4830763"/>
          <p14:tracePt t="22222" x="6867525" y="4840288"/>
          <p14:tracePt t="22231" x="6867525" y="4848225"/>
          <p14:tracePt t="22254" x="6867525" y="4857750"/>
          <p14:tracePt t="22270" x="6867525" y="4867275"/>
          <p14:tracePt t="22278" x="6877050" y="4876800"/>
          <p14:tracePt t="22286" x="6877050" y="4884738"/>
          <p14:tracePt t="22294" x="6886575" y="4903788"/>
          <p14:tracePt t="22302" x="6894513" y="4930775"/>
          <p14:tracePt t="22310" x="6913563" y="4976813"/>
          <p14:tracePt t="22318" x="6940550" y="5040313"/>
          <p14:tracePt t="22326" x="6967538" y="5095875"/>
          <p14:tracePt t="22334" x="7004050" y="5178425"/>
          <p14:tracePt t="22342" x="7040563" y="5241925"/>
          <p14:tracePt t="22350" x="7086600" y="5305425"/>
          <p14:tracePt t="22358" x="7113588" y="5341938"/>
          <p14:tracePt t="22366" x="7159625" y="5378450"/>
          <p14:tracePt t="22374" x="7196138" y="5387975"/>
          <p14:tracePt t="22383" x="7205663" y="5387975"/>
          <p14:tracePt t="22390" x="7215188" y="5387975"/>
          <p14:tracePt t="22399" x="7223125" y="5387975"/>
          <p14:tracePt t="22406" x="7223125" y="5368925"/>
          <p14:tracePt t="22415" x="7232650" y="5351463"/>
          <p14:tracePt t="22422" x="7232650" y="5324475"/>
          <p14:tracePt t="22431" x="7232650" y="5278438"/>
          <p14:tracePt t="22438" x="7232650" y="5251450"/>
          <p14:tracePt t="22447" x="7223125" y="5205413"/>
          <p14:tracePt t="22454" x="7215188" y="5168900"/>
          <p14:tracePt t="22462" x="7178675" y="5105400"/>
          <p14:tracePt t="22470" x="7132638" y="5040313"/>
          <p14:tracePt t="22478" x="7096125" y="4976813"/>
          <p14:tracePt t="22486" x="7032625" y="4894263"/>
          <p14:tracePt t="22494" x="6977063" y="4821238"/>
          <p14:tracePt t="22502" x="6923088" y="4757738"/>
          <p14:tracePt t="22510" x="6840538" y="4684713"/>
          <p14:tracePt t="22518" x="6740525" y="4621213"/>
          <p14:tracePt t="22526" x="6657975" y="4548188"/>
          <p14:tracePt t="22534" x="6557963" y="4502150"/>
          <p14:tracePt t="22542" x="6475413" y="4465638"/>
          <p14:tracePt t="22550" x="6373813" y="4410075"/>
          <p14:tracePt t="22558" x="6300788" y="4383088"/>
          <p14:tracePt t="22566" x="6237288" y="4373563"/>
          <p14:tracePt t="22574" x="6200775" y="4373563"/>
          <p14:tracePt t="22583" x="6191250" y="4373563"/>
          <p14:tracePt t="22615" x="6219825" y="4419600"/>
          <p14:tracePt t="22622" x="6273800" y="4492625"/>
          <p14:tracePt t="22631" x="6337300" y="4556125"/>
          <p14:tracePt t="22638" x="6429375" y="4657725"/>
          <p14:tracePt t="22647" x="6565900" y="4748213"/>
          <p14:tracePt t="22654" x="6731000" y="4811713"/>
          <p14:tracePt t="22662" x="6850063" y="4848225"/>
          <p14:tracePt t="22670" x="6959600" y="4848225"/>
          <p14:tracePt t="22678" x="7013575" y="4848225"/>
          <p14:tracePt t="22686" x="7050088" y="4830763"/>
          <p14:tracePt t="22694" x="7069138" y="4803775"/>
          <p14:tracePt t="22702" x="7069138" y="4757738"/>
          <p14:tracePt t="22710" x="7069138" y="4721225"/>
          <p14:tracePt t="22718" x="7059613" y="4657725"/>
          <p14:tracePt t="22726" x="6996113" y="4556125"/>
          <p14:tracePt t="22734" x="6913563" y="4456113"/>
          <p14:tracePt t="22742" x="6794500" y="4356100"/>
          <p14:tracePt t="22750" x="6657975" y="4227513"/>
          <p14:tracePt t="22758" x="6446838" y="4110038"/>
          <p14:tracePt t="22766" x="6191250" y="3954463"/>
          <p14:tracePt t="22774" x="5872163" y="3808413"/>
          <p14:tracePt t="22783" x="5553075" y="3633788"/>
          <p14:tracePt t="22790" x="5297488" y="3497263"/>
          <p14:tracePt t="22799" x="5049838" y="3360738"/>
          <p14:tracePt t="22806" x="4903788" y="3305175"/>
          <p14:tracePt t="22815" x="4748213" y="3241675"/>
          <p14:tracePt t="22822" x="4648200" y="3214688"/>
          <p14:tracePt t="22830" x="4621213" y="3205163"/>
          <p14:tracePt t="22862" x="4621213" y="3224213"/>
          <p14:tracePt t="22870" x="4657725" y="3268663"/>
          <p14:tracePt t="22883" x="4748213" y="3370263"/>
          <p14:tracePt t="22886" x="4830763" y="3487738"/>
          <p14:tracePt t="22894" x="4976813" y="3652838"/>
          <p14:tracePt t="22902" x="5151438" y="3825875"/>
          <p14:tracePt t="22910" x="5324475" y="3981450"/>
          <p14:tracePt t="22918" x="5597525" y="4210050"/>
          <p14:tracePt t="22926" x="5826125" y="4365625"/>
          <p14:tracePt t="22934" x="6000750" y="4456113"/>
          <p14:tracePt t="22942" x="6137275" y="4519613"/>
          <p14:tracePt t="22950" x="6264275" y="4548188"/>
          <p14:tracePt t="22958" x="6337300" y="4548188"/>
          <p14:tracePt t="22966" x="6365875" y="4548188"/>
          <p14:tracePt t="22974" x="6373813" y="4538663"/>
          <p14:tracePt t="22983" x="6373813" y="4519613"/>
          <p14:tracePt t="22990" x="6373813" y="4483100"/>
          <p14:tracePt t="22999" x="6365875" y="4438650"/>
          <p14:tracePt t="23006" x="6310313" y="4356100"/>
          <p14:tracePt t="23015" x="6219825" y="4256088"/>
          <p14:tracePt t="23022" x="6081713" y="4146550"/>
          <p14:tracePt t="23031" x="5935663" y="4037013"/>
          <p14:tracePt t="23038" x="5726113" y="3917950"/>
          <p14:tracePt t="23047" x="5487988" y="3808413"/>
          <p14:tracePt t="23054" x="5287963" y="3725863"/>
          <p14:tracePt t="23062" x="5132388" y="3643313"/>
          <p14:tracePt t="23070" x="4995863" y="3606800"/>
          <p14:tracePt t="23078" x="4903788" y="3579813"/>
          <p14:tracePt t="23086" x="4857750" y="3579813"/>
          <p14:tracePt t="23118" x="4867275" y="3616325"/>
          <p14:tracePt t="23126" x="4903788" y="3679825"/>
          <p14:tracePt t="23134" x="4986338" y="3779838"/>
          <p14:tracePt t="23142" x="5078413" y="3898900"/>
          <p14:tracePt t="23150" x="5214938" y="4037013"/>
          <p14:tracePt t="23158" x="5360988" y="4173538"/>
          <p14:tracePt t="23166" x="5534025" y="4310063"/>
          <p14:tracePt t="23174" x="5689600" y="4410075"/>
          <p14:tracePt t="23182" x="5845175" y="4475163"/>
          <p14:tracePt t="23190" x="5991225" y="4502150"/>
          <p14:tracePt t="23199" x="6081713" y="4519613"/>
          <p14:tracePt t="23206" x="6146800" y="4519613"/>
          <p14:tracePt t="23215" x="6200775" y="4511675"/>
          <p14:tracePt t="23222" x="6219825" y="4492625"/>
          <p14:tracePt t="23231" x="6219825" y="4475163"/>
          <p14:tracePt t="23238" x="6219825" y="4446588"/>
          <p14:tracePt t="23247" x="6219825" y="4392613"/>
          <p14:tracePt t="23254" x="6191250" y="4329113"/>
          <p14:tracePt t="23263" x="6137275" y="4227513"/>
          <p14:tracePt t="23270" x="6045200" y="4127500"/>
          <p14:tracePt t="23278" x="5927725" y="4037013"/>
          <p14:tracePt t="23286" x="5808663" y="3917950"/>
          <p14:tracePt t="23294" x="5670550" y="3825875"/>
          <p14:tracePt t="23302" x="5553075" y="3743325"/>
          <p14:tracePt t="23310" x="5414963" y="3652838"/>
          <p14:tracePt t="23318" x="5305425" y="3589338"/>
          <p14:tracePt t="23326" x="5205413" y="3516313"/>
          <p14:tracePt t="23334" x="5141913" y="3479800"/>
          <p14:tracePt t="23342" x="5105400" y="3460750"/>
          <p14:tracePt t="23350" x="5095875" y="3460750"/>
          <p14:tracePt t="23374" x="5105400" y="3470275"/>
          <p14:tracePt t="23382" x="5159375" y="3543300"/>
          <p14:tracePt t="23390" x="5260975" y="3643313"/>
          <p14:tracePt t="23399" x="5387975" y="3808413"/>
          <p14:tracePt t="23406" x="5589588" y="3990975"/>
          <p14:tracePt t="23415" x="5818188" y="4237038"/>
          <p14:tracePt t="23422" x="6054725" y="4456113"/>
          <p14:tracePt t="23431" x="6300788" y="4684713"/>
          <p14:tracePt t="23438" x="6475413" y="4830763"/>
          <p14:tracePt t="23447" x="6594475" y="4922838"/>
          <p14:tracePt t="23454" x="6694488" y="4995863"/>
          <p14:tracePt t="23463" x="6767513" y="5003800"/>
          <p14:tracePt t="23470" x="6794500" y="5003800"/>
          <p14:tracePt t="23478" x="6813550" y="5003800"/>
          <p14:tracePt t="23494" x="6821488" y="4986338"/>
          <p14:tracePt t="23502" x="6821488" y="4940300"/>
          <p14:tracePt t="23510" x="6804025" y="4857750"/>
          <p14:tracePt t="23518" x="6757988" y="4738688"/>
          <p14:tracePt t="23526" x="6675438" y="4602163"/>
          <p14:tracePt t="23534" x="6565900" y="4483100"/>
          <p14:tracePt t="23542" x="6429375" y="4365625"/>
          <p14:tracePt t="23550" x="6310313" y="4227513"/>
          <p14:tracePt t="23558" x="6183313" y="4117975"/>
          <p14:tracePt t="23566" x="6064250" y="4037013"/>
          <p14:tracePt t="23574" x="5964238" y="3944938"/>
          <p14:tracePt t="23582" x="5881688" y="3908425"/>
          <p14:tracePt t="23590" x="5835650" y="3881438"/>
          <p14:tracePt t="23632" x="5845175" y="3917950"/>
          <p14:tracePt t="23638" x="5899150" y="4000500"/>
          <p14:tracePt t="23646" x="5972175" y="4100513"/>
          <p14:tracePt t="23654" x="6054725" y="4200525"/>
          <p14:tracePt t="23663" x="6164263" y="4319588"/>
          <p14:tracePt t="23670" x="6283325" y="4465638"/>
          <p14:tracePt t="23678" x="6402388" y="4548188"/>
          <p14:tracePt t="23686" x="6521450" y="4621213"/>
          <p14:tracePt t="23694" x="6621463" y="4665663"/>
          <p14:tracePt t="23702" x="6667500" y="4684713"/>
          <p14:tracePt t="23710" x="6711950" y="4711700"/>
          <p14:tracePt t="23718" x="6721475" y="4711700"/>
          <p14:tracePt t="23782" x="6721475" y="4702175"/>
          <p14:tracePt t="23790" x="6694488" y="4684713"/>
          <p14:tracePt t="23799" x="6675438" y="4675188"/>
          <p14:tracePt t="23806" x="6667500" y="4657725"/>
          <p14:tracePt t="23815" x="6657975" y="4657725"/>
          <p14:tracePt t="23878" x="6667500" y="4665663"/>
          <p14:tracePt t="23886" x="6684963" y="4684713"/>
          <p14:tracePt t="23894" x="6704013" y="4721225"/>
          <p14:tracePt t="23902" x="6711950" y="4738688"/>
          <p14:tracePt t="23910" x="6721475" y="4748213"/>
          <p14:tracePt t="23918" x="6721475" y="4757738"/>
          <p14:tracePt t="23926" x="6731000" y="4757738"/>
          <p14:tracePt t="24182" x="6731000" y="4767263"/>
          <p14:tracePt t="24190" x="6740525" y="4775200"/>
          <p14:tracePt t="24198" x="6740525" y="4794250"/>
          <p14:tracePt t="24206" x="6740525" y="4811713"/>
          <p14:tracePt t="24215" x="6740525" y="4830763"/>
          <p14:tracePt t="24254" x="6731000" y="4830763"/>
          <p14:tracePt t="24262" x="6704013" y="4794250"/>
          <p14:tracePt t="24270" x="6648450" y="4721225"/>
          <p14:tracePt t="24280" x="6575425" y="4638675"/>
          <p14:tracePt t="24286" x="6475413" y="4556125"/>
          <p14:tracePt t="24294" x="6373813" y="4465638"/>
          <p14:tracePt t="24302" x="6256338" y="4373563"/>
          <p14:tracePt t="24310" x="6118225" y="4273550"/>
          <p14:tracePt t="24318" x="6018213" y="4200525"/>
          <p14:tracePt t="24326" x="5918200" y="4154488"/>
          <p14:tracePt t="24334" x="5854700" y="4117975"/>
          <p14:tracePt t="24342" x="5808663" y="4100513"/>
          <p14:tracePt t="24350" x="5808663" y="4090988"/>
          <p14:tracePt t="24390" x="5808663" y="4117975"/>
          <p14:tracePt t="24398" x="5845175" y="4191000"/>
          <p14:tracePt t="24406" x="5899150" y="4273550"/>
          <p14:tracePt t="24415" x="5981700" y="4392613"/>
          <p14:tracePt t="24422" x="6091238" y="4529138"/>
          <p14:tracePt t="24431" x="6210300" y="4611688"/>
          <p14:tracePt t="24438" x="6346825" y="4721225"/>
          <p14:tracePt t="24447" x="6465888" y="4811713"/>
          <p14:tracePt t="24454" x="6584950" y="4867275"/>
          <p14:tracePt t="24463" x="6675438" y="4884738"/>
          <p14:tracePt t="24470" x="6748463" y="4894263"/>
          <p14:tracePt t="24479" x="6794500" y="4894263"/>
          <p14:tracePt t="24486" x="6821488" y="4894263"/>
          <p14:tracePt t="24494" x="6840538" y="4894263"/>
          <p14:tracePt t="24502" x="6850063" y="4876800"/>
          <p14:tracePt t="24510" x="6858000" y="4857750"/>
          <p14:tracePt t="24518" x="6858000" y="4830763"/>
          <p14:tracePt t="24526" x="6858000" y="4794250"/>
          <p14:tracePt t="24534" x="6821488" y="4738688"/>
          <p14:tracePt t="24542" x="6777038" y="4684713"/>
          <p14:tracePt t="24550" x="6675438" y="4602163"/>
          <p14:tracePt t="24558" x="6575425" y="4529138"/>
          <p14:tracePt t="24566" x="6456363" y="4456113"/>
          <p14:tracePt t="24574" x="6300788" y="4383088"/>
          <p14:tracePt t="24582" x="6164263" y="4319588"/>
          <p14:tracePt t="24590" x="6037263" y="4246563"/>
          <p14:tracePt t="24598" x="5899150" y="4183063"/>
          <p14:tracePt t="24606" x="5772150" y="4146550"/>
          <p14:tracePt t="24615" x="5689600" y="4127500"/>
          <p14:tracePt t="24622" x="5662613" y="4127500"/>
          <p14:tracePt t="24647" x="5662613" y="4137025"/>
          <p14:tracePt t="24654" x="5699125" y="4183063"/>
          <p14:tracePt t="24663" x="5745163" y="4246563"/>
          <p14:tracePt t="24670" x="5835650" y="4337050"/>
          <p14:tracePt t="24679" x="5935663" y="4419600"/>
          <p14:tracePt t="24686" x="6054725" y="4529138"/>
          <p14:tracePt t="24694" x="6173788" y="4621213"/>
          <p14:tracePt t="24702" x="6329363" y="4694238"/>
          <p14:tracePt t="24710" x="6429375" y="4767263"/>
          <p14:tracePt t="24718" x="6529388" y="4821238"/>
          <p14:tracePt t="24726" x="6602413" y="4857750"/>
          <p14:tracePt t="24734" x="6657975" y="4894263"/>
          <p14:tracePt t="24742" x="6684963" y="4930775"/>
          <p14:tracePt t="24750" x="6721475" y="4949825"/>
          <p14:tracePt t="24758" x="6740525" y="4959350"/>
          <p14:tracePt t="24798" x="6740525" y="4949825"/>
          <p14:tracePt t="24806" x="6684963" y="4876800"/>
          <p14:tracePt t="24815" x="6611938" y="4794250"/>
          <p14:tracePt t="24822" x="6548438" y="4694238"/>
          <p14:tracePt t="24831" x="6475413" y="4602163"/>
          <p14:tracePt t="24838" x="6419850" y="4519613"/>
          <p14:tracePt t="24847" x="6392863" y="4475163"/>
          <p14:tracePt t="24854" x="6392863" y="4465638"/>
          <p14:tracePt t="24870" x="6392863" y="4456113"/>
          <p14:tracePt t="24881" x="6410325" y="4456113"/>
          <p14:tracePt t="24886" x="6465888" y="4456113"/>
          <p14:tracePt t="24894" x="6548438" y="4465638"/>
          <p14:tracePt t="24902" x="6657975" y="4492625"/>
          <p14:tracePt t="24910" x="6777038" y="4538663"/>
          <p14:tracePt t="24918" x="6923088" y="4584700"/>
          <p14:tracePt t="24926" x="7059613" y="4648200"/>
          <p14:tracePt t="24934" x="7169150" y="4675188"/>
          <p14:tracePt t="24942" x="7288213" y="4730750"/>
          <p14:tracePt t="24950" x="7388225" y="4757738"/>
          <p14:tracePt t="24958" x="7470775" y="4811713"/>
          <p14:tracePt t="24966" x="7534275" y="4867275"/>
          <p14:tracePt t="24974" x="7570788" y="4913313"/>
          <p14:tracePt t="24982" x="7580313" y="4959350"/>
          <p14:tracePt t="24990" x="7580313" y="4986338"/>
          <p14:tracePt t="24998" x="7580313" y="5022850"/>
          <p14:tracePt t="25006" x="7570788" y="5049838"/>
          <p14:tracePt t="25015" x="7553325" y="5076825"/>
          <p14:tracePt t="25022" x="7507288" y="5095875"/>
          <p14:tracePt t="25031" x="7443788" y="5122863"/>
          <p14:tracePt t="25038" x="7334250" y="5122863"/>
          <p14:tracePt t="25047" x="7205663" y="5122863"/>
          <p14:tracePt t="25054" x="7059613" y="5122863"/>
          <p14:tracePt t="25063" x="6913563" y="5105400"/>
          <p14:tracePt t="25070" x="6757988" y="5040313"/>
          <p14:tracePt t="25079" x="6611938" y="4986338"/>
          <p14:tracePt t="25086" x="6475413" y="4922838"/>
          <p14:tracePt t="25096" x="6337300" y="4848225"/>
          <p14:tracePt t="25102" x="6237288" y="4775200"/>
          <p14:tracePt t="25110" x="6173788" y="4721225"/>
          <p14:tracePt t="25118" x="6127750" y="4684713"/>
          <p14:tracePt t="25126" x="6100763" y="4638675"/>
          <p14:tracePt t="25134" x="6091238" y="4602163"/>
          <p14:tracePt t="25142" x="6091238" y="4556125"/>
          <p14:tracePt t="25150" x="6110288" y="4502150"/>
          <p14:tracePt t="25158" x="6173788" y="4438650"/>
          <p14:tracePt t="25166" x="6292850" y="4356100"/>
          <p14:tracePt t="25174" x="6410325" y="4300538"/>
          <p14:tracePt t="25182" x="6575425" y="4227513"/>
          <p14:tracePt t="25190" x="6731000" y="4183063"/>
          <p14:tracePt t="25198" x="6877050" y="4164013"/>
          <p14:tracePt t="25206" x="7023100" y="4164013"/>
          <p14:tracePt t="25214" x="7150100" y="4183063"/>
          <p14:tracePt t="25222" x="7288213" y="4219575"/>
          <p14:tracePt t="25231" x="7415213" y="4273550"/>
          <p14:tracePt t="25238" x="7516813" y="4346575"/>
          <p14:tracePt t="25247" x="7597775" y="4429125"/>
          <p14:tracePt t="25254" x="7689850" y="4529138"/>
          <p14:tracePt t="25263" x="7743825" y="4648200"/>
          <p14:tracePt t="25270" x="7772400" y="4748213"/>
          <p14:tracePt t="25278" x="7772400" y="4857750"/>
          <p14:tracePt t="25286" x="7772400" y="4949825"/>
          <p14:tracePt t="25295" x="7743825" y="5040313"/>
          <p14:tracePt t="25302" x="7689850" y="5141913"/>
          <p14:tracePt t="25310" x="7634288" y="5222875"/>
          <p14:tracePt t="25318" x="7553325" y="5278438"/>
          <p14:tracePt t="25326" x="7470775" y="5332413"/>
          <p14:tracePt t="25334" x="7370763" y="5351463"/>
          <p14:tracePt t="25342" x="7296150" y="5351463"/>
          <p14:tracePt t="25350" x="7223125" y="5351463"/>
          <p14:tracePt t="25358" x="7123113" y="5305425"/>
          <p14:tracePt t="25366" x="7040563" y="5232400"/>
          <p14:tracePt t="25374" x="6967538" y="5168900"/>
          <p14:tracePt t="25382" x="6923088" y="5105400"/>
          <p14:tracePt t="25390" x="6904038" y="5022850"/>
          <p14:tracePt t="25398" x="6894513" y="4967288"/>
          <p14:tracePt t="25406" x="6894513" y="4913313"/>
          <p14:tracePt t="25414" x="6894513" y="4848225"/>
          <p14:tracePt t="25422" x="6904038" y="4821238"/>
          <p14:tracePt t="25431" x="6923088" y="4794250"/>
          <p14:tracePt t="25438" x="6950075" y="4775200"/>
          <p14:tracePt t="25447" x="6967538" y="4757738"/>
          <p14:tracePt t="25454" x="6996113" y="4757738"/>
          <p14:tracePt t="25463" x="7013575" y="4757738"/>
          <p14:tracePt t="25470" x="7040563" y="4767263"/>
          <p14:tracePt t="25479" x="7086600" y="4784725"/>
          <p14:tracePt t="25486" x="7132638" y="4830763"/>
          <p14:tracePt t="25495" x="7169150" y="4867275"/>
          <p14:tracePt t="25502" x="7186613" y="4913313"/>
          <p14:tracePt t="25510" x="7215188" y="4959350"/>
          <p14:tracePt t="25518" x="7232650" y="5003800"/>
          <p14:tracePt t="25526" x="7232650" y="5032375"/>
          <p14:tracePt t="25534" x="7232650" y="5068888"/>
          <p14:tracePt t="25542" x="7232650" y="5105400"/>
          <p14:tracePt t="25550" x="7215188" y="5132388"/>
          <p14:tracePt t="25558" x="7196138" y="5159375"/>
          <p14:tracePt t="25566" x="7169150" y="5186363"/>
          <p14:tracePt t="25574" x="7142163" y="5205413"/>
          <p14:tracePt t="25582" x="7113588" y="5205413"/>
          <p14:tracePt t="25590" x="7086600" y="5214938"/>
          <p14:tracePt t="25598" x="7050088" y="5214938"/>
          <p14:tracePt t="25606" x="7023100" y="5205413"/>
          <p14:tracePt t="25614" x="6977063" y="5168900"/>
          <p14:tracePt t="25622" x="6923088" y="5105400"/>
          <p14:tracePt t="25631" x="6858000" y="5032375"/>
          <p14:tracePt t="25638" x="6784975" y="4922838"/>
          <p14:tracePt t="25647" x="6757988" y="4803775"/>
          <p14:tracePt t="25654" x="6740525" y="4711700"/>
          <p14:tracePt t="25664" x="6740525" y="4638675"/>
          <p14:tracePt t="25670" x="6757988" y="4556125"/>
          <p14:tracePt t="25679" x="6813550" y="4492625"/>
          <p14:tracePt t="25686" x="6894513" y="4419600"/>
          <p14:tracePt t="25695" x="7032625" y="4346575"/>
          <p14:tracePt t="25702" x="7159625" y="4300538"/>
          <p14:tracePt t="25710" x="7315200" y="4273550"/>
          <p14:tracePt t="25718" x="7480300" y="4256088"/>
          <p14:tracePt t="25726" x="7626350" y="4256088"/>
          <p14:tracePt t="25734" x="7735888" y="4264025"/>
          <p14:tracePt t="25742" x="7845425" y="4292600"/>
          <p14:tracePt t="25750" x="7945438" y="4329113"/>
          <p14:tracePt t="25758" x="7991475" y="4383088"/>
          <p14:tracePt t="25766" x="8018463" y="4446588"/>
          <p14:tracePt t="25774" x="8018463" y="4502150"/>
          <p14:tracePt t="25782" x="8018463" y="4592638"/>
          <p14:tracePt t="25790" x="7991475" y="4675188"/>
          <p14:tracePt t="25798" x="7926388" y="4775200"/>
          <p14:tracePt t="25806" x="7862888" y="4876800"/>
          <p14:tracePt t="25814" x="7762875" y="4949825"/>
          <p14:tracePt t="25822" x="7662863" y="5003800"/>
          <p14:tracePt t="25830" x="7524750" y="5049838"/>
          <p14:tracePt t="25838" x="7378700" y="5059363"/>
          <p14:tracePt t="25847" x="7215188" y="5059363"/>
          <p14:tracePt t="25854" x="7050088" y="5022850"/>
          <p14:tracePt t="25863" x="6877050" y="4959350"/>
          <p14:tracePt t="25870" x="6731000" y="4922838"/>
          <p14:tracePt t="25879" x="6630988" y="4857750"/>
          <p14:tracePt t="25897" x="6575425" y="4803775"/>
          <p14:tracePt t="25902" x="6575425" y="4784725"/>
          <p14:tracePt t="25910" x="6575425" y="4775200"/>
          <p14:tracePt t="25918" x="6584950" y="4757738"/>
          <p14:tracePt t="25926" x="6611938" y="4738688"/>
          <p14:tracePt t="25934" x="6638925" y="4711700"/>
          <p14:tracePt t="25942" x="6694488" y="4702175"/>
          <p14:tracePt t="25950" x="6748463" y="4702175"/>
          <p14:tracePt t="25958" x="6821488" y="4702175"/>
          <p14:tracePt t="25966" x="6923088" y="4711700"/>
          <p14:tracePt t="25974" x="6996113" y="4738688"/>
          <p14:tracePt t="25982" x="7059613" y="4775200"/>
          <p14:tracePt t="25990" x="7123113" y="4811713"/>
          <p14:tracePt t="25998" x="7159625" y="4830763"/>
          <p14:tracePt t="26006" x="7178675" y="4867275"/>
          <p14:tracePt t="26014" x="7196138" y="4894263"/>
          <p14:tracePt t="26022" x="7205663" y="4922838"/>
          <p14:tracePt t="26031" x="7205663" y="4940300"/>
          <p14:tracePt t="26038" x="7205663" y="4959350"/>
          <p14:tracePt t="26047" x="7205663" y="4967288"/>
          <p14:tracePt t="26054" x="7205663" y="4976813"/>
          <p14:tracePt t="26086" x="7186613" y="4976813"/>
          <p14:tracePt t="26094" x="7178675" y="4976813"/>
          <p14:tracePt t="26102" x="7159625" y="4976813"/>
          <p14:tracePt t="26111" x="7150100" y="4959350"/>
          <p14:tracePt t="26118" x="7132638" y="4913313"/>
          <p14:tracePt t="26126" x="7105650" y="4867275"/>
          <p14:tracePt t="26134" x="7086600" y="4821238"/>
          <p14:tracePt t="26142" x="7069138" y="4767263"/>
          <p14:tracePt t="26150" x="7069138" y="4702175"/>
          <p14:tracePt t="26158" x="7069138" y="4648200"/>
          <p14:tracePt t="26166" x="7069138" y="4575175"/>
          <p14:tracePt t="26174" x="7077075" y="4502150"/>
          <p14:tracePt t="26182" x="7105650" y="4402138"/>
          <p14:tracePt t="26190" x="7150100" y="4292600"/>
          <p14:tracePt t="26198" x="7186613" y="4173538"/>
          <p14:tracePt t="26206" x="7251700" y="4054475"/>
          <p14:tracePt t="26214" x="7288213" y="3954463"/>
          <p14:tracePt t="26222" x="7342188" y="3862388"/>
          <p14:tracePt t="26230" x="7370763" y="3779838"/>
          <p14:tracePt t="26238" x="7407275" y="3743325"/>
          <p14:tracePt t="26247" x="7424738" y="3725863"/>
          <p14:tracePt t="26286" x="7434263" y="3779838"/>
          <p14:tracePt t="26294" x="7434263" y="3871913"/>
          <p14:tracePt t="26302" x="7434263" y="3981450"/>
          <p14:tracePt t="26311" x="7451725" y="4127500"/>
          <p14:tracePt t="26318" x="7461250" y="4329113"/>
          <p14:tracePt t="26326" x="7480300" y="4529138"/>
          <p14:tracePt t="26334" x="7497763" y="4730750"/>
          <p14:tracePt t="26342" x="7497763" y="4903788"/>
          <p14:tracePt t="26350" x="7488238" y="5068888"/>
          <p14:tracePt t="26358" x="7451725" y="5149850"/>
          <p14:tracePt t="26366" x="7397750" y="5205413"/>
          <p14:tracePt t="26374" x="7370763" y="5214938"/>
          <p14:tracePt t="26382" x="7334250" y="5214938"/>
          <p14:tracePt t="26390" x="7296150" y="5214938"/>
          <p14:tracePt t="26398" x="7259638" y="5205413"/>
          <p14:tracePt t="26406" x="7205663" y="5168900"/>
          <p14:tracePt t="26414" x="7150100" y="5141913"/>
          <p14:tracePt t="26422" x="7077075" y="5086350"/>
          <p14:tracePt t="26430" x="7032625" y="5040313"/>
          <p14:tracePt t="26438" x="7013575" y="4995863"/>
          <p14:tracePt t="26447" x="6986588" y="4949825"/>
          <p14:tracePt t="26454" x="6986588" y="4930775"/>
          <p14:tracePt t="26463" x="6986588" y="4903788"/>
          <p14:tracePt t="26470" x="6996113" y="4867275"/>
          <p14:tracePt t="26479" x="7032625" y="4840288"/>
          <p14:tracePt t="26486" x="7077075" y="4803775"/>
          <p14:tracePt t="26494" x="7123113" y="4775200"/>
          <p14:tracePt t="26502" x="7150100" y="4775200"/>
          <p14:tracePt t="26511" x="7196138" y="4775200"/>
          <p14:tracePt t="26518" x="7232650" y="4784725"/>
          <p14:tracePt t="26526" x="7278688" y="4821238"/>
          <p14:tracePt t="26534" x="7351713" y="4867275"/>
          <p14:tracePt t="26542" x="7415213" y="4922838"/>
          <p14:tracePt t="26550" x="7470775" y="4986338"/>
          <p14:tracePt t="26558" x="7507288" y="5049838"/>
          <p14:tracePt t="26566" x="7534275" y="5113338"/>
          <p14:tracePt t="26574" x="7543800" y="5178425"/>
          <p14:tracePt t="26582" x="7543800" y="5214938"/>
          <p14:tracePt t="26590" x="7543800" y="5259388"/>
          <p14:tracePt t="26598" x="7507288" y="5287963"/>
          <p14:tracePt t="26606" x="7480300" y="5305425"/>
          <p14:tracePt t="26614" x="7424738" y="5332413"/>
          <p14:tracePt t="26622" x="7378700" y="5332413"/>
          <p14:tracePt t="26630" x="7305675" y="5332413"/>
          <p14:tracePt t="26638" x="7215188" y="5295900"/>
          <p14:tracePt t="26646" x="7077075" y="5241925"/>
          <p14:tracePt t="26654" x="6959600" y="5132388"/>
          <p14:tracePt t="26663" x="6821488" y="5013325"/>
          <p14:tracePt t="26670" x="6731000" y="4894263"/>
          <p14:tracePt t="26679" x="6657975" y="4757738"/>
          <p14:tracePt t="26686" x="6611938" y="4648200"/>
          <p14:tracePt t="26695" x="6611938" y="4565650"/>
          <p14:tracePt t="26702" x="6648450" y="4492625"/>
          <p14:tracePt t="26711" x="6731000" y="4419600"/>
          <p14:tracePt t="26718" x="6850063" y="4346575"/>
          <p14:tracePt t="26726" x="6996113" y="4273550"/>
          <p14:tracePt t="26734" x="7150100" y="4237038"/>
          <p14:tracePt t="26742" x="7296150" y="4227513"/>
          <p14:tracePt t="26750" x="7443788" y="4210050"/>
          <p14:tracePt t="26758" x="7570788" y="4210050"/>
          <p14:tracePt t="26766" x="7699375" y="4210050"/>
          <p14:tracePt t="26774" x="7789863" y="4219575"/>
          <p14:tracePt t="26782" x="7872413" y="4237038"/>
          <p14:tracePt t="26790" x="7908925" y="4256088"/>
          <p14:tracePt t="26798" x="7918450" y="4273550"/>
          <p14:tracePt t="26806" x="7926388" y="4273550"/>
          <p14:tracePt t="26814" x="7926388" y="4283075"/>
          <p14:tracePt t="26870" x="7908925" y="4264025"/>
          <p14:tracePt t="26880" x="7881938" y="4210050"/>
          <p14:tracePt t="26886" x="7816850" y="4110038"/>
          <p14:tracePt t="26895" x="7789863" y="3981450"/>
          <p14:tracePt t="26902" x="7743825" y="3789363"/>
          <p14:tracePt t="26911" x="7726363" y="3606800"/>
          <p14:tracePt t="26918" x="7726363" y="3387725"/>
          <p14:tracePt t="26926" x="7735888" y="3151188"/>
          <p14:tracePt t="26934" x="7753350" y="2886075"/>
          <p14:tracePt t="26942" x="7816850" y="2593975"/>
          <p14:tracePt t="26950" x="7872413" y="2301875"/>
          <p14:tracePt t="26958" x="7954963" y="2009775"/>
          <p14:tracePt t="26966" x="7999413" y="1789113"/>
          <p14:tracePt t="26974" x="8027988" y="1625600"/>
          <p14:tracePt t="26982" x="8045450" y="1489075"/>
          <p14:tracePt t="26990" x="8072438" y="1379538"/>
          <p14:tracePt t="26998" x="8091488" y="1287463"/>
          <p14:tracePt t="27006" x="8091488" y="1204913"/>
          <p14:tracePt t="27014" x="8091488" y="1150938"/>
          <p14:tracePt t="27022" x="8091488" y="1123950"/>
          <p14:tracePt t="27030" x="8091488" y="1095375"/>
          <p14:tracePt t="27038" x="8081963" y="1077913"/>
          <p14:tracePt t="27063" x="8072438" y="1077913"/>
          <p14:tracePt t="27102" x="8072438" y="1095375"/>
          <p14:tracePt t="27110" x="8054975" y="1177925"/>
          <p14:tracePt t="27118" x="8045450" y="1287463"/>
          <p14:tracePt t="27126" x="8018463" y="1433513"/>
          <p14:tracePt t="27134" x="7981950" y="1606550"/>
          <p14:tracePt t="27142" x="7954963" y="1789113"/>
          <p14:tracePt t="27150" x="7899400" y="2027238"/>
          <p14:tracePt t="27158" x="7853363" y="2246313"/>
          <p14:tracePt t="27166" x="7816850" y="2492375"/>
          <p14:tracePt t="27174" x="7772400" y="2674938"/>
          <p14:tracePt t="27182" x="7743825" y="2840038"/>
          <p14:tracePt t="27190" x="7707313" y="2968625"/>
          <p14:tracePt t="27198" x="7680325" y="3105150"/>
          <p14:tracePt t="27206" x="7653338" y="3214688"/>
          <p14:tracePt t="27214" x="7626350" y="3314700"/>
          <p14:tracePt t="27222" x="7580313" y="3406775"/>
          <p14:tracePt t="27230" x="7570788" y="3506788"/>
          <p14:tracePt t="27238" x="7561263" y="3597275"/>
          <p14:tracePt t="27246" x="7524750" y="3706813"/>
          <p14:tracePt t="27254" x="7524750" y="3771900"/>
          <p14:tracePt t="27263" x="7516813" y="3825875"/>
          <p14:tracePt t="27270" x="7516813" y="3852863"/>
          <p14:tracePt t="27279" x="7516813" y="3862388"/>
          <p14:tracePt t="27358" x="7507288" y="3871913"/>
          <p14:tracePt t="27366" x="7488238" y="3898900"/>
          <p14:tracePt t="27374" x="7461250" y="3927475"/>
          <p14:tracePt t="27382" x="7424738" y="3981450"/>
          <p14:tracePt t="27390" x="7407275" y="4008438"/>
          <p14:tracePt t="27398" x="7370763" y="4054475"/>
          <p14:tracePt t="27406" x="7342188" y="4081463"/>
          <p14:tracePt t="27414" x="7315200" y="4127500"/>
          <p14:tracePt t="27422" x="7296150" y="4154488"/>
          <p14:tracePt t="27430" x="7288213" y="4154488"/>
          <p14:tracePt t="27486" x="7278688" y="4081463"/>
          <p14:tracePt t="27495" x="7278688" y="4008438"/>
          <p14:tracePt t="27502" x="7251700" y="3889375"/>
          <p14:tracePt t="27510" x="7251700" y="3762375"/>
          <p14:tracePt t="27518" x="7232650" y="3616325"/>
          <p14:tracePt t="27527" x="7215188" y="3451225"/>
          <p14:tracePt t="27534" x="7215188" y="3268663"/>
          <p14:tracePt t="27542" x="7215188" y="3086100"/>
          <p14:tracePt t="27550" x="7205663" y="2894013"/>
          <p14:tracePt t="27558" x="7205663" y="2711450"/>
          <p14:tracePt t="27566" x="7205663" y="2547938"/>
          <p14:tracePt t="27574" x="7205663" y="2419350"/>
          <p14:tracePt t="27582" x="7205663" y="2309813"/>
          <p14:tracePt t="27590" x="7205663" y="2219325"/>
          <p14:tracePt t="27598" x="7205663" y="2173288"/>
          <p14:tracePt t="27606" x="7196138" y="2146300"/>
          <p14:tracePt t="27614" x="7196138" y="2136775"/>
          <p14:tracePt t="27654" x="7196138" y="2146300"/>
          <p14:tracePt t="27663" x="7178675" y="2219325"/>
          <p14:tracePt t="27670" x="7169150" y="2328863"/>
          <p14:tracePt t="27679" x="7169150" y="2474913"/>
          <p14:tracePt t="27686" x="7169150" y="2638425"/>
          <p14:tracePt t="27695" x="7169150" y="2784475"/>
          <p14:tracePt t="27702" x="7169150" y="2949575"/>
          <p14:tracePt t="27711" x="7169150" y="3078163"/>
          <p14:tracePt t="27718" x="7169150" y="3187700"/>
          <p14:tracePt t="27727" x="7186613" y="3260725"/>
          <p14:tracePt t="27734" x="7186613" y="3305175"/>
          <p14:tracePt t="27758" x="7196138" y="3305175"/>
          <p14:tracePt t="27782" x="7196138" y="3268663"/>
          <p14:tracePt t="27790" x="7196138" y="3159125"/>
          <p14:tracePt t="27798" x="7196138" y="2995613"/>
          <p14:tracePt t="27806" x="7186613" y="2813050"/>
          <p14:tracePt t="27814" x="7169150" y="2593975"/>
          <p14:tracePt t="27822" x="7159625" y="2411413"/>
          <p14:tracePt t="27830" x="7159625" y="2228850"/>
          <p14:tracePt t="27838" x="7142163" y="2046288"/>
          <p14:tracePt t="27846" x="7142163" y="1881188"/>
          <p14:tracePt t="27854" x="7123113" y="1735138"/>
          <p14:tracePt t="27863" x="7113588" y="1616075"/>
          <p14:tracePt t="27870" x="7096125" y="1506538"/>
          <p14:tracePt t="27879" x="7086600" y="1452563"/>
          <p14:tracePt t="27895" x="7077075" y="1360488"/>
          <p14:tracePt t="27902" x="7077075" y="1343025"/>
          <p14:tracePt t="27958" x="7077075" y="1370013"/>
          <p14:tracePt t="27966" x="7077075" y="1433513"/>
          <p14:tracePt t="27974" x="7077075" y="1543050"/>
          <p14:tracePt t="27982" x="7077075" y="1671638"/>
          <p14:tracePt t="27990" x="7096125" y="1817688"/>
          <p14:tracePt t="27998" x="7113588" y="2000250"/>
          <p14:tracePt t="28006" x="7142163" y="2173288"/>
          <p14:tracePt t="28014" x="7159625" y="2355850"/>
          <p14:tracePt t="28022" x="7169150" y="2538413"/>
          <p14:tracePt t="28030" x="7186613" y="2757488"/>
          <p14:tracePt t="28038" x="7205663" y="2940050"/>
          <p14:tracePt t="28046" x="7215188" y="3122613"/>
          <p14:tracePt t="28054" x="7232650" y="3268663"/>
          <p14:tracePt t="28062" x="7251700" y="3424238"/>
          <p14:tracePt t="28070" x="7251700" y="3533775"/>
          <p14:tracePt t="28079" x="7251700" y="3643313"/>
          <p14:tracePt t="28086" x="7259638" y="3735388"/>
          <p14:tracePt t="28095" x="7259638" y="3789363"/>
          <p14:tracePt t="28102" x="7259638" y="3835400"/>
          <p14:tracePt t="28112" x="7259638" y="3862388"/>
          <p14:tracePt t="28118" x="7259638" y="3898900"/>
          <p14:tracePt t="28127" x="7259638" y="3935413"/>
          <p14:tracePt t="28134" x="7259638" y="3963988"/>
          <p14:tracePt t="28143" x="7259638" y="3990975"/>
          <p14:tracePt t="28150" x="7259638" y="4037013"/>
          <p14:tracePt t="28158" x="7251700" y="4064000"/>
          <p14:tracePt t="28166" x="7251700" y="4090988"/>
          <p14:tracePt t="28174" x="7251700" y="4117975"/>
          <p14:tracePt t="28182" x="7242175" y="4137025"/>
          <p14:tracePt t="28190" x="7242175" y="4164013"/>
          <p14:tracePt t="28198" x="7242175" y="4200525"/>
          <p14:tracePt t="28206" x="7242175" y="4210050"/>
          <p14:tracePt t="28214" x="7242175" y="4219575"/>
          <p14:tracePt t="28222" x="7242175" y="4227513"/>
          <p14:tracePt t="28230" x="7242175" y="4246563"/>
          <p14:tracePt t="28238" x="7232650" y="4256088"/>
          <p14:tracePt t="28246" x="7232650" y="4273550"/>
          <p14:tracePt t="28254" x="7232650" y="4300538"/>
          <p14:tracePt t="28262" x="7223125" y="4329113"/>
          <p14:tracePt t="28270" x="7223125" y="4356100"/>
          <p14:tracePt t="28279" x="7215188" y="4392613"/>
          <p14:tracePt t="28286" x="7205663" y="4419600"/>
          <p14:tracePt t="28295" x="7205663" y="4446588"/>
          <p14:tracePt t="28302" x="7205663" y="4465638"/>
          <p14:tracePt t="28406" x="7196138" y="4438650"/>
          <p14:tracePt t="28414" x="7196138" y="4356100"/>
          <p14:tracePt t="28422" x="7178675" y="4227513"/>
          <p14:tracePt t="28430" x="7150100" y="4081463"/>
          <p14:tracePt t="28438" x="7150100" y="3917950"/>
          <p14:tracePt t="28446" x="7150100" y="3735388"/>
          <p14:tracePt t="28454" x="7132638" y="3506788"/>
          <p14:tracePt t="28462" x="7132638" y="3314700"/>
          <p14:tracePt t="28470" x="7132638" y="3086100"/>
          <p14:tracePt t="28479" x="7142163" y="2886075"/>
          <p14:tracePt t="28486" x="7150100" y="2720975"/>
          <p14:tracePt t="28495" x="7169150" y="2557463"/>
          <p14:tracePt t="28502" x="7169150" y="2447925"/>
          <p14:tracePt t="28511" x="7169150" y="2338388"/>
          <p14:tracePt t="28518" x="7178675" y="2246313"/>
          <p14:tracePt t="28527" x="7178675" y="2173288"/>
          <p14:tracePt t="28534" x="7178675" y="2100263"/>
          <p14:tracePt t="28543" x="7178675" y="2036763"/>
          <p14:tracePt t="28550" x="7150100" y="1973263"/>
          <p14:tracePt t="28558" x="7142163" y="1917700"/>
          <p14:tracePt t="28566" x="7132638" y="1890713"/>
          <p14:tracePt t="28574" x="7123113" y="1854200"/>
          <p14:tracePt t="28582" x="7113588" y="1835150"/>
          <p14:tracePt t="28590" x="7113588" y="1825625"/>
          <p14:tracePt t="28598" x="7105650" y="1825625"/>
          <p14:tracePt t="28662" x="7086600" y="1881188"/>
          <p14:tracePt t="28670" x="7059613" y="1973263"/>
          <p14:tracePt t="28678" x="7032625" y="2109788"/>
          <p14:tracePt t="28686" x="6996113" y="2273300"/>
          <p14:tracePt t="28695" x="6986588" y="2455863"/>
          <p14:tracePt t="28702" x="6967538" y="2638425"/>
          <p14:tracePt t="28711" x="6950075" y="2840038"/>
          <p14:tracePt t="28718" x="6940550" y="3041650"/>
          <p14:tracePt t="28727" x="6923088" y="3224213"/>
          <p14:tracePt t="28734" x="6923088" y="3378200"/>
          <p14:tracePt t="28743" x="6904038" y="3533775"/>
          <p14:tracePt t="28750" x="6904038" y="3679825"/>
          <p14:tracePt t="28759" x="6904038" y="3789363"/>
          <p14:tracePt t="28766" x="6904038" y="3862388"/>
          <p14:tracePt t="28774" x="6904038" y="3898900"/>
          <p14:tracePt t="28782" x="6904038" y="3927475"/>
          <p14:tracePt t="28790" x="6904038" y="3935413"/>
          <p14:tracePt t="28862" x="6904038" y="3898900"/>
          <p14:tracePt t="28870" x="6904038" y="3789363"/>
          <p14:tracePt t="28878" x="6904038" y="3606800"/>
          <p14:tracePt t="28886" x="6904038" y="3406775"/>
          <p14:tracePt t="28896" x="6904038" y="3214688"/>
          <p14:tracePt t="28902" x="6894513" y="3032125"/>
          <p14:tracePt t="28912" x="6877050" y="2867025"/>
          <p14:tracePt t="28918" x="6877050" y="2703513"/>
          <p14:tracePt t="28927" x="6877050" y="2557463"/>
          <p14:tracePt t="28934" x="6877050" y="2447925"/>
          <p14:tracePt t="28943" x="6877050" y="2338388"/>
          <p14:tracePt t="28950" x="6877050" y="2246313"/>
          <p14:tracePt t="28960" x="6877050" y="2200275"/>
          <p14:tracePt t="28966" x="6877050" y="2146300"/>
          <p14:tracePt t="28974" x="6877050" y="2127250"/>
          <p14:tracePt t="29038" x="6877050" y="2146300"/>
          <p14:tracePt t="29046" x="6877050" y="2219325"/>
          <p14:tracePt t="29054" x="6877050" y="2328863"/>
          <p14:tracePt t="29062" x="6877050" y="2474913"/>
          <p14:tracePt t="29070" x="6904038" y="2638425"/>
          <p14:tracePt t="29078" x="6940550" y="2820988"/>
          <p14:tracePt t="29086" x="6959600" y="3022600"/>
          <p14:tracePt t="29095" x="6986588" y="3205163"/>
          <p14:tracePt t="29102" x="7013575" y="3370263"/>
          <p14:tracePt t="29111" x="7040563" y="3533775"/>
          <p14:tracePt t="29118" x="7077075" y="3670300"/>
          <p14:tracePt t="29127" x="7105650" y="3798888"/>
          <p14:tracePt t="29134" x="7113588" y="3871913"/>
          <p14:tracePt t="29143" x="7113588" y="3917950"/>
          <p14:tracePt t="29150" x="7123113" y="3944938"/>
          <p14:tracePt t="29159" x="7123113" y="3963988"/>
          <p14:tracePt t="29166" x="7123113" y="3971925"/>
          <p14:tracePt t="29278" x="7132638" y="3954463"/>
          <p14:tracePt t="29286" x="7150100" y="3871913"/>
          <p14:tracePt t="29295" x="7178675" y="3716338"/>
          <p14:tracePt t="29302" x="7196138" y="3552825"/>
          <p14:tracePt t="29311" x="7205663" y="3387725"/>
          <p14:tracePt t="29318" x="7223125" y="3205163"/>
          <p14:tracePt t="29327" x="7223125" y="3022600"/>
          <p14:tracePt t="29334" x="7223125" y="2867025"/>
          <p14:tracePt t="29343" x="7223125" y="2720975"/>
          <p14:tracePt t="29350" x="7223125" y="2574925"/>
          <p14:tracePt t="29359" x="7215188" y="2411413"/>
          <p14:tracePt t="29366" x="7215188" y="2301875"/>
          <p14:tracePt t="29374" x="7205663" y="2200275"/>
          <p14:tracePt t="29382" x="7205663" y="2127250"/>
          <p14:tracePt t="29390" x="7205663" y="2073275"/>
          <p14:tracePt t="29398" x="7196138" y="2027238"/>
          <p14:tracePt t="29406" x="7178675" y="2000250"/>
          <p14:tracePt t="29414" x="7169150" y="1973263"/>
          <p14:tracePt t="29422" x="7159625" y="1954213"/>
          <p14:tracePt t="29430" x="7159625" y="1935163"/>
          <p14:tracePt t="29438" x="7159625" y="1927225"/>
          <p14:tracePt t="29454" x="7159625" y="1917700"/>
          <p14:tracePt t="29758" x="7159625" y="1954213"/>
          <p14:tracePt t="29766" x="7132638" y="2036763"/>
          <p14:tracePt t="29774" x="7113588" y="2163763"/>
          <p14:tracePt t="29782" x="7086600" y="2309813"/>
          <p14:tracePt t="29790" x="7086600" y="2474913"/>
          <p14:tracePt t="29798" x="7059613" y="2630488"/>
          <p14:tracePt t="29806" x="7040563" y="2794000"/>
          <p14:tracePt t="29814" x="7040563" y="2949575"/>
          <p14:tracePt t="29822" x="7023100" y="3105150"/>
          <p14:tracePt t="29830" x="7013575" y="3268663"/>
          <p14:tracePt t="29838" x="6996113" y="3414713"/>
          <p14:tracePt t="29846" x="6996113" y="3560763"/>
          <p14:tracePt t="29854" x="6996113" y="3689350"/>
          <p14:tracePt t="29862" x="6996113" y="3816350"/>
          <p14:tracePt t="29870" x="6996113" y="3944938"/>
          <p14:tracePt t="29878" x="6996113" y="4054475"/>
          <p14:tracePt t="29895" x="6996113" y="4237038"/>
          <p14:tracePt t="29902" x="6996113" y="4310063"/>
          <p14:tracePt t="29911" x="6996113" y="4365625"/>
          <p14:tracePt t="29918" x="6996113" y="4429125"/>
          <p14:tracePt t="29928" x="7004050" y="4456113"/>
          <p14:tracePt t="29934" x="7004050" y="4483100"/>
          <p14:tracePt t="29944" x="7004050" y="4502150"/>
          <p14:tracePt t="29950" x="7004050" y="4519613"/>
          <p14:tracePt t="29959" x="7004050" y="4529138"/>
          <p14:tracePt t="29966" x="7004050" y="4548188"/>
          <p14:tracePt t="29975" x="7004050" y="4556125"/>
          <p14:tracePt t="29982" x="7013575" y="4556125"/>
          <p14:tracePt t="29990" x="7013575" y="4565650"/>
          <p14:tracePt t="29998" x="7013575" y="4584700"/>
          <p14:tracePt t="30006" x="7023100" y="4602163"/>
          <p14:tracePt t="30014" x="7032625" y="4621213"/>
          <p14:tracePt t="30022" x="7040563" y="4638675"/>
          <p14:tracePt t="30030" x="7050088" y="4657725"/>
          <p14:tracePt t="30038" x="7059613" y="4694238"/>
          <p14:tracePt t="30046" x="7077075" y="4721225"/>
          <p14:tracePt t="30054" x="7096125" y="4767263"/>
          <p14:tracePt t="30062" x="7105650" y="4803775"/>
          <p14:tracePt t="30070" x="7132638" y="4848225"/>
          <p14:tracePt t="30078" x="7142163" y="4894263"/>
          <p14:tracePt t="30086" x="7159625" y="4940300"/>
          <p14:tracePt t="30094" x="7169150" y="4976813"/>
          <p14:tracePt t="30102" x="7186613" y="5013325"/>
          <p14:tracePt t="30111" x="7186613" y="5022850"/>
          <p14:tracePt t="30166" x="7186613" y="4995863"/>
          <p14:tracePt t="30174" x="7186613" y="4913313"/>
          <p14:tracePt t="30182" x="7186613" y="4803775"/>
          <p14:tracePt t="30190" x="7159625" y="4694238"/>
          <p14:tracePt t="30198" x="7150100" y="4565650"/>
          <p14:tracePt t="30206" x="7132638" y="4419600"/>
          <p14:tracePt t="30214" x="7123113" y="4237038"/>
          <p14:tracePt t="30222" x="7123113" y="4054475"/>
          <p14:tracePt t="30230" x="7123113" y="3852863"/>
          <p14:tracePt t="30238" x="7123113" y="3597275"/>
          <p14:tracePt t="30246" x="7169150" y="3314700"/>
          <p14:tracePt t="30254" x="7178675" y="3078163"/>
          <p14:tracePt t="30262" x="7178675" y="2857500"/>
          <p14:tracePt t="30270" x="7178675" y="2674938"/>
          <p14:tracePt t="30278" x="7178675" y="2492375"/>
          <p14:tracePt t="30286" x="7159625" y="2346325"/>
          <p14:tracePt t="30294" x="7132638" y="2209800"/>
          <p14:tracePt t="30302" x="7113588" y="2136775"/>
          <p14:tracePt t="30311" x="7096125" y="2054225"/>
          <p14:tracePt t="30318" x="7069138" y="2000250"/>
          <p14:tracePt t="30327" x="7059613" y="1954213"/>
          <p14:tracePt t="30334" x="7032625" y="1927225"/>
          <p14:tracePt t="30343" x="7023100" y="1908175"/>
          <p14:tracePt t="30350" x="7023100" y="1898650"/>
          <p14:tracePt t="30406" x="7013575" y="1944688"/>
          <p14:tracePt t="30414" x="7013575" y="2036763"/>
          <p14:tracePt t="30422" x="6996113" y="2163763"/>
          <p14:tracePt t="30430" x="6996113" y="2292350"/>
          <p14:tracePt t="30438" x="6977063" y="2438400"/>
          <p14:tracePt t="30446" x="6977063" y="2584450"/>
          <p14:tracePt t="30454" x="6977063" y="2747963"/>
          <p14:tracePt t="30462" x="6977063" y="2876550"/>
          <p14:tracePt t="30470" x="6950075" y="2995613"/>
          <p14:tracePt t="30478" x="6904038" y="3122613"/>
          <p14:tracePt t="30486" x="6850063" y="3205163"/>
          <p14:tracePt t="30494" x="6767513" y="3260725"/>
          <p14:tracePt t="30502" x="6694488" y="3287713"/>
          <p14:tracePt t="30510" x="6584950" y="3287713"/>
          <p14:tracePt t="30518" x="6446838" y="3268663"/>
          <p14:tracePt t="30527" x="6283325" y="3205163"/>
          <p14:tracePt t="30534" x="6110288" y="3141663"/>
          <p14:tracePt t="30543" x="5872163" y="3059113"/>
          <p14:tracePt t="30550" x="5643563" y="2986088"/>
          <p14:tracePt t="30559" x="5370513" y="2894013"/>
          <p14:tracePt t="30566" x="5059363" y="2767013"/>
          <p14:tracePt t="30575" x="4757738" y="2684463"/>
          <p14:tracePt t="30582" x="4456113" y="2584450"/>
          <p14:tracePt t="30590" x="4192588" y="2511425"/>
          <p14:tracePt t="30598" x="4027488" y="2465388"/>
          <p14:tracePt t="30606" x="3844925" y="2419350"/>
          <p14:tracePt t="30614" x="3698875" y="2392363"/>
          <p14:tracePt t="30622" x="3562350" y="2355850"/>
          <p14:tracePt t="30630" x="3470275" y="2328863"/>
          <p14:tracePt t="30638" x="3387725" y="2319338"/>
          <p14:tracePt t="30646" x="3360738" y="2309813"/>
          <p14:tracePt t="30654" x="3343275" y="2301875"/>
          <p14:tracePt t="30662" x="3343275" y="2292350"/>
          <p14:tracePt t="30686" x="3343275" y="2282825"/>
          <p14:tracePt t="30694" x="3343275" y="2265363"/>
          <p14:tracePt t="30702" x="3351213" y="2246313"/>
          <p14:tracePt t="30711" x="3360738" y="2228850"/>
          <p14:tracePt t="30718" x="3360738" y="2209800"/>
          <p14:tracePt t="30727" x="3370263" y="2200275"/>
          <p14:tracePt t="30734" x="3370263" y="2192338"/>
          <p14:tracePt t="30775" x="3360738" y="2192338"/>
          <p14:tracePt t="30782" x="3351213" y="2192338"/>
          <p14:tracePt t="30790" x="3343275" y="2209800"/>
          <p14:tracePt t="30798" x="3333750" y="2255838"/>
          <p14:tracePt t="30806" x="3306763" y="2319338"/>
          <p14:tracePt t="30814" x="3287713" y="2392363"/>
          <p14:tracePt t="30822" x="3260725" y="2474913"/>
          <p14:tracePt t="30830" x="3214688" y="2538413"/>
          <p14:tracePt t="30838" x="3178175" y="2601913"/>
          <p14:tracePt t="30846" x="3151188" y="2638425"/>
          <p14:tracePt t="30854" x="3114675" y="2657475"/>
          <p14:tracePt t="30862" x="3078163" y="2674938"/>
          <p14:tracePt t="30877" x="3013075" y="2693988"/>
          <p14:tracePt t="30878" x="2940050" y="2693988"/>
          <p14:tracePt t="30886" x="2867025" y="2703513"/>
          <p14:tracePt t="30894" x="2803525" y="2703513"/>
          <p14:tracePt t="30902" x="2730500" y="2703513"/>
          <p14:tracePt t="30910" x="2667000" y="2684463"/>
          <p14:tracePt t="30918" x="2611438" y="2684463"/>
          <p14:tracePt t="30927" x="2584450" y="2674938"/>
          <p14:tracePt t="30934" x="2566988" y="2667000"/>
          <p14:tracePt t="30943" x="2557463" y="2657475"/>
          <p14:tracePt t="31014" x="2557463" y="2647950"/>
          <p14:tracePt t="31030" x="2557463" y="2638425"/>
          <p14:tracePt t="31046" x="2557463" y="2630488"/>
          <p14:tracePt t="31054" x="2557463" y="2620963"/>
          <p14:tracePt t="31062" x="2566988" y="2611438"/>
          <p14:tracePt t="31070" x="2574925" y="2601913"/>
          <p14:tracePt t="31078" x="2584450" y="2584450"/>
          <p14:tracePt t="31094" x="2593975" y="2565400"/>
          <p14:tracePt t="31102" x="2593975" y="2547938"/>
          <p14:tracePt t="31110" x="2593975" y="2528888"/>
          <p14:tracePt t="31118" x="2593975" y="2520950"/>
          <p14:tracePt t="31127" x="2593975" y="2511425"/>
          <p14:tracePt t="31134" x="2593975" y="2501900"/>
          <p14:tracePt t="31150" x="2584450" y="2501900"/>
          <p14:tracePt t="31159" x="2574925" y="2492375"/>
          <p14:tracePt t="31166" x="2566988" y="2492375"/>
          <p14:tracePt t="31175" x="2557463" y="2492375"/>
          <p14:tracePt t="31191" x="2547938" y="2492375"/>
          <p14:tracePt t="31198" x="2547938" y="2501900"/>
          <p14:tracePt t="31206" x="2547938" y="2511425"/>
          <p14:tracePt t="31230" x="2547938" y="2520950"/>
          <p14:tracePt t="31270" x="2547938" y="2511425"/>
          <p14:tracePt t="31278" x="2557463" y="2492375"/>
          <p14:tracePt t="31286" x="2566988" y="2474913"/>
          <p14:tracePt t="31294" x="2566988" y="2447925"/>
          <p14:tracePt t="31302" x="2574925" y="2428875"/>
          <p14:tracePt t="31310" x="2574925" y="2411413"/>
          <p14:tracePt t="31318" x="2574925" y="2392363"/>
          <p14:tracePt t="31327" x="2574925" y="2374900"/>
          <p14:tracePt t="31334" x="2574925" y="2355850"/>
          <p14:tracePt t="31343" x="2574925" y="2338388"/>
          <p14:tracePt t="31359" x="2574925" y="2328863"/>
          <p14:tracePt t="31366" x="2566988" y="2328863"/>
          <p14:tracePt t="31375" x="2557463" y="2328863"/>
          <p14:tracePt t="31382" x="2547938" y="2328863"/>
          <p14:tracePt t="31391" x="2530475" y="2355850"/>
          <p14:tracePt t="31398" x="2511425" y="2382838"/>
          <p14:tracePt t="31406" x="2501900" y="2438400"/>
          <p14:tracePt t="31414" x="2484438" y="2501900"/>
          <p14:tracePt t="31422" x="2484438" y="2557463"/>
          <p14:tracePt t="31430" x="2484438" y="2584450"/>
          <p14:tracePt t="31438" x="2484438" y="2601913"/>
          <p14:tracePt t="31446" x="2493963" y="2611438"/>
          <p14:tracePt t="31454" x="2501900" y="2611438"/>
          <p14:tracePt t="31462" x="2511425" y="2611438"/>
          <p14:tracePt t="31478" x="2530475" y="2593975"/>
          <p14:tracePt t="31486" x="2547938" y="2574925"/>
          <p14:tracePt t="31494" x="2566988" y="2528888"/>
          <p14:tracePt t="31502" x="2574925" y="2501900"/>
          <p14:tracePt t="31510" x="2603500" y="2455863"/>
          <p14:tracePt t="31518" x="2611438" y="2428875"/>
          <p14:tracePt t="31526" x="2611438" y="2401888"/>
          <p14:tracePt t="31534" x="2620963" y="2365375"/>
          <p14:tracePt t="31543" x="2630488" y="2338388"/>
          <p14:tracePt t="31550" x="2630488" y="2309813"/>
          <p14:tracePt t="31559" x="2630488" y="2292350"/>
          <p14:tracePt t="31566" x="2630488" y="2273300"/>
          <p14:tracePt t="31575" x="2630488" y="2265363"/>
          <p14:tracePt t="31591" x="2630488" y="2255838"/>
          <p14:tracePt t="31622" x="2620963" y="2255838"/>
          <p14:tracePt t="31630" x="2611438" y="2273300"/>
          <p14:tracePt t="31638" x="2611438" y="2301875"/>
          <p14:tracePt t="31646" x="2603500" y="2355850"/>
          <p14:tracePt t="31654" x="2574925" y="2438400"/>
          <p14:tracePt t="31662" x="2566988" y="2528888"/>
          <p14:tracePt t="31670" x="2547938" y="2667000"/>
          <p14:tracePt t="31678" x="2538413" y="2794000"/>
          <p14:tracePt t="31686" x="2511425" y="2922588"/>
          <p14:tracePt t="31694" x="2511425" y="3086100"/>
          <p14:tracePt t="31702" x="2511425" y="3232150"/>
          <p14:tracePt t="31710" x="2511425" y="3397250"/>
          <p14:tracePt t="31718" x="2511425" y="3524250"/>
          <p14:tracePt t="31726" x="2511425" y="3652838"/>
          <p14:tracePt t="31734" x="2511425" y="3743325"/>
          <p14:tracePt t="31743" x="2530475" y="3825875"/>
          <p14:tracePt t="31750" x="2530475" y="3862388"/>
          <p14:tracePt t="31759" x="2530475" y="3889375"/>
          <p14:tracePt t="31766" x="2530475" y="3917950"/>
          <p14:tracePt t="31775" x="2538413" y="3935413"/>
          <p14:tracePt t="31782" x="2538413" y="3954463"/>
          <p14:tracePt t="31791" x="2538413" y="3963988"/>
          <p14:tracePt t="31798" x="2538413" y="3971925"/>
          <p14:tracePt t="31854" x="2538413" y="3944938"/>
          <p14:tracePt t="31862" x="2538413" y="3917950"/>
          <p14:tracePt t="31870" x="2538413" y="3881438"/>
          <p14:tracePt t="31878" x="2538413" y="3835400"/>
          <p14:tracePt t="31891" x="2538413" y="3808413"/>
          <p14:tracePt t="31894" x="2557463" y="3762375"/>
          <p14:tracePt t="31902" x="2566988" y="3743325"/>
          <p14:tracePt t="31910" x="2574925" y="3725863"/>
          <p14:tracePt t="31918" x="2584450" y="3706813"/>
          <p14:tracePt t="31926" x="2603500" y="3689350"/>
          <p14:tracePt t="31934" x="2620963" y="3643313"/>
          <p14:tracePt t="31943" x="2630488" y="3616325"/>
          <p14:tracePt t="31950" x="2657475" y="3570288"/>
          <p14:tracePt t="31959" x="2693988" y="3524250"/>
          <p14:tracePt t="31966" x="2713038" y="3460750"/>
          <p14:tracePt t="31975" x="2757488" y="3378200"/>
          <p14:tracePt t="31982" x="2794000" y="3268663"/>
          <p14:tracePt t="31991" x="2822575" y="3187700"/>
          <p14:tracePt t="31998" x="2849563" y="3059113"/>
          <p14:tracePt t="32007" x="2886075" y="2922588"/>
          <p14:tracePt t="32014" x="2895600" y="2830513"/>
          <p14:tracePt t="32022" x="2913063" y="2740025"/>
          <p14:tracePt t="32030" x="2913063" y="2647950"/>
          <p14:tracePt t="32038" x="2903538" y="2584450"/>
          <p14:tracePt t="32046" x="2867025" y="2520950"/>
          <p14:tracePt t="32054" x="2849563" y="2474913"/>
          <p14:tracePt t="32062" x="2813050" y="2428875"/>
          <p14:tracePt t="32070" x="2776538" y="2401888"/>
          <p14:tracePt t="32078" x="2749550" y="2374900"/>
          <p14:tracePt t="32086" x="2730500" y="2365375"/>
          <p14:tracePt t="32094" x="2713038" y="2365375"/>
          <p14:tracePt t="32102" x="2703513" y="2365375"/>
          <p14:tracePt t="32110" x="2684463" y="2365375"/>
          <p14:tracePt t="32126" x="2676525" y="2365375"/>
          <p14:tracePt t="32159" x="2676525" y="2374900"/>
          <p14:tracePt t="32166" x="2676525" y="2382838"/>
          <p14:tracePt t="32175" x="2667000" y="2401888"/>
          <p14:tracePt t="32182" x="2667000" y="2428875"/>
          <p14:tracePt t="32191" x="2657475" y="2447925"/>
          <p14:tracePt t="32198" x="2657475" y="2465388"/>
          <p14:tracePt t="32207" x="2657475" y="2484438"/>
          <p14:tracePt t="32214" x="2657475" y="2492375"/>
          <p14:tracePt t="32286" x="2657475" y="2484438"/>
          <p14:tracePt t="32294" x="2657475" y="2474913"/>
          <p14:tracePt t="32302" x="2657475" y="2465388"/>
          <p14:tracePt t="32814" x="2647950" y="2465388"/>
          <p14:tracePt t="32822" x="2640013" y="2520950"/>
          <p14:tracePt t="32830" x="2620963" y="2611438"/>
          <p14:tracePt t="32838" x="2620963" y="2684463"/>
          <p14:tracePt t="32846" x="2611438" y="2757488"/>
          <p14:tracePt t="32854" x="2611438" y="2820988"/>
          <p14:tracePt t="32862" x="2611438" y="2894013"/>
          <p14:tracePt t="32875" x="2611438" y="2930525"/>
          <p14:tracePt t="32878" x="2611438" y="2959100"/>
          <p14:tracePt t="32886" x="2611438" y="2995613"/>
          <p14:tracePt t="32894" x="2611438" y="3022600"/>
          <p14:tracePt t="32902" x="2611438" y="3049588"/>
          <p14:tracePt t="32910" x="2611438" y="3078163"/>
          <p14:tracePt t="32918" x="2611438" y="3122613"/>
          <p14:tracePt t="32926" x="2620963" y="3159125"/>
          <p14:tracePt t="32934" x="2630488" y="3205163"/>
          <p14:tracePt t="32942" x="2657475" y="3251200"/>
          <p14:tracePt t="32950" x="2676525" y="3268663"/>
          <p14:tracePt t="32959" x="2684463" y="3287713"/>
          <p14:tracePt t="32966" x="2684463" y="3297238"/>
          <p14:tracePt t="32975" x="2693988" y="3297238"/>
          <p14:tracePt t="33022" x="2676525" y="3297238"/>
          <p14:tracePt t="33030" x="2667000" y="3287713"/>
          <p14:tracePt t="33038" x="2647950" y="3260725"/>
          <p14:tracePt t="33046" x="2630488" y="3241675"/>
          <p14:tracePt t="33054" x="2620963" y="3224213"/>
          <p14:tracePt t="33062" x="2611438" y="3214688"/>
          <p14:tracePt t="33070" x="2603500" y="3205163"/>
          <p14:tracePt t="33078" x="2593975" y="3205163"/>
          <p14:tracePt t="33086" x="2593975" y="3195638"/>
          <p14:tracePt t="33558" x="2593975" y="3268663"/>
          <p14:tracePt t="33566" x="2640013" y="3406775"/>
          <p14:tracePt t="33575" x="2740025" y="3560763"/>
          <p14:tracePt t="33582" x="2913063" y="3725863"/>
          <p14:tracePt t="33591" x="3187700" y="3954463"/>
          <p14:tracePt t="33598" x="3579813" y="4164013"/>
          <p14:tracePt t="33607" x="4044950" y="4356100"/>
          <p14:tracePt t="33614" x="4484688" y="4475163"/>
          <p14:tracePt t="33623" x="4913313" y="4548188"/>
          <p14:tracePt t="33630" x="5341938" y="4592638"/>
          <p14:tracePt t="33639" x="5726113" y="4611688"/>
          <p14:tracePt t="33646" x="6018213" y="4611688"/>
          <p14:tracePt t="33654" x="6227763" y="4584700"/>
          <p14:tracePt t="33662" x="6438900" y="4556125"/>
          <p14:tracePt t="33670" x="6594475" y="4511675"/>
          <p14:tracePt t="33678" x="6704013" y="4483100"/>
          <p14:tracePt t="33686" x="6767513" y="4456113"/>
          <p14:tracePt t="33694" x="6813550" y="4438650"/>
          <p14:tracePt t="33702" x="6831013" y="4419600"/>
          <p14:tracePt t="33710" x="6831013" y="4410075"/>
          <p14:tracePt t="33718" x="6831013" y="4402138"/>
          <p14:tracePt t="33726" x="6831013" y="4392613"/>
          <p14:tracePt t="33734" x="6831013" y="4383088"/>
          <p14:tracePt t="33750" x="6831013" y="4373563"/>
          <p14:tracePt t="33766" x="6821488" y="4373563"/>
          <p14:tracePt t="33862" x="6821488" y="4365625"/>
          <p14:tracePt t="33870" x="6840538" y="4356100"/>
          <p14:tracePt t="33878" x="6867525" y="4346575"/>
          <p14:tracePt t="33886" x="6886575" y="4346575"/>
          <p14:tracePt t="33894" x="6904038" y="4337050"/>
          <p14:tracePt t="33902" x="6913563" y="4329113"/>
          <p14:tracePt t="33910" x="6923088" y="4329113"/>
          <p14:tracePt t="33918" x="6940550" y="4329113"/>
          <p14:tracePt t="33926" x="6959600" y="4319588"/>
          <p14:tracePt t="33934" x="6977063" y="4310063"/>
          <p14:tracePt t="33942" x="6996113" y="4300538"/>
          <p14:tracePt t="33950" x="7040563" y="4273550"/>
          <p14:tracePt t="33958" x="7086600" y="4237038"/>
          <p14:tracePt t="33966" x="7150100" y="4200525"/>
          <p14:tracePt t="33975" x="7215188" y="4146550"/>
          <p14:tracePt t="33982" x="7288213" y="4100513"/>
          <p14:tracePt t="33991" x="7351713" y="4027488"/>
          <p14:tracePt t="33998" x="7415213" y="3963988"/>
          <p14:tracePt t="34007" x="7451725" y="3917950"/>
          <p14:tracePt t="34014" x="7470775" y="3881438"/>
          <p14:tracePt t="34023" x="7480300" y="3862388"/>
          <p14:tracePt t="34078" x="7480300" y="3871913"/>
          <p14:tracePt t="34086" x="7480300" y="3889375"/>
          <p14:tracePt t="34094" x="7461250" y="3917950"/>
          <p14:tracePt t="34102" x="7443788" y="3963988"/>
          <p14:tracePt t="34110" x="7415213" y="4008438"/>
          <p14:tracePt t="34118" x="7378700" y="4073525"/>
          <p14:tracePt t="34126" x="7351713" y="4154488"/>
          <p14:tracePt t="34134" x="7296150" y="4219575"/>
          <p14:tracePt t="34142" x="7259638" y="4300538"/>
          <p14:tracePt t="34150" x="7242175" y="4346575"/>
          <p14:tracePt t="34158" x="7205663" y="4392613"/>
          <p14:tracePt t="34166" x="7169150" y="4429125"/>
          <p14:tracePt t="34175" x="7150100" y="4456113"/>
          <p14:tracePt t="34182" x="7142163" y="4475163"/>
          <p14:tracePt t="34191" x="7132638" y="4483100"/>
          <p14:tracePt t="34198" x="7123113" y="4492625"/>
          <p14:tracePt t="34262" x="7113588" y="4492625"/>
          <p14:tracePt t="34270" x="7105650" y="4492625"/>
          <p14:tracePt t="34278" x="7105650" y="4502150"/>
          <p14:tracePt t="34286" x="7077075" y="4502150"/>
          <p14:tracePt t="34294" x="7040563" y="4511675"/>
          <p14:tracePt t="34302" x="6986588" y="4519613"/>
          <p14:tracePt t="34310" x="6931025" y="4529138"/>
          <p14:tracePt t="34318" x="6850063" y="4548188"/>
          <p14:tracePt t="34326" x="6777038" y="4556125"/>
          <p14:tracePt t="34334" x="6721475" y="4556125"/>
          <p14:tracePt t="34342" x="6675438" y="4565650"/>
          <p14:tracePt t="34350" x="6621463" y="4565650"/>
          <p14:tracePt t="34358" x="6575425" y="4565650"/>
          <p14:tracePt t="34366" x="6538913" y="4565650"/>
          <p14:tracePt t="34374" x="6511925" y="4565650"/>
          <p14:tracePt t="34382" x="6475413" y="4548188"/>
          <p14:tracePt t="34391" x="6446838" y="4538663"/>
          <p14:tracePt t="34398" x="6438900" y="4519613"/>
          <p14:tracePt t="34407" x="6419850" y="4483100"/>
          <p14:tracePt t="34414" x="6410325" y="4465638"/>
          <p14:tracePt t="34423" x="6383338" y="4438650"/>
          <p14:tracePt t="34430" x="6383338" y="4419600"/>
          <p14:tracePt t="34439" x="6383338" y="4410075"/>
          <p14:tracePt t="34446" x="6383338" y="4402138"/>
          <p14:tracePt t="34462" x="6383338" y="4392613"/>
          <p14:tracePt t="34550" x="6402388" y="4392613"/>
          <p14:tracePt t="34558" x="6438900" y="4419600"/>
          <p14:tracePt t="34566" x="6465888" y="4446588"/>
          <p14:tracePt t="34574" x="6502400" y="4475163"/>
          <p14:tracePt t="34582" x="6548438" y="4511675"/>
          <p14:tracePt t="34591" x="6584950" y="4565650"/>
          <p14:tracePt t="34598" x="6648450" y="4611688"/>
          <p14:tracePt t="34607" x="6694488" y="4665663"/>
          <p14:tracePt t="34614" x="6731000" y="4694238"/>
          <p14:tracePt t="34623" x="6757988" y="4730750"/>
          <p14:tracePt t="34630" x="6777038" y="4738688"/>
          <p14:tracePt t="34639" x="6794500" y="4748213"/>
          <p14:tracePt t="34646" x="6813550" y="4748213"/>
          <p14:tracePt t="34655" x="6831013" y="4748213"/>
          <p14:tracePt t="34662" x="6840538" y="4748213"/>
          <p14:tracePt t="34670" x="6858000" y="4738688"/>
          <p14:tracePt t="34678" x="6867525" y="4730750"/>
          <p14:tracePt t="34686" x="6886575" y="4711700"/>
          <p14:tracePt t="34694" x="6904038" y="4702175"/>
          <p14:tracePt t="34702" x="6923088" y="4694238"/>
          <p14:tracePt t="34710" x="6967538" y="4675188"/>
          <p14:tracePt t="34718" x="6996113" y="4665663"/>
          <p14:tracePt t="34726" x="7050088" y="4648200"/>
          <p14:tracePt t="34734" x="7096125" y="4638675"/>
          <p14:tracePt t="34742" x="7150100" y="4611688"/>
          <p14:tracePt t="34750" x="7196138" y="4602163"/>
          <p14:tracePt t="34758" x="7223125" y="4592638"/>
          <p14:tracePt t="34766" x="7269163" y="4592638"/>
          <p14:tracePt t="34774" x="7288213" y="4584700"/>
          <p14:tracePt t="34782" x="7305675" y="4584700"/>
          <p14:tracePt t="34791" x="7315200" y="4584700"/>
          <p14:tracePt t="34807" x="7315200" y="4592638"/>
          <p14:tracePt t="34814" x="7324725" y="4621213"/>
          <p14:tracePt t="34823" x="7324725" y="4648200"/>
          <p14:tracePt t="34830" x="7334250" y="4694238"/>
          <p14:tracePt t="34838" x="7334250" y="4730750"/>
          <p14:tracePt t="34846" x="7342188" y="4757738"/>
          <p14:tracePt t="34855" x="7342188" y="4775200"/>
          <p14:tracePt t="34862" x="7342188" y="4811713"/>
          <p14:tracePt t="34874" x="7342188" y="4830763"/>
          <p14:tracePt t="34878" x="7324725" y="4857750"/>
          <p14:tracePt t="34886" x="7315200" y="4876800"/>
          <p14:tracePt t="34894" x="7278688" y="4894263"/>
          <p14:tracePt t="34902" x="7251700" y="4913313"/>
          <p14:tracePt t="34910" x="7223125" y="4940300"/>
          <p14:tracePt t="34919" x="7186613" y="4959350"/>
          <p14:tracePt t="34926" x="7150100" y="4967288"/>
          <p14:tracePt t="34934" x="7105650" y="4967288"/>
          <p14:tracePt t="34942" x="7069138" y="4967288"/>
          <p14:tracePt t="34950" x="7023100" y="4967288"/>
          <p14:tracePt t="34958" x="6977063" y="4959350"/>
          <p14:tracePt t="34966" x="6940550" y="4949825"/>
          <p14:tracePt t="34974" x="6894513" y="4922838"/>
          <p14:tracePt t="34982" x="6850063" y="4903788"/>
          <p14:tracePt t="34990" x="6813550" y="4876800"/>
          <p14:tracePt t="34998" x="6784975" y="4857750"/>
          <p14:tracePt t="35007" x="6767513" y="4830763"/>
          <p14:tracePt t="35014" x="6748463" y="4794250"/>
          <p14:tracePt t="35023" x="6711950" y="4748213"/>
          <p14:tracePt t="35030" x="6684963" y="4702175"/>
          <p14:tracePt t="35038" x="6667500" y="4648200"/>
          <p14:tracePt t="35046" x="6638925" y="4602163"/>
          <p14:tracePt t="35055" x="6611938" y="4538663"/>
          <p14:tracePt t="35062" x="6602413" y="4492625"/>
          <p14:tracePt t="35070" x="6594475" y="4456113"/>
          <p14:tracePt t="35078" x="6594475" y="4429125"/>
          <p14:tracePt t="35086" x="6594475" y="4392613"/>
          <p14:tracePt t="35094" x="6602413" y="4373563"/>
          <p14:tracePt t="35102" x="6611938" y="4346575"/>
          <p14:tracePt t="35110" x="6638925" y="4329113"/>
          <p14:tracePt t="35118" x="6638925" y="4319588"/>
          <p14:tracePt t="35126" x="6657975" y="4300538"/>
          <p14:tracePt t="35134" x="6675438" y="4292600"/>
          <p14:tracePt t="35142" x="6694488" y="4283075"/>
          <p14:tracePt t="35150" x="6704013" y="4264025"/>
          <p14:tracePt t="35158" x="6721475" y="4256088"/>
          <p14:tracePt t="35166" x="6748463" y="4246563"/>
          <p14:tracePt t="35174" x="6777038" y="4237038"/>
          <p14:tracePt t="35182" x="6794500" y="4227513"/>
          <p14:tracePt t="35190" x="6821488" y="4219575"/>
          <p14:tracePt t="35198" x="6850063" y="4200525"/>
          <p14:tracePt t="35207" x="6867525" y="4200525"/>
          <p14:tracePt t="35214" x="6904038" y="4191000"/>
          <p14:tracePt t="35223" x="6940550" y="4191000"/>
          <p14:tracePt t="35230" x="6967538" y="4191000"/>
          <p14:tracePt t="35238" x="7013575" y="4191000"/>
          <p14:tracePt t="35246" x="7050088" y="4191000"/>
          <p14:tracePt t="35255" x="7096125" y="4191000"/>
          <p14:tracePt t="35262" x="7150100" y="4200525"/>
          <p14:tracePt t="35270" x="7196138" y="4210050"/>
          <p14:tracePt t="35278" x="7232650" y="4210050"/>
          <p14:tracePt t="35286" x="7288213" y="4227513"/>
          <p14:tracePt t="35294" x="7334250" y="4237038"/>
          <p14:tracePt t="35302" x="7361238" y="4256088"/>
          <p14:tracePt t="35310" x="7397750" y="4273550"/>
          <p14:tracePt t="35318" x="7415213" y="4292600"/>
          <p14:tracePt t="35326" x="7434263" y="4319588"/>
          <p14:tracePt t="35334" x="7461250" y="4365625"/>
          <p14:tracePt t="35342" x="7480300" y="4392613"/>
          <p14:tracePt t="35350" x="7497763" y="4438650"/>
          <p14:tracePt t="35358" x="7524750" y="4483100"/>
          <p14:tracePt t="35366" x="7543800" y="4548188"/>
          <p14:tracePt t="35374" x="7561263" y="4602163"/>
          <p14:tracePt t="35382" x="7561263" y="4648200"/>
          <p14:tracePt t="35390" x="7561263" y="4702175"/>
          <p14:tracePt t="35398" x="7570788" y="4757738"/>
          <p14:tracePt t="35407" x="7570788" y="4821238"/>
          <p14:tracePt t="35414" x="7570788" y="4857750"/>
          <p14:tracePt t="35423" x="7570788" y="4903788"/>
          <p14:tracePt t="35430" x="7543800" y="4967288"/>
          <p14:tracePt t="35439" x="7524750" y="5003800"/>
          <p14:tracePt t="35446" x="7488238" y="5040313"/>
          <p14:tracePt t="35455" x="7451725" y="5086350"/>
          <p14:tracePt t="35462" x="7407275" y="5122863"/>
          <p14:tracePt t="35470" x="7361238" y="5149850"/>
          <p14:tracePt t="35478" x="7296150" y="5168900"/>
          <p14:tracePt t="35486" x="7251700" y="5195888"/>
          <p14:tracePt t="35494" x="7178675" y="5205413"/>
          <p14:tracePt t="35502" x="7132638" y="5205413"/>
          <p14:tracePt t="35510" x="7077075" y="5205413"/>
          <p14:tracePt t="35518" x="7040563" y="5205413"/>
          <p14:tracePt t="35526" x="6996113" y="5178425"/>
          <p14:tracePt t="35534" x="6959600" y="5132388"/>
          <p14:tracePt t="35542" x="6913563" y="5086350"/>
          <p14:tracePt t="35550" x="6877050" y="5040313"/>
          <p14:tracePt t="35558" x="6831013" y="4940300"/>
          <p14:tracePt t="35566" x="6784975" y="4840288"/>
          <p14:tracePt t="35574" x="6748463" y="4730750"/>
          <p14:tracePt t="35582" x="6721475" y="4611688"/>
          <p14:tracePt t="35590" x="6704013" y="4502150"/>
          <p14:tracePt t="35598" x="6694488" y="4410075"/>
          <p14:tracePt t="35607" x="6694488" y="4329113"/>
          <p14:tracePt t="35614" x="6704013" y="4273550"/>
          <p14:tracePt t="35623" x="6731000" y="4227513"/>
          <p14:tracePt t="35630" x="6777038" y="4173538"/>
          <p14:tracePt t="35639" x="6831013" y="4127500"/>
          <p14:tracePt t="35646" x="6877050" y="4090988"/>
          <p14:tracePt t="35654" x="6959600" y="4054475"/>
          <p14:tracePt t="35662" x="7032625" y="4027488"/>
          <p14:tracePt t="35671" x="7132638" y="4000500"/>
          <p14:tracePt t="35678" x="7205663" y="4000500"/>
          <p14:tracePt t="35686" x="7278688" y="4000500"/>
          <p14:tracePt t="35694" x="7334250" y="4000500"/>
          <p14:tracePt t="35702" x="7397750" y="4000500"/>
          <p14:tracePt t="35710" x="7451725" y="4000500"/>
          <p14:tracePt t="35718" x="7497763" y="4017963"/>
          <p14:tracePt t="35726" x="7524750" y="4044950"/>
          <p14:tracePt t="35734" x="7570788" y="4073525"/>
          <p14:tracePt t="35742" x="7626350" y="4127500"/>
          <p14:tracePt t="35750" x="7643813" y="4191000"/>
          <p14:tracePt t="35758" x="7680325" y="4237038"/>
          <p14:tracePt t="35766" x="7707313" y="4310063"/>
          <p14:tracePt t="35774" x="7735888" y="4392613"/>
          <p14:tracePt t="35782" x="7743825" y="4456113"/>
          <p14:tracePt t="35790" x="7762875" y="4511675"/>
          <p14:tracePt t="35798" x="7772400" y="4575175"/>
          <p14:tracePt t="35807" x="7772400" y="4629150"/>
          <p14:tracePt t="35814" x="7772400" y="4684713"/>
          <p14:tracePt t="35823" x="7772400" y="4730750"/>
          <p14:tracePt t="35830" x="7762875" y="4784725"/>
          <p14:tracePt t="35839" x="7735888" y="4848225"/>
          <p14:tracePt t="35846" x="7707313" y="4894263"/>
          <p14:tracePt t="35855" x="7662863" y="4959350"/>
          <p14:tracePt t="35862" x="7626350" y="5003800"/>
          <p14:tracePt t="35871" x="7543800" y="5049838"/>
          <p14:tracePt t="35878" x="7480300" y="5095875"/>
          <p14:tracePt t="35886" x="7415213" y="5122863"/>
          <p14:tracePt t="35894" x="7351713" y="5149850"/>
          <p14:tracePt t="35902" x="7288213" y="5178425"/>
          <p14:tracePt t="35910" x="7232650" y="5178425"/>
          <p14:tracePt t="35918" x="7178675" y="5178425"/>
          <p14:tracePt t="35926" x="7132638" y="5159375"/>
          <p14:tracePt t="35934" x="7069138" y="5122863"/>
          <p14:tracePt t="35942" x="7023100" y="5086350"/>
          <p14:tracePt t="35950" x="6967538" y="5022850"/>
          <p14:tracePt t="35958" x="6931025" y="4976813"/>
          <p14:tracePt t="35966" x="6886575" y="4876800"/>
          <p14:tracePt t="35974" x="6850063" y="4794250"/>
          <p14:tracePt t="35982" x="6840538" y="4702175"/>
          <p14:tracePt t="35990" x="6821488" y="4621213"/>
          <p14:tracePt t="35998" x="6821488" y="4548188"/>
          <p14:tracePt t="36006" x="6840538" y="4475163"/>
          <p14:tracePt t="36014" x="6850063" y="4392613"/>
          <p14:tracePt t="36023" x="6877050" y="4329113"/>
          <p14:tracePt t="36030" x="6931025" y="4264025"/>
          <p14:tracePt t="36039" x="6967538" y="4219575"/>
          <p14:tracePt t="36046" x="7032625" y="4164013"/>
          <p14:tracePt t="36055" x="7113588" y="4127500"/>
          <p14:tracePt t="36062" x="7196138" y="4100513"/>
          <p14:tracePt t="36071" x="7288213" y="4081463"/>
          <p14:tracePt t="36078" x="7378700" y="4073525"/>
          <p14:tracePt t="36086" x="7451725" y="4073525"/>
          <p14:tracePt t="36094" x="7524750" y="4073525"/>
          <p14:tracePt t="36102" x="7589838" y="4073525"/>
          <p14:tracePt t="36110" x="7626350" y="4073525"/>
          <p14:tracePt t="36118" x="7680325" y="4110038"/>
          <p14:tracePt t="36126" x="7716838" y="4127500"/>
          <p14:tracePt t="36134" x="7753350" y="4183063"/>
          <p14:tracePt t="36142" x="7789863" y="4227513"/>
          <p14:tracePt t="36150" x="7826375" y="4292600"/>
          <p14:tracePt t="36158" x="7853363" y="4383088"/>
          <p14:tracePt t="36166" x="7881938" y="4465638"/>
          <p14:tracePt t="36174" x="7899400" y="4538663"/>
          <p14:tracePt t="36182" x="7945438" y="4657725"/>
          <p14:tracePt t="36190" x="7945438" y="4748213"/>
          <p14:tracePt t="36198" x="7945438" y="4821238"/>
          <p14:tracePt t="36207" x="7945438" y="4894263"/>
          <p14:tracePt t="36214" x="7935913" y="4959350"/>
          <p14:tracePt t="36223" x="7926388" y="4986338"/>
          <p14:tracePt t="36230" x="7889875" y="5032375"/>
          <p14:tracePt t="36239" x="7862888" y="5068888"/>
          <p14:tracePt t="36246" x="7799388" y="5105400"/>
          <p14:tracePt t="36255" x="7753350" y="5122863"/>
          <p14:tracePt t="36262" x="7670800" y="5149850"/>
          <p14:tracePt t="36271" x="7597775" y="5149850"/>
          <p14:tracePt t="36278" x="7524750" y="5168900"/>
          <p14:tracePt t="36286" x="7451725" y="5168900"/>
          <p14:tracePt t="36294" x="7370763" y="5149850"/>
          <p14:tracePt t="36302" x="7324725" y="5122863"/>
          <p14:tracePt t="36310" x="7259638" y="5076825"/>
          <p14:tracePt t="36318" x="7223125" y="5022850"/>
          <p14:tracePt t="36326" x="7196138" y="4967288"/>
          <p14:tracePt t="36334" x="7169150" y="4867275"/>
          <p14:tracePt t="36342" x="7159625" y="4775200"/>
          <p14:tracePt t="36350" x="7159625" y="4684713"/>
          <p14:tracePt t="36358" x="7178675" y="4565650"/>
          <p14:tracePt t="36366" x="7223125" y="4456113"/>
          <p14:tracePt t="36374" x="7288213" y="4365625"/>
          <p14:tracePt t="36382" x="7361238" y="4300538"/>
          <p14:tracePt t="36390" x="7443788" y="4227513"/>
          <p14:tracePt t="36398" x="7524750" y="4191000"/>
          <p14:tracePt t="36406" x="7597775" y="4164013"/>
          <p14:tracePt t="36414" x="7680325" y="4154488"/>
          <p14:tracePt t="36423" x="7735888" y="4137025"/>
          <p14:tracePt t="36430" x="7789863" y="4137025"/>
          <p14:tracePt t="36439" x="7826375" y="4137025"/>
          <p14:tracePt t="36446" x="7845425" y="4137025"/>
          <p14:tracePt t="36455" x="7862888" y="4154488"/>
          <p14:tracePt t="36462" x="7881938" y="4191000"/>
          <p14:tracePt t="36471" x="7889875" y="4246563"/>
          <p14:tracePt t="36478" x="7918450" y="4310063"/>
          <p14:tracePt t="36488" x="7926388" y="4383088"/>
          <p14:tracePt t="36494" x="7945438" y="4483100"/>
          <p14:tracePt t="36502" x="7945438" y="4556125"/>
          <p14:tracePt t="36510" x="7945438" y="4648200"/>
          <p14:tracePt t="36518" x="7926388" y="4721225"/>
          <p14:tracePt t="36526" x="7889875" y="4784725"/>
          <p14:tracePt t="36534" x="7835900" y="4840288"/>
          <p14:tracePt t="36542" x="7789863" y="4876800"/>
          <p14:tracePt t="36550" x="7743825" y="4894263"/>
          <p14:tracePt t="36558" x="7707313" y="4894263"/>
          <p14:tracePt t="36566" x="7662863" y="4894263"/>
          <p14:tracePt t="36574" x="7634288" y="4894263"/>
          <p14:tracePt t="36582" x="7589838" y="4884738"/>
          <p14:tracePt t="36590" x="7524750" y="4830763"/>
          <p14:tracePt t="36598" x="7470775" y="4767263"/>
          <p14:tracePt t="36606" x="7397750" y="4665663"/>
          <p14:tracePt t="36614" x="7324725" y="4565650"/>
          <p14:tracePt t="36623" x="7269163" y="4429125"/>
          <p14:tracePt t="36630" x="7205663" y="4300538"/>
          <p14:tracePt t="36639" x="7150100" y="4164013"/>
          <p14:tracePt t="36646" x="7123113" y="4017963"/>
          <p14:tracePt t="36655" x="7096125" y="3881438"/>
          <p14:tracePt t="36662" x="7059613" y="3735388"/>
          <p14:tracePt t="36671" x="7050088" y="3570288"/>
          <p14:tracePt t="36678" x="7050088" y="3406775"/>
          <p14:tracePt t="36687" x="7050088" y="3241675"/>
          <p14:tracePt t="36694" x="7050088" y="3095625"/>
          <p14:tracePt t="36703" x="7032625" y="2968625"/>
          <p14:tracePt t="36710" x="7023100" y="2894013"/>
          <p14:tracePt t="36718" x="7013575" y="2857500"/>
          <p14:tracePt t="36766" x="7013575" y="2903538"/>
          <p14:tracePt t="36774" x="7013575" y="2959100"/>
          <p14:tracePt t="36782" x="6996113" y="3049588"/>
          <p14:tracePt t="36790" x="6996113" y="3159125"/>
          <p14:tracePt t="36798" x="6996113" y="3268663"/>
          <p14:tracePt t="36806" x="6996113" y="3397250"/>
          <p14:tracePt t="36814" x="6986588" y="3524250"/>
          <p14:tracePt t="36823" x="6950075" y="3679825"/>
          <p14:tracePt t="36830" x="6940550" y="3789363"/>
          <p14:tracePt t="36839" x="6894513" y="3898900"/>
          <p14:tracePt t="36846" x="6886575" y="3981450"/>
          <p14:tracePt t="36855" x="6886575" y="4037013"/>
          <p14:tracePt t="36862" x="6886575" y="4081463"/>
          <p14:tracePt t="36870" x="6886575" y="4110038"/>
          <p14:tracePt t="36878" x="6886575" y="4127500"/>
          <p14:tracePt t="36887" x="6886575" y="4137025"/>
          <p14:tracePt t="36903" x="6886575" y="4146550"/>
          <p14:tracePt t="36926" x="6886575" y="4154488"/>
          <p14:tracePt t="36982" x="6894513" y="4146550"/>
          <p14:tracePt t="36990" x="6894513" y="4110038"/>
          <p14:tracePt t="36998" x="6904038" y="4081463"/>
          <p14:tracePt t="37006" x="6913563" y="4064000"/>
          <p14:tracePt t="37014" x="6913563" y="4037013"/>
          <p14:tracePt t="37023" x="6931025" y="4008438"/>
          <p14:tracePt t="37030" x="6940550" y="3963988"/>
          <p14:tracePt t="37039" x="6950075" y="3881438"/>
          <p14:tracePt t="37046" x="6977063" y="3808413"/>
          <p14:tracePt t="37055" x="6996113" y="3698875"/>
          <p14:tracePt t="37062" x="7004050" y="3560763"/>
          <p14:tracePt t="37071" x="7032625" y="3451225"/>
          <p14:tracePt t="37078" x="7032625" y="3324225"/>
          <p14:tracePt t="37088" x="7050088" y="3214688"/>
          <p14:tracePt t="37094" x="7059613" y="3105150"/>
          <p14:tracePt t="37102" x="7059613" y="3005138"/>
          <p14:tracePt t="37110" x="7059613" y="2913063"/>
          <p14:tracePt t="37118" x="7059613" y="2820988"/>
          <p14:tracePt t="37126" x="7059613" y="2730500"/>
          <p14:tracePt t="37134" x="7059613" y="2638425"/>
          <p14:tracePt t="37142" x="7059613" y="2547938"/>
          <p14:tracePt t="37150" x="7059613" y="2455863"/>
          <p14:tracePt t="37158" x="7059613" y="2382838"/>
          <p14:tracePt t="37166" x="7059613" y="2328863"/>
          <p14:tracePt t="37174" x="7059613" y="2282825"/>
          <p14:tracePt t="37182" x="7059613" y="2236788"/>
          <p14:tracePt t="37190" x="7059613" y="2200275"/>
          <p14:tracePt t="37198" x="7059613" y="2173288"/>
          <p14:tracePt t="37206" x="7059613" y="2146300"/>
          <p14:tracePt t="37214" x="7050088" y="2100263"/>
          <p14:tracePt t="37222" x="7050088" y="2082800"/>
          <p14:tracePt t="37230" x="7050088" y="2054225"/>
          <p14:tracePt t="37239" x="7050088" y="2036763"/>
          <p14:tracePt t="37246" x="7050088" y="2017713"/>
          <p14:tracePt t="37255" x="7050088" y="2000250"/>
          <p14:tracePt t="37262" x="7050088" y="1981200"/>
          <p14:tracePt t="37271" x="7050088" y="1954213"/>
          <p14:tracePt t="37278" x="7050088" y="1935163"/>
          <p14:tracePt t="37287" x="7050088" y="1927225"/>
          <p14:tracePt t="37294" x="7050088" y="1898650"/>
          <p14:tracePt t="37303" x="7050088" y="1881188"/>
          <p14:tracePt t="37310" x="7050088" y="1854200"/>
          <p14:tracePt t="37318" x="7050088" y="1835150"/>
          <p14:tracePt t="37326" x="7050088" y="1817688"/>
          <p14:tracePt t="37334" x="7050088" y="1798638"/>
          <p14:tracePt t="37342" x="7050088" y="1789113"/>
          <p14:tracePt t="37350" x="7050088" y="1771650"/>
          <p14:tracePt t="37358" x="7050088" y="1752600"/>
          <p14:tracePt t="37366" x="7050088" y="1744663"/>
          <p14:tracePt t="37374" x="7050088" y="1735138"/>
          <p14:tracePt t="37382" x="7050088" y="1725613"/>
          <p14:tracePt t="37390" x="7050088" y="1716088"/>
          <p14:tracePt t="37542" x="7050088" y="1725613"/>
          <p14:tracePt t="37550" x="7040563" y="1752600"/>
          <p14:tracePt t="37558" x="7040563" y="1789113"/>
          <p14:tracePt t="37566" x="7032625" y="1817688"/>
          <p14:tracePt t="37574" x="7032625" y="1844675"/>
          <p14:tracePt t="37582" x="7023100" y="1862138"/>
          <p14:tracePt t="37590" x="7023100" y="1881188"/>
          <p14:tracePt t="37598" x="7023100" y="1890713"/>
          <p14:tracePt t="37662" x="7023100" y="1898650"/>
          <p14:tracePt t="37671" x="7023100" y="1908175"/>
          <p14:tracePt t="37678" x="7013575" y="1935163"/>
          <p14:tracePt t="37686" x="7004050" y="1963738"/>
          <p14:tracePt t="37694" x="6996113" y="1990725"/>
          <p14:tracePt t="37703" x="6967538" y="2036763"/>
          <p14:tracePt t="37710" x="6950075" y="2063750"/>
          <p14:tracePt t="37718" x="6931025" y="2109788"/>
          <p14:tracePt t="37726" x="6904038" y="2136775"/>
          <p14:tracePt t="37734" x="6886575" y="2173288"/>
          <p14:tracePt t="37742" x="6867525" y="2200275"/>
          <p14:tracePt t="37750" x="6850063" y="2219325"/>
          <p14:tracePt t="37758" x="6840538" y="2236788"/>
          <p14:tracePt t="37766" x="6831013" y="2273300"/>
          <p14:tracePt t="37774" x="6804025" y="2292350"/>
          <p14:tracePt t="37782" x="6794500" y="2309813"/>
          <p14:tracePt t="37790" x="6767513" y="2338388"/>
          <p14:tracePt t="37798" x="6721475" y="2374900"/>
          <p14:tracePt t="37806" x="6638925" y="2419350"/>
          <p14:tracePt t="37814" x="6557963" y="2455863"/>
          <p14:tracePt t="37822" x="6456363" y="2511425"/>
          <p14:tracePt t="37830" x="6337300" y="2574925"/>
          <p14:tracePt t="37838" x="6246813" y="2611438"/>
          <p14:tracePt t="37846" x="6146800" y="2657475"/>
          <p14:tracePt t="37855" x="6081713" y="2667000"/>
          <p14:tracePt t="37862" x="6054725" y="2674938"/>
          <p14:tracePt t="37871" x="6037263" y="2674938"/>
          <p14:tracePt t="37889" x="6027738" y="2674938"/>
          <p14:tracePt t="37926" x="6027738" y="2667000"/>
          <p14:tracePt t="37990" x="6045200" y="2667000"/>
          <p14:tracePt t="37998" x="6064250" y="2667000"/>
          <p14:tracePt t="38006" x="6091238" y="2657475"/>
          <p14:tracePt t="38014" x="6146800" y="2647950"/>
          <p14:tracePt t="38022" x="6210300" y="2620963"/>
          <p14:tracePt t="38030" x="6310313" y="2593975"/>
          <p14:tracePt t="38038" x="6402388" y="2565400"/>
          <p14:tracePt t="38046" x="6483350" y="2547938"/>
          <p14:tracePt t="38055" x="6565900" y="2520950"/>
          <p14:tracePt t="38062" x="6638925" y="2492375"/>
          <p14:tracePt t="38071" x="6704013" y="2455863"/>
          <p14:tracePt t="38078" x="6757988" y="2401888"/>
          <p14:tracePt t="38087" x="6821488" y="2365375"/>
          <p14:tracePt t="38094" x="6886575" y="2309813"/>
          <p14:tracePt t="38103" x="6923088" y="2246313"/>
          <p14:tracePt t="38110" x="6977063" y="2200275"/>
          <p14:tracePt t="38118" x="6996113" y="2136775"/>
          <p14:tracePt t="38126" x="7023100" y="2090738"/>
          <p14:tracePt t="38134" x="7023100" y="2063750"/>
          <p14:tracePt t="38142" x="7032625" y="2036763"/>
          <p14:tracePt t="38150" x="7040563" y="1990725"/>
          <p14:tracePt t="38158" x="7040563" y="1973263"/>
          <p14:tracePt t="38166" x="7040563" y="1954213"/>
          <p14:tracePt t="38174" x="7050088" y="1944688"/>
          <p14:tracePt t="38182" x="7050088" y="1935163"/>
          <p14:tracePt t="38206" x="7050088" y="1927225"/>
          <p14:tracePt t="38222" x="7050088" y="1917700"/>
          <p14:tracePt t="38238" x="7059613" y="1908175"/>
          <p14:tracePt t="38374" x="7059613" y="1898650"/>
          <p14:tracePt t="38382" x="7069138" y="1890713"/>
          <p14:tracePt t="38406" x="7069138" y="1881188"/>
          <p14:tracePt t="38430" x="7077075" y="1871663"/>
          <p14:tracePt t="38446" x="7077075" y="1862138"/>
          <p14:tracePt t="38454" x="7077075" y="1854200"/>
          <p14:tracePt t="38462" x="7086600" y="1835150"/>
          <p14:tracePt t="38471" x="7086600" y="1817688"/>
          <p14:tracePt t="38478" x="7086600" y="1798638"/>
          <p14:tracePt t="38487" x="7086600" y="1789113"/>
          <p14:tracePt t="38503" x="7086600" y="1771650"/>
          <p14:tracePt t="38510" x="7086600" y="1752600"/>
          <p14:tracePt t="38519" x="7086600" y="1744663"/>
          <p14:tracePt t="38526" x="7086600" y="1735138"/>
          <p14:tracePt t="38534" x="7086600" y="1725613"/>
          <p14:tracePt t="38542" x="7086600" y="1716088"/>
          <p14:tracePt t="39134" x="7069138" y="1725613"/>
          <p14:tracePt t="39142" x="6940550" y="1798638"/>
          <p14:tracePt t="39150" x="6694488" y="1881188"/>
          <p14:tracePt t="39158" x="6310313" y="2046288"/>
          <p14:tracePt t="39166" x="5918200" y="2200275"/>
          <p14:tracePt t="39174" x="5524500" y="2382838"/>
          <p14:tracePt t="39182" x="5086350" y="2501900"/>
          <p14:tracePt t="39190" x="4694238" y="2547938"/>
          <p14:tracePt t="39198" x="4302125" y="2611438"/>
          <p14:tracePt t="39206" x="3881438" y="2630488"/>
          <p14:tracePt t="39214" x="3433763" y="2657475"/>
          <p14:tracePt t="39222" x="2976563" y="2674938"/>
          <p14:tracePt t="39230" x="2530475" y="2674938"/>
          <p14:tracePt t="39238" x="2155825" y="2674938"/>
          <p14:tracePt t="39246" x="1890713" y="2674938"/>
          <p14:tracePt t="39254" x="1662113" y="2674938"/>
          <p14:tracePt t="39262" x="1489075" y="2674938"/>
          <p14:tracePt t="39271" x="1333500" y="2657475"/>
          <p14:tracePt t="39278" x="1241425" y="2630488"/>
          <p14:tracePt t="39287" x="1160463" y="2601913"/>
          <p14:tracePt t="39294" x="1114425" y="2584450"/>
          <p14:tracePt t="39303" x="1104900" y="2574925"/>
          <p14:tracePt t="39310" x="1104900" y="2565400"/>
          <p14:tracePt t="39319" x="1104900" y="2547938"/>
          <p14:tracePt t="39326" x="1114425" y="2538413"/>
          <p14:tracePt t="39335" x="1160463" y="2520950"/>
          <p14:tracePt t="39342" x="1204913" y="2492375"/>
          <p14:tracePt t="39350" x="1287463" y="2484438"/>
          <p14:tracePt t="39358" x="1416050" y="2465388"/>
          <p14:tracePt t="39366" x="1598613" y="2465388"/>
          <p14:tracePt t="39374" x="1817688" y="2465388"/>
          <p14:tracePt t="39382" x="2127250" y="2474913"/>
          <p14:tracePt t="39390" x="2419350" y="2474913"/>
          <p14:tracePt t="39398" x="2867025" y="2474913"/>
          <p14:tracePt t="39406" x="3241675" y="2474913"/>
          <p14:tracePt t="39414" x="3616325" y="2474913"/>
          <p14:tracePt t="39422" x="4000500" y="2465388"/>
          <p14:tracePt t="39430" x="4346575" y="2447925"/>
          <p14:tracePt t="39438" x="4684713" y="2428875"/>
          <p14:tracePt t="39446" x="4986338" y="2428875"/>
          <p14:tracePt t="39454" x="5297488" y="2411413"/>
          <p14:tracePt t="39462" x="5653088" y="2365375"/>
          <p14:tracePt t="39471" x="6054725" y="2273300"/>
          <p14:tracePt t="39478" x="6402388" y="2236788"/>
          <p14:tracePt t="39487" x="6657975" y="2182813"/>
          <p14:tracePt t="39494" x="6821488" y="2119313"/>
          <p14:tracePt t="39503" x="6977063" y="2054225"/>
          <p14:tracePt t="39510" x="7059613" y="2017713"/>
          <p14:tracePt t="39519" x="7105650" y="1981200"/>
          <p14:tracePt t="39526" x="7113588" y="1954213"/>
          <p14:tracePt t="39535" x="7123113" y="1944688"/>
          <p14:tracePt t="39542" x="7123113" y="1935163"/>
          <p14:tracePt t="39566" x="7123113" y="1927225"/>
          <p14:tracePt t="39590" x="7142163" y="1917700"/>
          <p14:tracePt t="39598" x="7150100" y="1908175"/>
          <p14:tracePt t="39606" x="7178675" y="1898650"/>
          <p14:tracePt t="39614" x="7196138" y="1890713"/>
          <p14:tracePt t="39622" x="7215188" y="1871663"/>
          <p14:tracePt t="39630" x="7232650" y="1862138"/>
          <p14:tracePt t="39638" x="7242175" y="1854200"/>
          <p14:tracePt t="39646" x="7251700" y="1854200"/>
          <p14:tracePt t="39670" x="7259638" y="1854200"/>
          <p14:tracePt t="39678" x="7269163" y="1854200"/>
          <p14:tracePt t="39687" x="7296150" y="1854200"/>
          <p14:tracePt t="39694" x="7342188" y="1862138"/>
          <p14:tracePt t="39703" x="7415213" y="1871663"/>
          <p14:tracePt t="39710" x="7488238" y="1871663"/>
          <p14:tracePt t="39719" x="7570788" y="1890713"/>
          <p14:tracePt t="39726" x="7607300" y="1890713"/>
          <p14:tracePt t="39735" x="7616825" y="1890713"/>
          <p14:tracePt t="39750" x="7607300" y="1890713"/>
          <p14:tracePt t="39758" x="7553325" y="1890713"/>
          <p14:tracePt t="39766" x="7424738" y="1898650"/>
          <p14:tracePt t="39774" x="7278688" y="1944688"/>
          <p14:tracePt t="39782" x="7113588" y="1981200"/>
          <p14:tracePt t="39791" x="6867525" y="2046288"/>
          <p14:tracePt t="39798" x="6602413" y="2119313"/>
          <p14:tracePt t="39806" x="6310313" y="2200275"/>
          <p14:tracePt t="39814" x="5981700" y="2282825"/>
          <p14:tracePt t="39822" x="5689600" y="2338388"/>
          <p14:tracePt t="39830" x="5324475" y="2428875"/>
          <p14:tracePt t="39838" x="5059363" y="2428875"/>
          <p14:tracePt t="39846" x="4794250" y="2428875"/>
          <p14:tracePt t="39854" x="4565650" y="2428875"/>
          <p14:tracePt t="39862" x="4346575" y="2428875"/>
          <p14:tracePt t="39870" x="4146550" y="2428875"/>
          <p14:tracePt t="39887" x="3762375" y="2447925"/>
          <p14:tracePt t="39894" x="3598863" y="2447925"/>
          <p14:tracePt t="39903" x="3452813" y="2447925"/>
          <p14:tracePt t="39910" x="3343275" y="2447925"/>
          <p14:tracePt t="39919" x="3251200" y="2447925"/>
          <p14:tracePt t="39926" x="3159125" y="2447925"/>
          <p14:tracePt t="39935" x="3086100" y="2455863"/>
          <p14:tracePt t="39942" x="3022600" y="2455863"/>
          <p14:tracePt t="39951" x="2968625" y="2465388"/>
          <p14:tracePt t="39958" x="2903538" y="2492375"/>
          <p14:tracePt t="39966" x="2876550" y="2501900"/>
          <p14:tracePt t="39974" x="2830513" y="2511425"/>
          <p14:tracePt t="39982" x="2803525" y="2528888"/>
          <p14:tracePt t="39990" x="2786063" y="2538413"/>
          <p14:tracePt t="39998" x="2757488" y="2557463"/>
          <p14:tracePt t="40006" x="2720975" y="2565400"/>
          <p14:tracePt t="40014" x="2693988" y="2565400"/>
          <p14:tracePt t="40022" x="2667000" y="2565400"/>
          <p14:tracePt t="40030" x="2640013" y="2574925"/>
          <p14:tracePt t="40038" x="2603500" y="2574925"/>
          <p14:tracePt t="40046" x="2574925" y="2574925"/>
          <p14:tracePt t="40054" x="2547938" y="2574925"/>
          <p14:tracePt t="40062" x="2520950" y="2574925"/>
          <p14:tracePt t="40070" x="2493963" y="2574925"/>
          <p14:tracePt t="40078" x="2474913" y="2574925"/>
          <p14:tracePt t="40087" x="2438400" y="2565400"/>
          <p14:tracePt t="40094" x="2419350" y="2557463"/>
          <p14:tracePt t="40103" x="2411413" y="2538413"/>
          <p14:tracePt t="40110" x="2392363" y="2511425"/>
          <p14:tracePt t="40119" x="2382838" y="2484438"/>
          <p14:tracePt t="40126" x="2374900" y="2455863"/>
          <p14:tracePt t="40134" x="2346325" y="2411413"/>
          <p14:tracePt t="40142" x="2338388" y="2365375"/>
          <p14:tracePt t="40151" x="2338388" y="2328863"/>
          <p14:tracePt t="40158" x="2338388" y="2282825"/>
          <p14:tracePt t="40166" x="2338388" y="2246313"/>
          <p14:tracePt t="40174" x="2338388" y="2200275"/>
          <p14:tracePt t="40182" x="2338388" y="2163763"/>
          <p14:tracePt t="40190" x="2338388" y="2136775"/>
          <p14:tracePt t="40198" x="2338388" y="2090738"/>
          <p14:tracePt t="40206" x="2365375" y="2063750"/>
          <p14:tracePt t="40214" x="2374900" y="2036763"/>
          <p14:tracePt t="40222" x="2374900" y="1990725"/>
          <p14:tracePt t="40230" x="2382838" y="1963738"/>
          <p14:tracePt t="40238" x="2392363" y="1927225"/>
          <p14:tracePt t="40246" x="2401888" y="1898650"/>
          <p14:tracePt t="40254" x="2419350" y="1871663"/>
          <p14:tracePt t="40262" x="2428875" y="1854200"/>
          <p14:tracePt t="40270" x="2438400" y="1817688"/>
          <p14:tracePt t="40278" x="2447925" y="1798638"/>
          <p14:tracePt t="40287" x="2474913" y="1781175"/>
          <p14:tracePt t="40294" x="2484438" y="1762125"/>
          <p14:tracePt t="40303" x="2493963" y="1744663"/>
          <p14:tracePt t="40310" x="2511425" y="1735138"/>
          <p14:tracePt t="40319" x="2511425" y="1716088"/>
          <p14:tracePt t="40326" x="2520950" y="1698625"/>
          <p14:tracePt t="40334" x="2530475" y="1689100"/>
          <p14:tracePt t="40342" x="2530475" y="1679575"/>
          <p14:tracePt t="40351" x="2538413" y="1679575"/>
          <p14:tracePt t="40358" x="2538413" y="1671638"/>
          <p14:tracePt t="40366" x="2547938" y="1662113"/>
          <p14:tracePt t="40374" x="2557463" y="1662113"/>
          <p14:tracePt t="40382" x="2557463" y="1652588"/>
          <p14:tracePt t="40414" x="2557463" y="1643063"/>
          <p14:tracePt t="40526" x="2566988" y="1643063"/>
          <p14:tracePt t="40534" x="2584450" y="1643063"/>
          <p14:tracePt t="40542" x="2640013" y="1671638"/>
          <p14:tracePt t="40550" x="2794000" y="1744663"/>
          <p14:tracePt t="40558" x="3013075" y="1844675"/>
          <p14:tracePt t="40566" x="3324225" y="1944688"/>
          <p14:tracePt t="40574" x="3635375" y="2100263"/>
          <p14:tracePt t="40582" x="3963988" y="2273300"/>
          <p14:tracePt t="40590" x="4310063" y="2401888"/>
          <p14:tracePt t="40598" x="4584700" y="2520950"/>
          <p14:tracePt t="40606" x="4876800" y="2593975"/>
          <p14:tracePt t="40614" x="5141913" y="2674938"/>
          <p14:tracePt t="40622" x="5324475" y="2720975"/>
          <p14:tracePt t="40630" x="5507038" y="2747963"/>
          <p14:tracePt t="40638" x="5662613" y="2776538"/>
          <p14:tracePt t="40646" x="5772150" y="2794000"/>
          <p14:tracePt t="40654" x="5872163" y="2820988"/>
          <p14:tracePt t="40662" x="5945188" y="2849563"/>
          <p14:tracePt t="40670" x="5991225" y="2886075"/>
          <p14:tracePt t="40678" x="6027738" y="2913063"/>
          <p14:tracePt t="40686" x="6054725" y="2976563"/>
          <p14:tracePt t="40694" x="6064250" y="3032125"/>
          <p14:tracePt t="40703" x="6073775" y="3114675"/>
          <p14:tracePt t="40710" x="6091238" y="3205163"/>
          <p14:tracePt t="40719" x="6100763" y="3314700"/>
          <p14:tracePt t="40726" x="6127750" y="3414713"/>
          <p14:tracePt t="40734" x="6146800" y="3506788"/>
          <p14:tracePt t="40742" x="6154738" y="3633788"/>
          <p14:tracePt t="40751" x="6183313" y="3752850"/>
          <p14:tracePt t="40758" x="6219825" y="3862388"/>
          <p14:tracePt t="40766" x="6256338" y="3981450"/>
          <p14:tracePt t="40774" x="6300788" y="4090988"/>
          <p14:tracePt t="40782" x="6356350" y="4210050"/>
          <p14:tracePt t="40790" x="6402388" y="4346575"/>
          <p14:tracePt t="40798" x="6446838" y="4438650"/>
          <p14:tracePt t="40806" x="6502400" y="4556125"/>
          <p14:tracePt t="40814" x="6557963" y="4657725"/>
          <p14:tracePt t="40822" x="6621463" y="4757738"/>
          <p14:tracePt t="40830" x="6675438" y="4840288"/>
          <p14:tracePt t="40838" x="6740525" y="4922838"/>
          <p14:tracePt t="40846" x="6813550" y="4976813"/>
          <p14:tracePt t="40854" x="6858000" y="5022850"/>
          <p14:tracePt t="40862" x="6913563" y="5040313"/>
          <p14:tracePt t="40870" x="6959600" y="5059363"/>
          <p14:tracePt t="40887" x="7040563" y="5059363"/>
          <p14:tracePt t="40894" x="7105650" y="5032375"/>
          <p14:tracePt t="40903" x="7186613" y="4967288"/>
          <p14:tracePt t="40910" x="7259638" y="4867275"/>
          <p14:tracePt t="40919" x="7315200" y="4730750"/>
          <p14:tracePt t="40926" x="7378700" y="4575175"/>
          <p14:tracePt t="40935" x="7451725" y="4429125"/>
          <p14:tracePt t="40942" x="7497763" y="4256088"/>
          <p14:tracePt t="40951" x="7543800" y="4090988"/>
          <p14:tracePt t="40958" x="7589838" y="3908425"/>
          <p14:tracePt t="40967" x="7626350" y="3779838"/>
          <p14:tracePt t="40974" x="7653338" y="3643313"/>
          <p14:tracePt t="40983" x="7662863" y="3552825"/>
          <p14:tracePt t="40990" x="7662863" y="3497263"/>
          <p14:tracePt t="40998" x="7662863" y="3433763"/>
          <p14:tracePt t="41006" x="7662863" y="3406775"/>
          <p14:tracePt t="41014" x="7662863" y="3387725"/>
          <p14:tracePt t="41022" x="7662863" y="3370263"/>
          <p14:tracePt t="41198" x="7653338" y="3360738"/>
          <p14:tracePt t="41206" x="7553325" y="3351213"/>
          <p14:tracePt t="41214" x="7351713" y="3324225"/>
          <p14:tracePt t="41222" x="6923088" y="3278188"/>
          <p14:tracePt t="41230" x="6392863" y="3224213"/>
          <p14:tracePt t="41238" x="5862638" y="3205163"/>
          <p14:tracePt t="41246" x="5297488" y="3151188"/>
          <p14:tracePt t="41254" x="4867275" y="3105150"/>
          <p14:tracePt t="41262" x="4419600" y="3086100"/>
          <p14:tracePt t="41270" x="4100513" y="3049588"/>
          <p14:tracePt t="41278" x="3735388" y="2959100"/>
          <p14:tracePt t="41286" x="3406775" y="2894013"/>
          <p14:tracePt t="41294" x="3086100" y="2840038"/>
          <p14:tracePt t="41303" x="2767013" y="2794000"/>
          <p14:tracePt t="41310" x="2374900" y="2730500"/>
          <p14:tracePt t="41319" x="2009775" y="2667000"/>
          <p14:tracePt t="41326" x="1698625" y="2630488"/>
          <p14:tracePt t="41335" x="1460500" y="2611438"/>
          <p14:tracePt t="41342" x="1250950" y="2584450"/>
          <p14:tracePt t="41351" x="1041400" y="2547938"/>
          <p14:tracePt t="41358" x="895350" y="2520950"/>
          <p14:tracePt t="41367" x="757238" y="2501900"/>
          <p14:tracePt t="41374" x="666750" y="2492375"/>
          <p14:tracePt t="41382" x="611188" y="2492375"/>
          <p14:tracePt t="41390" x="566738" y="2492375"/>
          <p14:tracePt t="41398" x="547688" y="2492375"/>
          <p14:tracePt t="41470" x="538163" y="2501900"/>
          <p14:tracePt t="41478" x="530225" y="2520950"/>
          <p14:tracePt t="41486" x="520700" y="2528888"/>
          <p14:tracePt t="41494" x="520700" y="2547938"/>
          <p14:tracePt t="41503" x="511175" y="2557463"/>
          <p14:tracePt t="41510" x="511175" y="2574925"/>
          <p14:tracePt t="41526" x="511175" y="2593975"/>
          <p14:tracePt t="41535" x="511175" y="2601913"/>
          <p14:tracePt t="41622" x="511175" y="2584450"/>
          <p14:tracePt t="41630" x="511175" y="2547938"/>
          <p14:tracePt t="41638" x="511175" y="2520950"/>
          <p14:tracePt t="41646" x="511175" y="2474913"/>
          <p14:tracePt t="41654" x="520700" y="2428875"/>
          <p14:tracePt t="41662" x="538163" y="2392363"/>
          <p14:tracePt t="41670" x="547688" y="2328863"/>
          <p14:tracePt t="41678" x="574675" y="2255838"/>
          <p14:tracePt t="41686" x="593725" y="2192338"/>
          <p14:tracePt t="41694" x="620713" y="2109788"/>
          <p14:tracePt t="41702" x="647700" y="2063750"/>
          <p14:tracePt t="41710" x="657225" y="2009775"/>
          <p14:tracePt t="41719" x="693738" y="1944688"/>
          <p14:tracePt t="41726" x="720725" y="1881188"/>
          <p14:tracePt t="41735" x="749300" y="1835150"/>
          <p14:tracePt t="41742" x="766763" y="1789113"/>
          <p14:tracePt t="41750" x="793750" y="1725613"/>
          <p14:tracePt t="41758" x="812800" y="1698625"/>
          <p14:tracePt t="41767" x="831850" y="1671638"/>
          <p14:tracePt t="41774" x="858838" y="1625600"/>
          <p14:tracePt t="41783" x="876300" y="1589088"/>
          <p14:tracePt t="41790" x="895350" y="1562100"/>
          <p14:tracePt t="41798" x="912813" y="1543050"/>
          <p14:tracePt t="41806" x="931863" y="1516063"/>
          <p14:tracePt t="41814" x="958850" y="1489075"/>
          <p14:tracePt t="41822" x="985838" y="1470025"/>
          <p14:tracePt t="41830" x="1014413" y="1452563"/>
          <p14:tracePt t="41838" x="1031875" y="1433513"/>
          <p14:tracePt t="41846" x="1068388" y="1423988"/>
          <p14:tracePt t="41854" x="1087438" y="1416050"/>
          <p14:tracePt t="41862" x="1104900" y="1406525"/>
          <p14:tracePt t="41870" x="1114425" y="1406525"/>
          <p14:tracePt t="41886" x="1131888" y="1397000"/>
          <p14:tracePt t="41894" x="1141413" y="1397000"/>
          <p14:tracePt t="41902" x="1150938" y="1397000"/>
          <p14:tracePt t="41910" x="1168400" y="1397000"/>
          <p14:tracePt t="41919" x="1177925" y="1397000"/>
          <p14:tracePt t="41926" x="1187450" y="1397000"/>
          <p14:tracePt t="41935" x="1204913" y="1406525"/>
          <p14:tracePt t="41942" x="1223963" y="1416050"/>
          <p14:tracePt t="41951" x="1250950" y="1433513"/>
          <p14:tracePt t="41958" x="1277938" y="1460500"/>
          <p14:tracePt t="41966" x="1323975" y="1489075"/>
          <p14:tracePt t="41974" x="1379538" y="1525588"/>
          <p14:tracePt t="41983" x="1406525" y="1552575"/>
          <p14:tracePt t="41990" x="1470025" y="1589088"/>
          <p14:tracePt t="41998" x="1516063" y="1616075"/>
          <p14:tracePt t="42006" x="1562100" y="1652588"/>
          <p14:tracePt t="42014" x="1606550" y="1689100"/>
          <p14:tracePt t="42022" x="1662113" y="1725613"/>
          <p14:tracePt t="42030" x="1689100" y="1744663"/>
          <p14:tracePt t="42038" x="1717675" y="1762125"/>
          <p14:tracePt t="42046" x="1744663" y="1781175"/>
          <p14:tracePt t="42054" x="1744663" y="1789113"/>
          <p14:tracePt t="42062" x="1754188" y="1808163"/>
          <p14:tracePt t="42070" x="1754188" y="1817688"/>
          <p14:tracePt t="42078" x="1762125" y="1825625"/>
          <p14:tracePt t="42086" x="1762125" y="1835150"/>
          <p14:tracePt t="42094" x="1771650" y="1844675"/>
          <p14:tracePt t="42102" x="1771650" y="1854200"/>
          <p14:tracePt t="42110" x="1781175" y="1871663"/>
          <p14:tracePt t="42119" x="1790700" y="1890713"/>
          <p14:tracePt t="42126" x="1808163" y="1908175"/>
          <p14:tracePt t="42135" x="1817688" y="1944688"/>
          <p14:tracePt t="42142" x="1827213" y="1973263"/>
          <p14:tracePt t="42151" x="1854200" y="1990725"/>
          <p14:tracePt t="42158" x="1871663" y="2009775"/>
          <p14:tracePt t="42166" x="1881188" y="2036763"/>
          <p14:tracePt t="42174" x="1890713" y="2063750"/>
          <p14:tracePt t="42183" x="1908175" y="2090738"/>
          <p14:tracePt t="42190" x="1927225" y="2109788"/>
          <p14:tracePt t="42198" x="1944688" y="2136775"/>
          <p14:tracePt t="42206" x="1954213" y="2155825"/>
          <p14:tracePt t="42214" x="1981200" y="2192338"/>
          <p14:tracePt t="42222" x="1990725" y="2209800"/>
          <p14:tracePt t="42230" x="2009775" y="2236788"/>
          <p14:tracePt t="42238" x="2027238" y="2273300"/>
          <p14:tracePt t="42246" x="2063750" y="2301875"/>
          <p14:tracePt t="42254" x="2082800" y="2346325"/>
          <p14:tracePt t="42262" x="2100263" y="2374900"/>
          <p14:tracePt t="42270" x="2136775" y="2411413"/>
          <p14:tracePt t="42278" x="2155825" y="2455863"/>
          <p14:tracePt t="42286" x="2182813" y="2484438"/>
          <p14:tracePt t="42294" x="2200275" y="2528888"/>
          <p14:tracePt t="42302" x="2219325" y="2557463"/>
          <p14:tracePt t="42310" x="2236788" y="2593975"/>
          <p14:tracePt t="42319" x="2265363" y="2630488"/>
          <p14:tracePt t="42326" x="2292350" y="2667000"/>
          <p14:tracePt t="42335" x="2328863" y="2693988"/>
          <p14:tracePt t="42342" x="2374900" y="2747963"/>
          <p14:tracePt t="42351" x="2411413" y="2776538"/>
          <p14:tracePt t="42358" x="2474913" y="2813050"/>
          <p14:tracePt t="42367" x="2520950" y="2849563"/>
          <p14:tracePt t="42374" x="2566988" y="2886075"/>
          <p14:tracePt t="42383" x="2630488" y="2922588"/>
          <p14:tracePt t="42390" x="2676525" y="2949575"/>
          <p14:tracePt t="42398" x="2720975" y="2959100"/>
          <p14:tracePt t="42406" x="2767013" y="2986088"/>
          <p14:tracePt t="42414" x="2794000" y="2986088"/>
          <p14:tracePt t="42422" x="2822575" y="2986088"/>
          <p14:tracePt t="42430" x="2840038" y="2986088"/>
          <p14:tracePt t="42438" x="2859088" y="2986088"/>
          <p14:tracePt t="42446" x="2876550" y="2986088"/>
          <p14:tracePt t="42454" x="2895600" y="2986088"/>
          <p14:tracePt t="42462" x="2903538" y="2986088"/>
          <p14:tracePt t="42470" x="2932113" y="2968625"/>
          <p14:tracePt t="42478" x="2949575" y="2949575"/>
          <p14:tracePt t="42486" x="2986088" y="2922588"/>
          <p14:tracePt t="42494" x="3022600" y="2894013"/>
          <p14:tracePt t="42502" x="3049588" y="2876550"/>
          <p14:tracePt t="42510" x="3086100" y="2840038"/>
          <p14:tracePt t="42518" x="3132138" y="2794000"/>
          <p14:tracePt t="42526" x="3187700" y="2720975"/>
          <p14:tracePt t="42535" x="3232150" y="2674938"/>
          <p14:tracePt t="42542" x="3287713" y="2630488"/>
          <p14:tracePt t="42551" x="3324225" y="2565400"/>
          <p14:tracePt t="42558" x="3360738" y="2501900"/>
          <p14:tracePt t="42567" x="3397250" y="2447925"/>
          <p14:tracePt t="42574" x="3433763" y="2401888"/>
          <p14:tracePt t="42583" x="3452813" y="2355850"/>
          <p14:tracePt t="42590" x="3479800" y="2328863"/>
          <p14:tracePt t="42598" x="3497263" y="2282825"/>
          <p14:tracePt t="42606" x="3506788" y="2255838"/>
          <p14:tracePt t="42614" x="3525838" y="2219325"/>
          <p14:tracePt t="42622" x="3543300" y="2182813"/>
          <p14:tracePt t="42630" x="3552825" y="2155825"/>
          <p14:tracePt t="42638" x="3570288" y="2109788"/>
          <p14:tracePt t="42646" x="3579813" y="2063750"/>
          <p14:tracePt t="42654" x="3589338" y="2036763"/>
          <p14:tracePt t="42662" x="3589338" y="2009775"/>
          <p14:tracePt t="42670" x="3606800" y="1963738"/>
          <p14:tracePt t="42678" x="3616325" y="1944688"/>
          <p14:tracePt t="42686" x="3625850" y="1917700"/>
          <p14:tracePt t="42694" x="3625850" y="1898650"/>
          <p14:tracePt t="42702" x="3635375" y="1881188"/>
          <p14:tracePt t="42710" x="3635375" y="1862138"/>
          <p14:tracePt t="42719" x="3643313" y="1844675"/>
          <p14:tracePt t="42726" x="3652838" y="1835150"/>
          <p14:tracePt t="42735" x="3652838" y="1817688"/>
          <p14:tracePt t="42742" x="3662363" y="1789113"/>
          <p14:tracePt t="42751" x="3671888" y="1771650"/>
          <p14:tracePt t="42758" x="3679825" y="1735138"/>
          <p14:tracePt t="42767" x="3689350" y="1716088"/>
          <p14:tracePt t="42774" x="3698875" y="1698625"/>
          <p14:tracePt t="42783" x="3708400" y="1679575"/>
          <p14:tracePt t="42790" x="3716338" y="1662113"/>
          <p14:tracePt t="42799" x="3725863" y="1652588"/>
          <p14:tracePt t="42806" x="3735388" y="1635125"/>
          <p14:tracePt t="42822" x="3744913" y="1616075"/>
          <p14:tracePt t="42830" x="3752850" y="1606550"/>
          <p14:tracePt t="42838" x="3762375" y="1598613"/>
          <p14:tracePt t="42846" x="3762375" y="1589088"/>
          <p14:tracePt t="42854" x="3771900" y="1579563"/>
          <p14:tracePt t="42862" x="3781425" y="1579563"/>
          <p14:tracePt t="42870" x="3781425" y="1570038"/>
          <p14:tracePt t="42878" x="3789363" y="1570038"/>
          <p14:tracePt t="42886" x="3798888" y="1562100"/>
          <p14:tracePt t="42902" x="3808413" y="1552575"/>
          <p14:tracePt t="42910" x="3817938" y="1543050"/>
          <p14:tracePt t="42918" x="3835400" y="1543050"/>
          <p14:tracePt t="42926" x="3854450" y="1525588"/>
          <p14:tracePt t="42935" x="3871913" y="1516063"/>
          <p14:tracePt t="42942" x="3890963" y="1506538"/>
          <p14:tracePt t="42951" x="3908425" y="1497013"/>
          <p14:tracePt t="42958" x="3927475" y="1489075"/>
          <p14:tracePt t="42967" x="3944938" y="1479550"/>
          <p14:tracePt t="42974" x="3963988" y="1470025"/>
          <p14:tracePt t="42983" x="3981450" y="1470025"/>
          <p14:tracePt t="42990" x="3990975" y="1460500"/>
          <p14:tracePt t="42999" x="4000500" y="1452563"/>
          <p14:tracePt t="43006" x="4008438" y="1452563"/>
          <p14:tracePt t="43014" x="4017963" y="1452563"/>
          <p14:tracePt t="43094" x="4027488" y="1452563"/>
          <p14:tracePt t="43102" x="4037013" y="1452563"/>
          <p14:tracePt t="43110" x="4054475" y="1452563"/>
          <p14:tracePt t="43118" x="4073525" y="1452563"/>
          <p14:tracePt t="43126" x="4090988" y="1452563"/>
          <p14:tracePt t="43135" x="4100513" y="1452563"/>
          <p14:tracePt t="43142" x="4110038" y="1460500"/>
          <p14:tracePt t="43151" x="4119563" y="1460500"/>
          <p14:tracePt t="43158" x="4127500" y="1470025"/>
          <p14:tracePt t="43167" x="4137025" y="1479550"/>
          <p14:tracePt t="43174" x="4146550" y="1497013"/>
          <p14:tracePt t="43183" x="4156075" y="1497013"/>
          <p14:tracePt t="43190" x="4164013" y="1525588"/>
          <p14:tracePt t="43199" x="4183063" y="1543050"/>
          <p14:tracePt t="43206" x="4210050" y="1570038"/>
          <p14:tracePt t="43214" x="4219575" y="1598613"/>
          <p14:tracePt t="43222" x="4237038" y="1616075"/>
          <p14:tracePt t="43230" x="4256088" y="1635125"/>
          <p14:tracePt t="43238" x="4265613" y="1652588"/>
          <p14:tracePt t="43246" x="4283075" y="1689100"/>
          <p14:tracePt t="43254" x="4292600" y="1708150"/>
          <p14:tracePt t="43262" x="4310063" y="1725613"/>
          <p14:tracePt t="43270" x="4319588" y="1744663"/>
          <p14:tracePt t="43278" x="4329113" y="1762125"/>
          <p14:tracePt t="43286" x="4356100" y="1781175"/>
          <p14:tracePt t="43294" x="4365625" y="1808163"/>
          <p14:tracePt t="43302" x="4375150" y="1825625"/>
          <p14:tracePt t="43310" x="4383088" y="1862138"/>
          <p14:tracePt t="43318" x="4392613" y="1890713"/>
          <p14:tracePt t="43326" x="4411663" y="1917700"/>
          <p14:tracePt t="43335" x="4419600" y="1954213"/>
          <p14:tracePt t="43342" x="4448175" y="1990725"/>
          <p14:tracePt t="43351" x="4448175" y="2009775"/>
          <p14:tracePt t="43358" x="4456113" y="2046288"/>
          <p14:tracePt t="43367" x="4465638" y="2073275"/>
          <p14:tracePt t="43374" x="4465638" y="2090738"/>
          <p14:tracePt t="43382" x="4475163" y="2109788"/>
          <p14:tracePt t="43390" x="4475163" y="2127250"/>
          <p14:tracePt t="43399" x="4484688" y="2146300"/>
          <p14:tracePt t="43406" x="4492625" y="2163763"/>
          <p14:tracePt t="43414" x="4502150" y="2182813"/>
          <p14:tracePt t="43422" x="4502150" y="2200275"/>
          <p14:tracePt t="43430" x="4511675" y="2228850"/>
          <p14:tracePt t="43438" x="4521200" y="2246313"/>
          <p14:tracePt t="43446" x="4529138" y="2265363"/>
          <p14:tracePt t="43454" x="4529138" y="2292350"/>
          <p14:tracePt t="43462" x="4538663" y="2319338"/>
          <p14:tracePt t="43470" x="4548188" y="2346325"/>
          <p14:tracePt t="43478" x="4557713" y="2365375"/>
          <p14:tracePt t="43486" x="4565650" y="2382838"/>
          <p14:tracePt t="43494" x="4575175" y="2401888"/>
          <p14:tracePt t="43502" x="4584700" y="2419350"/>
          <p14:tracePt t="43510" x="4584700" y="2438400"/>
          <p14:tracePt t="43518" x="4594225" y="2465388"/>
          <p14:tracePt t="43526" x="4611688" y="2484438"/>
          <p14:tracePt t="43534" x="4630738" y="2520950"/>
          <p14:tracePt t="43542" x="4638675" y="2538413"/>
          <p14:tracePt t="43551" x="4657725" y="2565400"/>
          <p14:tracePt t="43558" x="4667250" y="2584450"/>
          <p14:tracePt t="43567" x="4675188" y="2601913"/>
          <p14:tracePt t="43574" x="4694238" y="2647950"/>
          <p14:tracePt t="43582" x="4711700" y="2667000"/>
          <p14:tracePt t="43590" x="4740275" y="2711450"/>
          <p14:tracePt t="43599" x="4767263" y="2740025"/>
          <p14:tracePt t="43606" x="4803775" y="2776538"/>
          <p14:tracePt t="43614" x="4830763" y="2803525"/>
          <p14:tracePt t="43622" x="4849813" y="2820988"/>
          <p14:tracePt t="43630" x="4895850" y="2849563"/>
          <p14:tracePt t="43638" x="4940300" y="2867025"/>
          <p14:tracePt t="43646" x="4986338" y="2894013"/>
          <p14:tracePt t="43654" x="5032375" y="2903538"/>
          <p14:tracePt t="43662" x="5068888" y="2913063"/>
          <p14:tracePt t="43670" x="5132388" y="2913063"/>
          <p14:tracePt t="43678" x="5159375" y="2913063"/>
          <p14:tracePt t="43686" x="5195888" y="2913063"/>
          <p14:tracePt t="43694" x="5214938" y="2913063"/>
          <p14:tracePt t="43702" x="5241925" y="2913063"/>
          <p14:tracePt t="43710" x="5260975" y="2913063"/>
          <p14:tracePt t="43718" x="5287963" y="2913063"/>
          <p14:tracePt t="43726" x="5305425" y="2913063"/>
          <p14:tracePt t="43734" x="5351463" y="2894013"/>
          <p14:tracePt t="43742" x="5387975" y="2857500"/>
          <p14:tracePt t="43751" x="5434013" y="2820988"/>
          <p14:tracePt t="43758" x="5480050" y="2784475"/>
          <p14:tracePt t="43767" x="5516563" y="2757488"/>
          <p14:tracePt t="43774" x="5561013" y="2711450"/>
          <p14:tracePt t="43783" x="5597525" y="2674938"/>
          <p14:tracePt t="43790" x="5626100" y="2630488"/>
          <p14:tracePt t="43799" x="5653088" y="2593975"/>
          <p14:tracePt t="43806" x="5670550" y="2557463"/>
          <p14:tracePt t="43815" x="5708650" y="2501900"/>
          <p14:tracePt t="43822" x="5726113" y="2465388"/>
          <p14:tracePt t="43830" x="5753100" y="2419350"/>
          <p14:tracePt t="43838" x="5772150" y="2374900"/>
          <p14:tracePt t="43846" x="5789613" y="2309813"/>
          <p14:tracePt t="43854" x="5826125" y="2265363"/>
          <p14:tracePt t="43862" x="5835650" y="2236788"/>
          <p14:tracePt t="43870" x="5854700" y="2173288"/>
          <p14:tracePt t="43878" x="5881688" y="2127250"/>
          <p14:tracePt t="43886" x="5891213" y="2090738"/>
          <p14:tracePt t="43894" x="5908675" y="2046288"/>
          <p14:tracePt t="43902" x="5927725" y="2000250"/>
          <p14:tracePt t="43910" x="5935663" y="1954213"/>
          <p14:tracePt t="43918" x="5945188" y="1898650"/>
          <p14:tracePt t="43926" x="5964238" y="1854200"/>
          <p14:tracePt t="43934" x="5991225" y="1789113"/>
          <p14:tracePt t="43942" x="6018213" y="1744663"/>
          <p14:tracePt t="43951" x="6037263" y="1698625"/>
          <p14:tracePt t="43958" x="6064250" y="1652588"/>
          <p14:tracePt t="43967" x="6081713" y="1606550"/>
          <p14:tracePt t="43974" x="6100763" y="1579563"/>
          <p14:tracePt t="43983" x="6127750" y="1552575"/>
          <p14:tracePt t="43990" x="6137275" y="1533525"/>
          <p14:tracePt t="43999" x="6154738" y="1516063"/>
          <p14:tracePt t="44006" x="6164263" y="1479550"/>
          <p14:tracePt t="44015" x="6173788" y="1460500"/>
          <p14:tracePt t="44022" x="6191250" y="1452563"/>
          <p14:tracePt t="44030" x="6200775" y="1433513"/>
          <p14:tracePt t="44038" x="6219825" y="1416050"/>
          <p14:tracePt t="44046" x="6227763" y="1397000"/>
          <p14:tracePt t="44054" x="6246813" y="1370013"/>
          <p14:tracePt t="44062" x="6283325" y="1350963"/>
          <p14:tracePt t="44070" x="6300788" y="1333500"/>
          <p14:tracePt t="44078" x="6319838" y="1314450"/>
          <p14:tracePt t="44086" x="6337300" y="1306513"/>
          <p14:tracePt t="44094" x="6346825" y="1296988"/>
          <p14:tracePt t="44102" x="6356350" y="1287463"/>
          <p14:tracePt t="44126" x="6365875" y="1287463"/>
          <p14:tracePt t="44167" x="6373813" y="1287463"/>
          <p14:tracePt t="44174" x="6392863" y="1287463"/>
          <p14:tracePt t="44183" x="6419850" y="1296988"/>
          <p14:tracePt t="44190" x="6465888" y="1314450"/>
          <p14:tracePt t="44199" x="6492875" y="1333500"/>
          <p14:tracePt t="44206" x="6538913" y="1360488"/>
          <p14:tracePt t="44215" x="6575425" y="1379538"/>
          <p14:tracePt t="44222" x="6602413" y="1387475"/>
          <p14:tracePt t="44230" x="6621463" y="1406525"/>
          <p14:tracePt t="44238" x="6638925" y="1423988"/>
          <p14:tracePt t="44246" x="6648450" y="1433513"/>
          <p14:tracePt t="44254" x="6648450" y="1443038"/>
          <p14:tracePt t="44262" x="6657975" y="1460500"/>
          <p14:tracePt t="44270" x="6667500" y="1479550"/>
          <p14:tracePt t="44278" x="6675438" y="1497013"/>
          <p14:tracePt t="44286" x="6684963" y="1516063"/>
          <p14:tracePt t="44294" x="6694488" y="1543050"/>
          <p14:tracePt t="44302" x="6704013" y="1562100"/>
          <p14:tracePt t="44310" x="6711950" y="1579563"/>
          <p14:tracePt t="44318" x="6721475" y="1616075"/>
          <p14:tracePt t="44326" x="6721475" y="1643063"/>
          <p14:tracePt t="44334" x="6731000" y="1662113"/>
          <p14:tracePt t="44342" x="6740525" y="1689100"/>
          <p14:tracePt t="44351" x="6757988" y="1716088"/>
          <p14:tracePt t="44358" x="6767513" y="1735138"/>
          <p14:tracePt t="44367" x="6767513" y="1771650"/>
          <p14:tracePt t="44374" x="6777038" y="1798638"/>
          <p14:tracePt t="44383" x="6777038" y="1825625"/>
          <p14:tracePt t="44390" x="6784975" y="1854200"/>
          <p14:tracePt t="44399" x="6794500" y="1890713"/>
          <p14:tracePt t="44406" x="6794500" y="1917700"/>
          <p14:tracePt t="44415" x="6804025" y="1963738"/>
          <p14:tracePt t="44422" x="6813550" y="1981200"/>
          <p14:tracePt t="44430" x="6821488" y="2009775"/>
          <p14:tracePt t="44438" x="6831013" y="2036763"/>
          <p14:tracePt t="44446" x="6840538" y="2054225"/>
          <p14:tracePt t="44454" x="6850063" y="2090738"/>
          <p14:tracePt t="44462" x="6858000" y="2119313"/>
          <p14:tracePt t="44470" x="6886575" y="2136775"/>
          <p14:tracePt t="44478" x="6894513" y="2163763"/>
          <p14:tracePt t="44486" x="6913563" y="2200275"/>
          <p14:tracePt t="44494" x="6940550" y="2228850"/>
          <p14:tracePt t="44502" x="6967538" y="2255838"/>
          <p14:tracePt t="44510" x="6986588" y="2292350"/>
          <p14:tracePt t="44518" x="7013575" y="2319338"/>
          <p14:tracePt t="44526" x="7040563" y="2365375"/>
          <p14:tracePt t="44534" x="7059613" y="2401888"/>
          <p14:tracePt t="44542" x="7077075" y="2419350"/>
          <p14:tracePt t="44550" x="7113588" y="2447925"/>
          <p14:tracePt t="44558" x="7132638" y="2484438"/>
          <p14:tracePt t="44567" x="7159625" y="2511425"/>
          <p14:tracePt t="44574" x="7196138" y="2538413"/>
          <p14:tracePt t="44583" x="7259638" y="2593975"/>
          <p14:tracePt t="44590" x="7324725" y="2647950"/>
          <p14:tracePt t="44598" x="7407275" y="2703513"/>
          <p14:tracePt t="44606" x="7488238" y="2740025"/>
          <p14:tracePt t="44614" x="7570788" y="2784475"/>
          <p14:tracePt t="44622" x="7616825" y="2820988"/>
          <p14:tracePt t="44630" x="7680325" y="2830513"/>
          <p14:tracePt t="44638" x="7726363" y="2857500"/>
          <p14:tracePt t="44646" x="7753350" y="2857500"/>
          <p14:tracePt t="44654" x="7789863" y="2867025"/>
          <p14:tracePt t="44662" x="7826375" y="2876550"/>
          <p14:tracePt t="44670" x="7853363" y="2876550"/>
          <p14:tracePt t="44678" x="7862888" y="2886075"/>
          <p14:tracePt t="44686" x="7881938" y="2886075"/>
          <p14:tracePt t="44702" x="7899400" y="2886075"/>
          <p14:tracePt t="44710" x="7918450" y="2886075"/>
          <p14:tracePt t="44718" x="7954963" y="2876550"/>
          <p14:tracePt t="44726" x="7972425" y="2849563"/>
          <p14:tracePt t="44734" x="7999413" y="2830513"/>
          <p14:tracePt t="44742" x="8018463" y="2803525"/>
          <p14:tracePt t="44750" x="8054975" y="2767013"/>
          <p14:tracePt t="44758" x="8091488" y="2720975"/>
          <p14:tracePt t="44767" x="8118475" y="2693988"/>
          <p14:tracePt t="44774" x="8154988" y="2638425"/>
          <p14:tracePt t="44783" x="8191500" y="2593975"/>
          <p14:tracePt t="44790" x="8220075" y="2565400"/>
          <p14:tracePt t="44799" x="8247063" y="2520950"/>
          <p14:tracePt t="44806" x="8283575" y="2455863"/>
          <p14:tracePt t="44815" x="8310563" y="2411413"/>
          <p14:tracePt t="44822" x="8337550" y="2365375"/>
          <p14:tracePt t="44832" x="8366125" y="2301875"/>
          <p14:tracePt t="44838" x="8402638" y="2255838"/>
          <p14:tracePt t="44846" x="8410575" y="2173288"/>
          <p14:tracePt t="44854" x="8439150" y="2127250"/>
          <p14:tracePt t="44862" x="8447088" y="2073275"/>
          <p14:tracePt t="44870" x="8466138" y="2009775"/>
          <p14:tracePt t="44878" x="8475663" y="1954213"/>
          <p14:tracePt t="44886" x="8483600" y="1890713"/>
          <p14:tracePt t="44894" x="8512175" y="1825625"/>
          <p14:tracePt t="44902" x="8520113" y="1789113"/>
          <p14:tracePt t="44910" x="8529638" y="1744663"/>
          <p14:tracePt t="44918" x="8556625" y="1679575"/>
          <p14:tracePt t="44926" x="8575675" y="1635125"/>
          <p14:tracePt t="44934" x="8593138" y="1579563"/>
          <p14:tracePt t="44942" x="8602663" y="1552575"/>
          <p14:tracePt t="44951" x="8612188" y="1506538"/>
          <p14:tracePt t="44958" x="8629650" y="1479550"/>
          <p14:tracePt t="44967" x="8639175" y="1443038"/>
          <p14:tracePt t="44974" x="8648700" y="1416050"/>
          <p14:tracePt t="44983" x="8658225" y="1397000"/>
          <p14:tracePt t="44990" x="8675688" y="1370013"/>
          <p14:tracePt t="44999" x="8694738" y="1350963"/>
          <p14:tracePt t="45006" x="8694738" y="1343025"/>
          <p14:tracePt t="45015" x="8702675" y="1323975"/>
          <p14:tracePt t="45022" x="8712200" y="1314450"/>
          <p14:tracePt t="45031" x="8721725" y="1306513"/>
          <p14:tracePt t="45038" x="8731250" y="1296988"/>
          <p14:tracePt t="45046" x="8739188" y="1287463"/>
          <p14:tracePt t="45054" x="8748713" y="1287463"/>
          <p14:tracePt t="45062" x="8758238" y="1287463"/>
          <p14:tracePt t="45070" x="8775700" y="1277938"/>
          <p14:tracePt t="45078" x="8785225" y="1277938"/>
          <p14:tracePt t="45086" x="8804275" y="1277938"/>
          <p14:tracePt t="45094" x="8821738" y="1277938"/>
          <p14:tracePt t="45102" x="8831263" y="1277938"/>
          <p14:tracePt t="45110" x="8848725" y="1277938"/>
          <p14:tracePt t="45118" x="8858250" y="1277938"/>
          <p14:tracePt t="45126" x="8867775" y="1277938"/>
          <p14:tracePt t="45134" x="8894763" y="1287463"/>
          <p14:tracePt t="45142" x="8921750" y="1306513"/>
          <p14:tracePt t="45150" x="8940800" y="1323975"/>
          <p14:tracePt t="45158" x="8967788" y="1333500"/>
          <p14:tracePt t="45167" x="9004300" y="1350963"/>
          <p14:tracePt t="45174" x="9023350" y="1387475"/>
          <p14:tracePt t="45183" x="9050338" y="1406525"/>
          <p14:tracePt t="45190" x="9086850" y="1423988"/>
          <p14:tracePt t="45199" x="9105900" y="1460500"/>
          <p14:tracePt t="45206" x="9123363" y="1479550"/>
          <p14:tracePt t="45215" x="9142413" y="1497013"/>
          <p14:tracePt t="45222" x="9159875" y="1516063"/>
          <p14:tracePt t="45231" x="9178925" y="1533525"/>
          <p14:tracePt t="45238" x="9196388" y="1562100"/>
          <p14:tracePt t="45246" x="9205913" y="1579563"/>
          <p14:tracePt t="45254" x="9215438" y="1598613"/>
          <p14:tracePt t="45262" x="9223375" y="1625600"/>
          <p14:tracePt t="45270" x="9232900" y="1643063"/>
          <p14:tracePt t="45278" x="9251950" y="1671638"/>
          <p14:tracePt t="45286" x="9259888" y="1698625"/>
          <p14:tracePt t="45294" x="9269413" y="1716088"/>
          <p14:tracePt t="45302" x="9278938" y="1735138"/>
          <p14:tracePt t="45310" x="9296400" y="1771650"/>
          <p14:tracePt t="45318" x="9305925" y="1789113"/>
          <p14:tracePt t="45326" x="9315450" y="1817688"/>
          <p14:tracePt t="45334" x="9324975" y="1844675"/>
          <p14:tracePt t="45342" x="9351963" y="1881188"/>
          <p14:tracePt t="45350" x="9369425" y="1908175"/>
          <p14:tracePt t="45358" x="9388475" y="1954213"/>
          <p14:tracePt t="45367" x="9398000" y="1981200"/>
          <p14:tracePt t="45374" x="9424988" y="2027238"/>
          <p14:tracePt t="45383" x="9434513" y="2054225"/>
          <p14:tracePt t="45390" x="9442450" y="2073275"/>
          <p14:tracePt t="45399" x="9442450" y="2109788"/>
          <p14:tracePt t="45406" x="9451975" y="2127250"/>
          <p14:tracePt t="45415" x="9471025" y="2155825"/>
          <p14:tracePt t="45422" x="9478963" y="2182813"/>
          <p14:tracePt t="45431" x="9507538" y="2219325"/>
          <p14:tracePt t="45438" x="9534525" y="2246313"/>
          <p14:tracePt t="45446" x="9551988" y="2273300"/>
          <p14:tracePt t="45454" x="9561513" y="2292350"/>
          <p14:tracePt t="45462" x="9571038" y="2309813"/>
          <p14:tracePt t="45470" x="9580563" y="2338388"/>
          <p14:tracePt t="45478" x="9588500" y="2355850"/>
          <p14:tracePt t="45486" x="9617075" y="2382838"/>
          <p14:tracePt t="45494" x="9634538" y="2411413"/>
          <p14:tracePt t="45502" x="9680575" y="2447925"/>
          <p14:tracePt t="45510" x="9726613" y="2484438"/>
          <p14:tracePt t="45518" x="9809163" y="2520950"/>
          <p14:tracePt t="45526" x="9872663" y="2565400"/>
          <p14:tracePt t="45534" x="9936163" y="2584450"/>
          <p14:tracePt t="45542" x="10018713" y="2630488"/>
          <p14:tracePt t="45550" x="10072688" y="2638425"/>
          <p14:tracePt t="45558" x="10137775" y="2647950"/>
          <p14:tracePt t="45567" x="10174288" y="2647950"/>
          <p14:tracePt t="45574" x="10201275" y="2647950"/>
          <p14:tracePt t="45583" x="10247313" y="2647950"/>
          <p14:tracePt t="45590" x="10264775" y="2647950"/>
          <p14:tracePt t="45606" x="10274300" y="2647950"/>
          <p14:tracePt t="45615" x="10283825" y="2647950"/>
          <p14:tracePt t="45622" x="10291763" y="2638425"/>
          <p14:tracePt t="45631" x="10310813" y="2630488"/>
          <p14:tracePt t="45638" x="10328275" y="2593975"/>
          <p14:tracePt t="45648" x="10347325" y="2574925"/>
          <p14:tracePt t="45654" x="10383838" y="2547938"/>
          <p14:tracePt t="45662" x="10401300" y="2501900"/>
          <p14:tracePt t="45670" x="10437813" y="2465388"/>
          <p14:tracePt t="45678" x="10474325" y="2419350"/>
          <p14:tracePt t="45686" x="10493375" y="2392363"/>
          <p14:tracePt t="45694" x="10510838" y="2355850"/>
          <p14:tracePt t="45702" x="10529888" y="2328863"/>
          <p14:tracePt t="45710" x="10539413" y="2301875"/>
          <p14:tracePt t="45718" x="10566400" y="2265363"/>
          <p14:tracePt t="45726" x="10575925" y="2236788"/>
          <p14:tracePt t="45734" x="10585450" y="2219325"/>
          <p14:tracePt t="45742" x="10593388" y="2192338"/>
          <p14:tracePt t="45750" x="10602913" y="2163763"/>
          <p14:tracePt t="45758" x="10612438" y="2119313"/>
          <p14:tracePt t="45766" x="10621963" y="2090738"/>
          <p14:tracePt t="45774" x="10629900" y="2046288"/>
          <p14:tracePt t="45783" x="10648950" y="2000250"/>
          <p14:tracePt t="45790" x="10658475" y="1963738"/>
          <p14:tracePt t="45799" x="10666413" y="1917700"/>
          <p14:tracePt t="45806" x="10666413" y="1881188"/>
          <p14:tracePt t="45815" x="10666413" y="1844675"/>
          <p14:tracePt t="45822" x="10675938" y="1817688"/>
          <p14:tracePt t="45830" x="10675938" y="1789113"/>
          <p14:tracePt t="45838" x="10675938" y="1771650"/>
          <p14:tracePt t="45847" x="10685463" y="1744663"/>
          <p14:tracePt t="45854" x="10685463" y="1725613"/>
          <p14:tracePt t="45862" x="10694988" y="1708150"/>
          <p14:tracePt t="45870" x="10694988" y="1689100"/>
          <p14:tracePt t="45878" x="10694988" y="1671638"/>
          <p14:tracePt t="45898" x="10712450" y="1643063"/>
          <p14:tracePt t="45902" x="10712450" y="1625600"/>
          <p14:tracePt t="45910" x="10721975" y="1616075"/>
          <p14:tracePt t="45918" x="10731500" y="1598613"/>
          <p14:tracePt t="45926" x="10739438" y="1598613"/>
          <p14:tracePt t="45934" x="10739438" y="1579563"/>
          <p14:tracePt t="45942" x="10739438" y="1570038"/>
          <p14:tracePt t="45950" x="10748963" y="1552575"/>
          <p14:tracePt t="45958" x="10758488" y="1543050"/>
          <p14:tracePt t="45966" x="10775950" y="1525588"/>
          <p14:tracePt t="45974" x="10785475" y="1516063"/>
          <p14:tracePt t="45983" x="10795000" y="1506538"/>
          <p14:tracePt t="45990" x="10812463" y="1479550"/>
          <p14:tracePt t="45999" x="10821988" y="1479550"/>
          <p14:tracePt t="46006" x="10831513" y="1479550"/>
          <p14:tracePt t="46015" x="10841038" y="1470025"/>
          <p14:tracePt t="46022" x="10848975" y="1470025"/>
          <p14:tracePt t="46031" x="10858500" y="1460500"/>
          <p14:tracePt t="46038" x="10868025" y="1460500"/>
          <p14:tracePt t="46047" x="10885488" y="1460500"/>
          <p14:tracePt t="46054" x="10895013" y="1460500"/>
          <p14:tracePt t="46062" x="10914063" y="1460500"/>
          <p14:tracePt t="46070" x="10931525" y="1460500"/>
          <p14:tracePt t="46078" x="10950575" y="1460500"/>
          <p14:tracePt t="46086" x="10958513" y="1460500"/>
          <p14:tracePt t="46094" x="10995025" y="1460500"/>
          <p14:tracePt t="46102" x="11023600" y="1460500"/>
          <p14:tracePt t="46110" x="11041063" y="1470025"/>
          <p14:tracePt t="46118" x="11060113" y="1479550"/>
          <p14:tracePt t="46126" x="11087100" y="1489075"/>
          <p14:tracePt t="46134" x="11104563" y="1497013"/>
          <p14:tracePt t="46142" x="11123613" y="1506538"/>
          <p14:tracePt t="46150" x="11160125" y="1516063"/>
          <p14:tracePt t="46158" x="11177588" y="1533525"/>
          <p14:tracePt t="46166" x="11196638" y="1543050"/>
          <p14:tracePt t="46174" x="11214100" y="1570038"/>
          <p14:tracePt t="46183" x="11223625" y="1589088"/>
          <p14:tracePt t="46190" x="11242675" y="1606550"/>
          <p14:tracePt t="46199" x="11250613" y="1625600"/>
          <p14:tracePt t="46206" x="11260138" y="1635125"/>
          <p14:tracePt t="46215" x="11269663" y="1643063"/>
          <p14:tracePt t="46222" x="11279188" y="1652588"/>
          <p14:tracePt t="46230" x="11279188" y="1662113"/>
          <p14:tracePt t="46238" x="11287125" y="1679575"/>
          <p14:tracePt t="46247" x="11296650" y="1689100"/>
          <p14:tracePt t="46254" x="11306175" y="1708150"/>
          <p14:tracePt t="46262" x="11315700" y="1725613"/>
          <p14:tracePt t="46270" x="11333163" y="1752600"/>
          <p14:tracePt t="46278" x="11333163" y="1762125"/>
          <p14:tracePt t="46286" x="11342688" y="1781175"/>
          <p14:tracePt t="46294" x="11352213" y="1798638"/>
          <p14:tracePt t="46302" x="11352213" y="1808163"/>
          <p14:tracePt t="46310" x="11360150" y="1825625"/>
          <p14:tracePt t="46318" x="11360150" y="1844675"/>
          <p14:tracePt t="46326" x="11369675" y="1862138"/>
          <p14:tracePt t="46334" x="11379200" y="1881188"/>
          <p14:tracePt t="46342" x="11379200" y="1908175"/>
          <p14:tracePt t="46350" x="11388725" y="1927225"/>
          <p14:tracePt t="46358" x="11398250" y="1954213"/>
          <p14:tracePt t="46366" x="11398250" y="1990725"/>
          <p14:tracePt t="46374" x="11406188" y="2009775"/>
          <p14:tracePt t="46382" x="11415713" y="2036763"/>
          <p14:tracePt t="46390" x="11415713" y="2054225"/>
          <p14:tracePt t="46399" x="11425238" y="2073275"/>
          <p14:tracePt t="46406" x="11425238" y="2100263"/>
          <p14:tracePt t="46415" x="11434763" y="2119313"/>
          <p14:tracePt t="46422" x="11434763" y="2136775"/>
          <p14:tracePt t="46431" x="11442700" y="2163763"/>
          <p14:tracePt t="46438" x="11452225" y="2182813"/>
          <p14:tracePt t="46447" x="11461750" y="2219325"/>
          <p14:tracePt t="46454" x="11471275" y="2246313"/>
          <p14:tracePt t="46463" x="11498263" y="2273300"/>
          <p14:tracePt t="46470" x="11507788" y="2309813"/>
          <p14:tracePt t="46478" x="11525250" y="2328863"/>
          <p14:tracePt t="46486" x="11525250" y="2346325"/>
          <p14:tracePt t="46494" x="11534775" y="2365375"/>
          <p14:tracePt t="46502" x="11544300" y="2374900"/>
          <p14:tracePt t="46510" x="11544300" y="2382838"/>
          <p14:tracePt t="46518" x="11552238" y="2392363"/>
          <p14:tracePt t="46526" x="11561763" y="2411413"/>
          <p14:tracePt t="46534" x="11571288" y="2428875"/>
          <p14:tracePt t="46542" x="11571288" y="2438400"/>
          <p14:tracePt t="46550" x="11580813" y="2465388"/>
          <p14:tracePt t="46558" x="11607800" y="2484438"/>
          <p14:tracePt t="46566" x="11625263" y="2511425"/>
          <p14:tracePt t="46574" x="11661775" y="2557463"/>
          <p14:tracePt t="46582" x="11690350" y="2611438"/>
          <p14:tracePt t="46590" x="11726863" y="2630488"/>
          <p14:tracePt t="46599" x="11753850" y="2657475"/>
          <p14:tracePt t="46606" x="11771313" y="2674938"/>
          <p14:tracePt t="46615" x="11807825" y="2703513"/>
          <p14:tracePt t="46622" x="11826875" y="2711450"/>
          <p14:tracePt t="46631" x="11844338" y="2730500"/>
          <p14:tracePt t="46638" x="11872913" y="2740025"/>
          <p14:tracePt t="46647" x="11909425" y="2747963"/>
          <p14:tracePt t="46654" x="11936413" y="2767013"/>
          <p14:tracePt t="46663" x="11963400" y="2776538"/>
          <p14:tracePt t="46670" x="11990388" y="2776538"/>
          <p14:tracePt t="46678" x="12026900" y="2784475"/>
          <p14:tracePt t="46686" x="12055475" y="2784475"/>
          <p14:tracePt t="46694" x="12082463" y="2784475"/>
          <p14:tracePt t="46702" x="12099925" y="2784475"/>
          <p14:tracePt t="46710" x="12128500" y="2784475"/>
          <p14:tracePt t="46718" x="12145963" y="2784475"/>
          <p14:tracePt t="46726" x="12155488" y="2784475"/>
          <p14:tracePt t="46734" x="12182475" y="2784475"/>
          <p14:tracePt t="47182" x="12045950" y="2693988"/>
          <p14:tracePt t="47190" x="11917363" y="2711450"/>
          <p14:tracePt t="47199" x="11790363" y="2720975"/>
          <p14:tracePt t="47206" x="11644313" y="2740025"/>
          <p14:tracePt t="47215" x="11479213" y="2767013"/>
          <p14:tracePt t="47222" x="11306175" y="2813050"/>
          <p14:tracePt t="47231" x="11096625" y="2867025"/>
          <p14:tracePt t="47238" x="10958513" y="2922588"/>
          <p14:tracePt t="47247" x="10812463" y="2986088"/>
          <p14:tracePt t="47254" x="10675938" y="3059113"/>
          <p14:tracePt t="47263" x="10529888" y="3122613"/>
          <p14:tracePt t="47270" x="10393363" y="3178175"/>
          <p14:tracePt t="47278" x="10274300" y="3232150"/>
          <p14:tracePt t="47286" x="10164763" y="3297238"/>
          <p14:tracePt t="47294" x="10064750" y="3324225"/>
          <p14:tracePt t="47302" x="9963150" y="3360738"/>
          <p14:tracePt t="47310" x="9853613" y="3406775"/>
          <p14:tracePt t="47318" x="9753600" y="3451225"/>
          <p14:tracePt t="47326" x="9690100" y="3470275"/>
          <p14:tracePt t="47334" x="9617075" y="3497263"/>
          <p14:tracePt t="47342" x="9571038" y="3524250"/>
          <p14:tracePt t="47350" x="9544050" y="3543300"/>
          <p14:tracePt t="47358" x="9534525" y="3543300"/>
          <p14:tracePt t="47366" x="9534525" y="3552825"/>
          <p14:tracePt t="47422" x="9525000" y="3552825"/>
          <p14:tracePt t="47431" x="9498013" y="3560763"/>
          <p14:tracePt t="47438" x="9442450" y="3570288"/>
          <p14:tracePt t="47447" x="9305925" y="3589338"/>
          <p14:tracePt t="47454" x="9123363" y="3597275"/>
          <p14:tracePt t="47463" x="8877300" y="3597275"/>
          <p14:tracePt t="47470" x="8493125" y="3625850"/>
          <p14:tracePt t="47479" x="7972425" y="3643313"/>
          <p14:tracePt t="47486" x="7470775" y="3689350"/>
          <p14:tracePt t="47494" x="6977063" y="3743325"/>
          <p14:tracePt t="47502" x="6446838" y="3789363"/>
          <p14:tracePt t="47510" x="5972175" y="3862388"/>
          <p14:tracePt t="47518" x="5516563" y="3908425"/>
          <p14:tracePt t="47526" x="5095875" y="3944938"/>
          <p14:tracePt t="47534" x="4740275" y="3990975"/>
          <p14:tracePt t="47542" x="4438650" y="3990975"/>
          <p14:tracePt t="47550" x="4237038" y="4008438"/>
          <p14:tracePt t="47558" x="4073525" y="4008438"/>
          <p14:tracePt t="47566" x="3944938" y="4008438"/>
          <p14:tracePt t="47574" x="3835400" y="4008438"/>
          <p14:tracePt t="47582" x="3744913" y="4000500"/>
          <p14:tracePt t="47590" x="3643313" y="3971925"/>
          <p14:tracePt t="47598" x="3570288" y="3935413"/>
          <p14:tracePt t="47606" x="3506788" y="3908425"/>
          <p14:tracePt t="47615" x="3443288" y="3852863"/>
          <p14:tracePt t="47622" x="3379788" y="3816350"/>
          <p14:tracePt t="47631" x="3306763" y="3762375"/>
          <p14:tracePt t="47638" x="3241675" y="3725863"/>
          <p14:tracePt t="47648" x="3178175" y="3670300"/>
          <p14:tracePt t="47654" x="3095625" y="3616325"/>
          <p14:tracePt t="47663" x="3032125" y="3570288"/>
          <p14:tracePt t="47670" x="2949575" y="3516313"/>
          <p14:tracePt t="47679" x="2849563" y="3451225"/>
          <p14:tracePt t="47686" x="2730500" y="3397250"/>
          <p14:tracePt t="47694" x="2584450" y="3324225"/>
          <p14:tracePt t="47702" x="2411413" y="3224213"/>
          <p14:tracePt t="47710" x="2255838" y="3132138"/>
          <p14:tracePt t="47718" x="2100263" y="3022600"/>
          <p14:tracePt t="47726" x="1963738" y="2903538"/>
          <p14:tracePt t="47734" x="1808163" y="2776538"/>
          <p14:tracePt t="47742" x="1671638" y="2674938"/>
          <p14:tracePt t="47750" x="1533525" y="2565400"/>
          <p14:tracePt t="47758" x="1416050" y="2474913"/>
          <p14:tracePt t="47766" x="1296988" y="2401888"/>
          <p14:tracePt t="47774" x="1177925" y="2346325"/>
          <p14:tracePt t="47782" x="1095375" y="2301875"/>
          <p14:tracePt t="47790" x="1014413" y="2265363"/>
          <p14:tracePt t="47798" x="985838" y="2255838"/>
          <p14:tracePt t="47806" x="958850" y="2255838"/>
          <p14:tracePt t="47831" x="949325" y="2255838"/>
          <p14:tracePt t="48806" x="949325" y="2265363"/>
          <p14:tracePt t="49134" x="949325" y="2273300"/>
          <p14:tracePt t="49142" x="958850" y="2273300"/>
          <p14:tracePt t="49150" x="968375" y="2282825"/>
          <p14:tracePt t="49158" x="1004888" y="2292350"/>
          <p14:tracePt t="49166" x="1041400" y="2301875"/>
          <p14:tracePt t="49174" x="1087438" y="2301875"/>
          <p14:tracePt t="49182" x="1160463" y="2319338"/>
          <p14:tracePt t="49190" x="1233488" y="2319338"/>
          <p14:tracePt t="49198" x="1323975" y="2328863"/>
          <p14:tracePt t="49206" x="1433513" y="2346325"/>
          <p14:tracePt t="49214" x="1598613" y="2374900"/>
          <p14:tracePt t="49222" x="1717675" y="2382838"/>
          <p14:tracePt t="49230" x="1863725" y="2401888"/>
          <p14:tracePt t="49238" x="1973263" y="2428875"/>
          <p14:tracePt t="49247" x="2090738" y="2447925"/>
          <p14:tracePt t="49254" x="2182813" y="2455863"/>
          <p14:tracePt t="49263" x="2273300" y="2455863"/>
          <p14:tracePt t="49270" x="2328863" y="2455863"/>
          <p14:tracePt t="49279" x="2392363" y="2465388"/>
          <p14:tracePt t="49286" x="2428875" y="2465388"/>
          <p14:tracePt t="49295" x="2447925" y="2465388"/>
          <p14:tracePt t="49302" x="2457450" y="2465388"/>
          <p14:tracePt t="49312" x="2465388" y="2465388"/>
          <p14:tracePt t="49478" x="2465388" y="2474913"/>
          <p14:tracePt t="49486" x="2465388" y="2501900"/>
          <p14:tracePt t="49494" x="2465388" y="2547938"/>
          <p14:tracePt t="49502" x="2447925" y="2601913"/>
          <p14:tracePt t="49511" x="2438400" y="2684463"/>
          <p14:tracePt t="49518" x="2411413" y="2776538"/>
          <p14:tracePt t="49526" x="2392363" y="2857500"/>
          <p14:tracePt t="49534" x="2365375" y="2968625"/>
          <p14:tracePt t="49542" x="2355850" y="3059113"/>
          <p14:tracePt t="49550" x="2338388" y="3159125"/>
          <p14:tracePt t="49558" x="2328863" y="3214688"/>
          <p14:tracePt t="49566" x="2328863" y="3268663"/>
          <p14:tracePt t="49574" x="2328863" y="3287713"/>
          <p14:tracePt t="49582" x="2328863" y="3305175"/>
          <p14:tracePt t="49622" x="2328863" y="3314700"/>
          <p14:tracePt t="49630" x="2328863" y="3324225"/>
          <p14:tracePt t="49647" x="2319338" y="3333750"/>
          <p14:tracePt t="49654" x="2319338" y="3341688"/>
          <p14:tracePt t="49663" x="2309813" y="3351213"/>
          <p14:tracePt t="49670" x="2301875" y="3360738"/>
          <p14:tracePt t="49679" x="2292350" y="3387725"/>
          <p14:tracePt t="49686" x="2282825" y="3414713"/>
          <p14:tracePt t="49694" x="2273300" y="3443288"/>
          <p14:tracePt t="49702" x="2265363" y="3470275"/>
          <p14:tracePt t="49711" x="2255838" y="3506788"/>
          <p14:tracePt t="49718" x="2255838" y="3533775"/>
          <p14:tracePt t="49726" x="2255838" y="3543300"/>
          <p14:tracePt t="49766" x="2282825" y="3516313"/>
          <p14:tracePt t="49774" x="2301875" y="3470275"/>
          <p14:tracePt t="49782" x="2346325" y="3387725"/>
          <p14:tracePt t="49790" x="2401888" y="3287713"/>
          <p14:tracePt t="49798" x="2447925" y="3159125"/>
          <p14:tracePt t="49806" x="2493963" y="2986088"/>
          <p14:tracePt t="49814" x="2538413" y="2820988"/>
          <p14:tracePt t="49822" x="2566988" y="2674938"/>
          <p14:tracePt t="49830" x="2593975" y="2511425"/>
          <p14:tracePt t="49838" x="2630488" y="2355850"/>
          <p14:tracePt t="49847" x="2640013" y="2228850"/>
          <p14:tracePt t="49854" x="2657475" y="2155825"/>
          <p14:tracePt t="49863" x="2657475" y="2082800"/>
          <p14:tracePt t="49870" x="2657475" y="2036763"/>
          <p14:tracePt t="49879" x="2657475" y="2017713"/>
          <p14:tracePt t="49897" x="2657475" y="2009775"/>
          <p14:tracePt t="49926" x="2647950" y="2036763"/>
          <p14:tracePt t="49934" x="2640013" y="2109788"/>
          <p14:tracePt t="49942" x="2640013" y="2219325"/>
          <p14:tracePt t="49950" x="2640013" y="2365375"/>
          <p14:tracePt t="49958" x="2640013" y="2474913"/>
          <p14:tracePt t="49966" x="2640013" y="2620963"/>
          <p14:tracePt t="49974" x="2657475" y="2730500"/>
          <p14:tracePt t="49982" x="2693988" y="2830513"/>
          <p14:tracePt t="49990" x="2720975" y="2913063"/>
          <p14:tracePt t="49998" x="2730500" y="2949575"/>
          <p14:tracePt t="50006" x="2740025" y="2986088"/>
          <p14:tracePt t="50014" x="2749550" y="3005138"/>
          <p14:tracePt t="50070" x="2757488" y="2995613"/>
          <p14:tracePt t="50079" x="2776538" y="2949575"/>
          <p14:tracePt t="50086" x="2776538" y="2913063"/>
          <p14:tracePt t="50095" x="2776538" y="2840038"/>
          <p14:tracePt t="50102" x="2776538" y="2767013"/>
          <p14:tracePt t="50111" x="2776538" y="2693988"/>
          <p14:tracePt t="50118" x="2767013" y="2630488"/>
          <p14:tracePt t="50126" x="2757488" y="2574925"/>
          <p14:tracePt t="50134" x="2730500" y="2528888"/>
          <p14:tracePt t="50142" x="2713038" y="2492375"/>
          <p14:tracePt t="50150" x="2693988" y="2474913"/>
          <p14:tracePt t="50158" x="2676525" y="2474913"/>
          <p14:tracePt t="50166" x="2667000" y="2474913"/>
          <p14:tracePt t="50182" x="2647950" y="2484438"/>
          <p14:tracePt t="50190" x="2640013" y="2528888"/>
          <p14:tracePt t="50198" x="2620963" y="2584450"/>
          <p14:tracePt t="50206" x="2574925" y="2667000"/>
          <p14:tracePt t="50214" x="2547938" y="2784475"/>
          <p14:tracePt t="50222" x="2501900" y="2894013"/>
          <p14:tracePt t="50230" x="2474913" y="3013075"/>
          <p14:tracePt t="50238" x="2447925" y="3122613"/>
          <p14:tracePt t="50246" x="2438400" y="3224213"/>
          <p14:tracePt t="50254" x="2419350" y="3297238"/>
          <p14:tracePt t="50263" x="2411413" y="3351213"/>
          <p14:tracePt t="50270" x="2411413" y="3387725"/>
          <p14:tracePt t="50279" x="2411413" y="3406775"/>
          <p14:tracePt t="50326" x="2419350" y="3378200"/>
          <p14:tracePt t="50334" x="2457450" y="3333750"/>
          <p14:tracePt t="50342" x="2474913" y="3287713"/>
          <p14:tracePt t="50350" x="2530475" y="3205163"/>
          <p14:tracePt t="50358" x="2557463" y="3141663"/>
          <p14:tracePt t="50366" x="2574925" y="3078163"/>
          <p14:tracePt t="50374" x="2603500" y="3022600"/>
          <p14:tracePt t="50382" x="2630488" y="2976563"/>
          <p14:tracePt t="50390" x="2640013" y="2940050"/>
          <p14:tracePt t="50398" x="2657475" y="2913063"/>
          <p14:tracePt t="50406" x="2667000" y="2903538"/>
          <p14:tracePt t="50446" x="2667000" y="2930525"/>
          <p14:tracePt t="50454" x="2657475" y="2976563"/>
          <p14:tracePt t="50463" x="2657475" y="3049588"/>
          <p14:tracePt t="50470" x="2640013" y="3122613"/>
          <p14:tracePt t="50479" x="2630488" y="3205163"/>
          <p14:tracePt t="50486" x="2630488" y="3260725"/>
          <p14:tracePt t="50495" x="2630488" y="3287713"/>
          <p14:tracePt t="50502" x="2630488" y="3305175"/>
          <p14:tracePt t="50511" x="2630488" y="3314700"/>
          <p14:tracePt t="52238" x="2630488" y="3324225"/>
          <p14:tracePt t="52246" x="2630488" y="3397250"/>
          <p14:tracePt t="52254" x="2630488" y="3524250"/>
          <p14:tracePt t="52262" x="2657475" y="3670300"/>
          <p14:tracePt t="52270" x="2676525" y="3798888"/>
          <p14:tracePt t="52278" x="2720975" y="3954463"/>
          <p14:tracePt t="52286" x="2767013" y="4081463"/>
          <p14:tracePt t="52295" x="2840038" y="4219575"/>
          <p14:tracePt t="52302" x="2932113" y="4373563"/>
          <p14:tracePt t="52311" x="3041650" y="4529138"/>
          <p14:tracePt t="52318" x="3205163" y="4694238"/>
          <p14:tracePt t="52327" x="3443288" y="4884738"/>
          <p14:tracePt t="52334" x="3744913" y="5105400"/>
          <p14:tracePt t="52342" x="4137025" y="5314950"/>
          <p14:tracePt t="52350" x="4602163" y="5507038"/>
          <p14:tracePt t="52359" x="5049838" y="5653088"/>
          <p14:tracePt t="52366" x="5553075" y="5726113"/>
          <p14:tracePt t="52374" x="6008688" y="5743575"/>
          <p14:tracePt t="52382" x="6502400" y="5707063"/>
          <p14:tracePt t="52390" x="7004050" y="5634038"/>
          <p14:tracePt t="52398" x="7561263" y="5487988"/>
          <p14:tracePt t="52406" x="8118475" y="5332413"/>
          <p14:tracePt t="52414" x="8639175" y="5186363"/>
          <p14:tracePt t="52422" x="9123363" y="5040313"/>
          <p14:tracePt t="52430" x="9461500" y="4930775"/>
          <p14:tracePt t="52438" x="9726613" y="4840288"/>
          <p14:tracePt t="52446" x="9936163" y="4748213"/>
          <p14:tracePt t="52454" x="10064750" y="4675188"/>
          <p14:tracePt t="52462" x="10182225" y="4602163"/>
          <p14:tracePt t="52470" x="10247313" y="4548188"/>
          <p14:tracePt t="52478" x="10283825" y="4529138"/>
          <p14:tracePt t="52486" x="10291763" y="4519613"/>
          <p14:tracePt t="52702" x="10301288" y="4519613"/>
          <p14:tracePt t="52711" x="10356850" y="4519613"/>
          <p14:tracePt t="52718" x="10447338" y="4511675"/>
          <p14:tracePt t="52727" x="10593388" y="4483100"/>
          <p14:tracePt t="52734" x="10804525" y="4429125"/>
          <p14:tracePt t="52743" x="11031538" y="4365625"/>
          <p14:tracePt t="52750" x="11206163" y="4300538"/>
          <p14:tracePt t="52759" x="11369675" y="4219575"/>
          <p14:tracePt t="52766" x="11507788" y="4146550"/>
          <p14:tracePt t="52774" x="11644313" y="4073525"/>
          <p14:tracePt t="52782" x="11726863" y="4000500"/>
          <p14:tracePt t="52790" x="11790363" y="3963988"/>
          <p14:tracePt t="52798" x="11826875" y="3917950"/>
          <p14:tracePt t="52806" x="11863388" y="3871913"/>
          <p14:tracePt t="52814" x="11872913" y="3825875"/>
          <p14:tracePt t="52822" x="11872913" y="3808413"/>
          <p14:tracePt t="52830" x="11872913" y="3779838"/>
          <p14:tracePt t="52838" x="11844338" y="3735388"/>
          <p14:tracePt t="52846" x="11780838" y="3679825"/>
          <p14:tracePt t="52854" x="11717338" y="3625850"/>
          <p14:tracePt t="52862" x="11598275" y="3552825"/>
          <p14:tracePt t="52870" x="11498263" y="3497263"/>
          <p14:tracePt t="52878" x="11379200" y="3424238"/>
          <p14:tracePt t="52886" x="11260138" y="3370263"/>
          <p14:tracePt t="52895" x="11133138" y="3297238"/>
          <p14:tracePt t="52902" x="10995025" y="3214688"/>
          <p14:tracePt t="52911" x="10858500" y="3159125"/>
          <p14:tracePt t="52918" x="10731500" y="3132138"/>
          <p14:tracePt t="52927" x="10621963" y="3114675"/>
          <p14:tracePt t="52934" x="10520363" y="3105150"/>
          <p14:tracePt t="52942" x="10429875" y="3105150"/>
          <p14:tracePt t="52950" x="10374313" y="3105150"/>
          <p14:tracePt t="52959" x="10328275" y="3114675"/>
          <p14:tracePt t="52966" x="10301288" y="3151188"/>
          <p14:tracePt t="52975" x="10264775" y="3195638"/>
          <p14:tracePt t="52982" x="10237788" y="3278188"/>
          <p14:tracePt t="52990" x="10210800" y="3351213"/>
          <p14:tracePt t="52998" x="10191750" y="3443288"/>
          <p14:tracePt t="53006" x="10191750" y="3560763"/>
          <p14:tracePt t="53014" x="10191750" y="3670300"/>
          <p14:tracePt t="53022" x="10210800" y="3762375"/>
          <p14:tracePt t="53030" x="10255250" y="3844925"/>
          <p14:tracePt t="53038" x="10328275" y="3927475"/>
          <p14:tracePt t="53046" x="10374313" y="3990975"/>
          <p14:tracePt t="53054" x="10437813" y="4044950"/>
          <p14:tracePt t="53062" x="10502900" y="4073525"/>
          <p14:tracePt t="53070" x="10547350" y="4090988"/>
          <p14:tracePt t="53078" x="10593388" y="4117975"/>
          <p14:tracePt t="53086" x="10648950" y="4117975"/>
          <p14:tracePt t="53094" x="10694988" y="4117975"/>
          <p14:tracePt t="53102" x="10748963" y="4117975"/>
          <p14:tracePt t="53111" x="10795000" y="4090988"/>
          <p14:tracePt t="53118" x="10841038" y="4054475"/>
          <p14:tracePt t="53127" x="10904538" y="4017963"/>
          <p14:tracePt t="53134" x="10941050" y="3981450"/>
          <p14:tracePt t="53143" x="10987088" y="3917950"/>
          <p14:tracePt t="53150" x="11031538" y="3852863"/>
          <p14:tracePt t="53159" x="11050588" y="3789363"/>
          <p14:tracePt t="53166" x="11077575" y="3735388"/>
          <p14:tracePt t="53175" x="11077575" y="3670300"/>
          <p14:tracePt t="53182" x="11077575" y="3616325"/>
          <p14:tracePt t="53190" x="11077575" y="3560763"/>
          <p14:tracePt t="53198" x="11068050" y="3516313"/>
          <p14:tracePt t="53206" x="11031538" y="3470275"/>
          <p14:tracePt t="53214" x="10995025" y="3433763"/>
          <p14:tracePt t="53222" x="10968038" y="3406775"/>
          <p14:tracePt t="53230" x="10922000" y="3387725"/>
          <p14:tracePt t="53238" x="10877550" y="3360738"/>
          <p14:tracePt t="53246" x="10812463" y="3333750"/>
          <p14:tracePt t="53254" x="10768013" y="3324225"/>
          <p14:tracePt t="53262" x="10712450" y="3297238"/>
          <p14:tracePt t="53270" x="10629900" y="3297238"/>
          <p14:tracePt t="53278" x="10556875" y="3297238"/>
          <p14:tracePt t="53286" x="10483850" y="3297238"/>
          <p14:tracePt t="53294" x="10410825" y="3305175"/>
          <p14:tracePt t="53302" x="10328275" y="3341688"/>
          <p14:tracePt t="53311" x="10247313" y="3414713"/>
          <p14:tracePt t="53318" x="10174288" y="3479800"/>
          <p14:tracePt t="53327" x="10109200" y="3570288"/>
          <p14:tracePt t="53334" x="10072688" y="3633788"/>
          <p14:tracePt t="53343" x="10045700" y="3689350"/>
          <p14:tracePt t="53350" x="10045700" y="3743325"/>
          <p14:tracePt t="53359" x="10045700" y="3808413"/>
          <p14:tracePt t="53366" x="10045700" y="3835400"/>
          <p14:tracePt t="53375" x="10091738" y="3871913"/>
          <p14:tracePt t="53382" x="10118725" y="3898900"/>
          <p14:tracePt t="53390" x="10164763" y="3927475"/>
          <p14:tracePt t="53398" x="10247313" y="3963988"/>
          <p14:tracePt t="53406" x="10328275" y="3990975"/>
          <p14:tracePt t="53414" x="10420350" y="4000500"/>
          <p14:tracePt t="53422" x="10529888" y="4017963"/>
          <p14:tracePt t="53430" x="10621963" y="4017963"/>
          <p14:tracePt t="53438" x="10731500" y="4017963"/>
          <p14:tracePt t="53446" x="10831513" y="4000500"/>
          <p14:tracePt t="53454" x="10931525" y="3954463"/>
          <p14:tracePt t="53462" x="11023600" y="3917950"/>
          <p14:tracePt t="53470" x="11114088" y="3844925"/>
          <p14:tracePt t="53478" x="11177588" y="3779838"/>
          <p14:tracePt t="53486" x="11233150" y="3716338"/>
          <p14:tracePt t="53494" x="11287125" y="3643313"/>
          <p14:tracePt t="53502" x="11323638" y="3560763"/>
          <p14:tracePt t="53511" x="11352213" y="3506788"/>
          <p14:tracePt t="53518" x="11360150" y="3424238"/>
          <p14:tracePt t="53527" x="11360150" y="3370263"/>
          <p14:tracePt t="53534" x="11360150" y="3324225"/>
          <p14:tracePt t="53543" x="11315700" y="3251200"/>
          <p14:tracePt t="53550" x="11250613" y="3195638"/>
          <p14:tracePt t="53559" x="11169650" y="3141663"/>
          <p14:tracePt t="53566" x="11087100" y="3086100"/>
          <p14:tracePt t="53575" x="10968038" y="3022600"/>
          <p14:tracePt t="53582" x="10858500" y="2986088"/>
          <p14:tracePt t="53590" x="10758488" y="2959100"/>
          <p14:tracePt t="53598" x="10648950" y="2930525"/>
          <p14:tracePt t="53606" x="10539413" y="2930525"/>
          <p14:tracePt t="53614" x="10447338" y="2930525"/>
          <p14:tracePt t="53622" x="10347325" y="2949575"/>
          <p14:tracePt t="53630" x="10247313" y="3005138"/>
          <p14:tracePt t="53638" x="10182225" y="3059113"/>
          <p14:tracePt t="53646" x="10118725" y="3122613"/>
          <p14:tracePt t="53654" x="10064750" y="3205163"/>
          <p14:tracePt t="53662" x="10009188" y="3305175"/>
          <p14:tracePt t="53670" x="9982200" y="3378200"/>
          <p14:tracePt t="53678" x="9955213" y="3460750"/>
          <p14:tracePt t="53686" x="9955213" y="3533775"/>
          <p14:tracePt t="53694" x="9955213" y="3616325"/>
          <p14:tracePt t="53702" x="9991725" y="3679825"/>
          <p14:tracePt t="53711" x="10064750" y="3762375"/>
          <p14:tracePt t="53718" x="10164763" y="3816350"/>
          <p14:tracePt t="53727" x="10228263" y="3844925"/>
          <p14:tracePt t="53734" x="10320338" y="3852863"/>
          <p14:tracePt t="53743" x="10393363" y="3852863"/>
          <p14:tracePt t="53750" x="10466388" y="3852863"/>
          <p14:tracePt t="53759" x="10529888" y="3844925"/>
          <p14:tracePt t="53766" x="10575925" y="3816350"/>
          <p14:tracePt t="53775" x="10602913" y="3798888"/>
          <p14:tracePt t="53782" x="10648950" y="3762375"/>
          <p14:tracePt t="53790" x="10666413" y="3743325"/>
          <p14:tracePt t="53798" x="10685463" y="3716338"/>
          <p14:tracePt t="53806" x="10702925" y="3698875"/>
          <p14:tracePt t="53814" x="10721975" y="3670300"/>
          <p14:tracePt t="53822" x="10721975" y="3662363"/>
          <p14:tracePt t="53830" x="10731500" y="3625850"/>
          <p14:tracePt t="53838" x="10748963" y="3606800"/>
          <p14:tracePt t="53846" x="10758488" y="3560763"/>
          <p14:tracePt t="53854" x="10775950" y="3533775"/>
          <p14:tracePt t="53862" x="10795000" y="3497263"/>
          <p14:tracePt t="53870" x="10812463" y="3451225"/>
          <p14:tracePt t="53878" x="10821988" y="3414713"/>
          <p14:tracePt t="53886" x="10821988" y="3378200"/>
          <p14:tracePt t="53894" x="10821988" y="3360738"/>
          <p14:tracePt t="53902" x="10821988" y="3333750"/>
          <p14:tracePt t="53911" x="10821988" y="3314700"/>
          <p14:tracePt t="53918" x="10821988" y="3305175"/>
          <p14:tracePt t="53927" x="10821988" y="3297238"/>
          <p14:tracePt t="53943" x="10812463" y="3287713"/>
          <p14:tracePt t="53966" x="10812463" y="3268663"/>
          <p14:tracePt t="53975" x="10821988" y="3260725"/>
          <p14:tracePt t="53982" x="10841038" y="3241675"/>
          <p14:tracePt t="53992" x="10848975" y="3205163"/>
          <p14:tracePt t="53998" x="10877550" y="3159125"/>
          <p14:tracePt t="54007" x="10885488" y="3122613"/>
          <p14:tracePt t="54014" x="10895013" y="3086100"/>
          <p14:tracePt t="54022" x="10904538" y="3049588"/>
          <p14:tracePt t="54030" x="10904538" y="3022600"/>
          <p14:tracePt t="54038" x="10904538" y="3005138"/>
          <p14:tracePt t="54046" x="10904538" y="2986088"/>
          <p14:tracePt t="54054" x="10895013" y="2976563"/>
          <p14:tracePt t="54062" x="10877550" y="2968625"/>
          <p14:tracePt t="54070" x="10848975" y="2959100"/>
          <p14:tracePt t="54078" x="10812463" y="2959100"/>
          <p14:tracePt t="54086" x="10768013" y="2959100"/>
          <p14:tracePt t="54094" x="10712450" y="2959100"/>
          <p14:tracePt t="54102" x="10666413" y="2995613"/>
          <p14:tracePt t="54110" x="10612438" y="3041650"/>
          <p14:tracePt t="54118" x="10566400" y="3095625"/>
          <p14:tracePt t="54127" x="10510838" y="3195638"/>
          <p14:tracePt t="54134" x="10466388" y="3287713"/>
          <p14:tracePt t="54143" x="10420350" y="3387725"/>
          <p14:tracePt t="54151" x="10393363" y="3506788"/>
          <p14:tracePt t="54159" x="10393363" y="3597275"/>
          <p14:tracePt t="54166" x="10393363" y="3689350"/>
          <p14:tracePt t="54175" x="10410825" y="3762375"/>
          <p14:tracePt t="54182" x="10466388" y="3844925"/>
          <p14:tracePt t="54191" x="10529888" y="3898900"/>
          <p14:tracePt t="54198" x="10612438" y="3944938"/>
          <p14:tracePt t="54206" x="10694988" y="3954463"/>
          <p14:tracePt t="54214" x="10768013" y="3954463"/>
          <p14:tracePt t="54222" x="10858500" y="3954463"/>
          <p14:tracePt t="54230" x="10941050" y="3927475"/>
          <p14:tracePt t="54238" x="11004550" y="3881438"/>
          <p14:tracePt t="54246" x="11068050" y="3844925"/>
          <p14:tracePt t="54254" x="11133138" y="3808413"/>
          <p14:tracePt t="54262" x="11160125" y="3779838"/>
          <p14:tracePt t="54270" x="11196638" y="3743325"/>
          <p14:tracePt t="54278" x="11206163" y="3716338"/>
          <p14:tracePt t="54286" x="11214100" y="3698875"/>
          <p14:tracePt t="54294" x="11214100" y="3670300"/>
          <p14:tracePt t="54302" x="11214100" y="3652838"/>
          <p14:tracePt t="54310" x="11214100" y="3633788"/>
          <p14:tracePt t="54318" x="11206163" y="3597275"/>
          <p14:tracePt t="54327" x="11169650" y="3579813"/>
          <p14:tracePt t="54334" x="11114088" y="3560763"/>
          <p14:tracePt t="54343" x="11050588" y="3543300"/>
          <p14:tracePt t="54350" x="10958513" y="3533775"/>
          <p14:tracePt t="54359" x="10885488" y="3533775"/>
          <p14:tracePt t="54366" x="10812463" y="3533775"/>
          <p14:tracePt t="54375" x="10748963" y="3543300"/>
          <p14:tracePt t="54382" x="10702925" y="3579813"/>
          <p14:tracePt t="54391" x="10648950" y="3652838"/>
          <p14:tracePt t="54398" x="10621963" y="3706813"/>
          <p14:tracePt t="54406" x="10602913" y="3789363"/>
          <p14:tracePt t="54414" x="10602913" y="3862388"/>
          <p14:tracePt t="54422" x="10602913" y="3917950"/>
          <p14:tracePt t="54430" x="10602913" y="3981450"/>
          <p14:tracePt t="54438" x="10621963" y="4027488"/>
          <p14:tracePt t="54446" x="10658475" y="4054475"/>
          <p14:tracePt t="54454" x="10702925" y="4081463"/>
          <p14:tracePt t="54462" x="10731500" y="4090988"/>
          <p14:tracePt t="54470" x="10775950" y="4090988"/>
          <p14:tracePt t="54478" x="10804525" y="4090988"/>
          <p14:tracePt t="54486" x="10831513" y="4090988"/>
          <p14:tracePt t="54494" x="10858500" y="4073525"/>
          <p14:tracePt t="54502" x="10885488" y="4044950"/>
          <p14:tracePt t="54510" x="10904538" y="4027488"/>
          <p14:tracePt t="54518" x="10914063" y="4008438"/>
          <p14:tracePt t="54526" x="10922000" y="3990975"/>
          <p14:tracePt t="54534" x="10931525" y="3971925"/>
          <p14:tracePt t="54543" x="10931525" y="3954463"/>
          <p14:tracePt t="54550" x="10931525" y="3935413"/>
          <p14:tracePt t="54559" x="10931525" y="3917950"/>
          <p14:tracePt t="54566" x="10931525" y="3898900"/>
          <p14:tracePt t="54574" x="10931525" y="3889375"/>
          <p14:tracePt t="54582" x="10931525" y="3871913"/>
          <p14:tracePt t="54591" x="10931525" y="3862388"/>
          <p14:tracePt t="54614" x="10931525" y="3852863"/>
          <p14:tracePt t="54942" x="10931525" y="3844925"/>
          <p14:tracePt t="54950" x="10931525" y="3808413"/>
          <p14:tracePt t="54959" x="10931525" y="3752850"/>
          <p14:tracePt t="54966" x="10931525" y="3725863"/>
          <p14:tracePt t="54975" x="10922000" y="3679825"/>
          <p14:tracePt t="54982" x="10885488" y="3652838"/>
          <p14:tracePt t="54991" x="10858500" y="3616325"/>
          <p14:tracePt t="54998" x="10812463" y="3579813"/>
          <p14:tracePt t="55007" x="10775950" y="3552825"/>
          <p14:tracePt t="55014" x="10731500" y="3524250"/>
          <p14:tracePt t="55022" x="10666413" y="3506788"/>
          <p14:tracePt t="55030" x="10629900" y="3497263"/>
          <p14:tracePt t="55038" x="10585450" y="3497263"/>
          <p14:tracePt t="55046" x="10529888" y="3497263"/>
          <p14:tracePt t="55054" x="10502900" y="3497263"/>
          <p14:tracePt t="55063" x="10456863" y="3497263"/>
          <p14:tracePt t="55070" x="10437813" y="3516313"/>
          <p14:tracePt t="55078" x="10420350" y="3533775"/>
          <p14:tracePt t="55086" x="10420350" y="3543300"/>
          <p14:tracePt t="55094" x="10420350" y="3552825"/>
          <p14:tracePt t="55102" x="10420350" y="3560763"/>
          <p14:tracePt t="55143" x="10429875" y="3560763"/>
          <p14:tracePt t="55198" x="10437813" y="3560763"/>
          <p14:tracePt t="55446" x="10393363" y="3579813"/>
          <p14:tracePt t="55454" x="10228263" y="3606800"/>
          <p14:tracePt t="55462" x="10064750" y="3652838"/>
          <p14:tracePt t="55470" x="9863138" y="3670300"/>
          <p14:tracePt t="55478" x="9680575" y="3679825"/>
          <p14:tracePt t="55486" x="9498013" y="3679825"/>
          <p14:tracePt t="55494" x="9332913" y="3698875"/>
          <p14:tracePt t="55502" x="9169400" y="3706813"/>
          <p14:tracePt t="55510" x="8986838" y="3725863"/>
          <p14:tracePt t="55518" x="8821738" y="3752850"/>
          <p14:tracePt t="55526" x="8639175" y="3789363"/>
          <p14:tracePt t="55534" x="8483600" y="3835400"/>
          <p14:tracePt t="55543" x="8356600" y="3889375"/>
          <p14:tracePt t="55551" x="8256588" y="3944938"/>
          <p14:tracePt t="55559" x="8137525" y="3990975"/>
          <p14:tracePt t="55566" x="8054975" y="4044950"/>
          <p14:tracePt t="55575" x="7991475" y="4081463"/>
          <p14:tracePt t="55582" x="7908925" y="4137025"/>
          <p14:tracePt t="55592" x="7862888" y="4164013"/>
          <p14:tracePt t="55598" x="7816850" y="4200525"/>
          <p14:tracePt t="55607" x="7799388" y="4227513"/>
          <p14:tracePt t="55614" x="7762875" y="4246563"/>
          <p14:tracePt t="55622" x="7753350" y="4264025"/>
          <p14:tracePt t="55630" x="7753350" y="4273550"/>
          <p14:tracePt t="55638" x="7743825" y="4292600"/>
          <p14:tracePt t="55646" x="7743825" y="4300538"/>
          <p14:tracePt t="55654" x="7735888" y="4310063"/>
          <p14:tracePt t="55662" x="7735888" y="4337050"/>
          <p14:tracePt t="55670" x="7726363" y="4356100"/>
          <p14:tracePt t="55678" x="7726363" y="4383088"/>
          <p14:tracePt t="55686" x="7726363" y="4419600"/>
          <p14:tracePt t="55694" x="7726363" y="4465638"/>
          <p14:tracePt t="55702" x="7726363" y="4492625"/>
          <p14:tracePt t="55710" x="7726363" y="4519613"/>
          <p14:tracePt t="55718" x="7726363" y="4538663"/>
          <p14:tracePt t="55726" x="7735888" y="4556125"/>
          <p14:tracePt t="55734" x="7743825" y="4565650"/>
          <p14:tracePt t="55743" x="7762875" y="4575175"/>
          <p14:tracePt t="55750" x="7789863" y="4575175"/>
          <p14:tracePt t="55759" x="7826375" y="4575175"/>
          <p14:tracePt t="55766" x="7881938" y="4575175"/>
          <p14:tracePt t="55775" x="7954963" y="4575175"/>
          <p14:tracePt t="55782" x="8108950" y="4556125"/>
          <p14:tracePt t="55791" x="8256588" y="4529138"/>
          <p14:tracePt t="55798" x="8420100" y="4483100"/>
          <p14:tracePt t="55807" x="8629650" y="4429125"/>
          <p14:tracePt t="55814" x="8821738" y="4365625"/>
          <p14:tracePt t="55824" x="9123363" y="4292600"/>
          <p14:tracePt t="55830" x="9315450" y="4227513"/>
          <p14:tracePt t="55839" x="9551988" y="4137025"/>
          <p14:tracePt t="55846" x="9744075" y="4073525"/>
          <p14:tracePt t="55854" x="9991725" y="3954463"/>
          <p14:tracePt t="55862" x="10191750" y="3871913"/>
          <p14:tracePt t="55870" x="10347325" y="3798888"/>
          <p14:tracePt t="55878" x="10456863" y="3735388"/>
          <p14:tracePt t="55886" x="10539413" y="3679825"/>
          <p14:tracePt t="55908" x="10621963" y="3625850"/>
          <p14:tracePt t="55910" x="10629900" y="3606800"/>
          <p14:tracePt t="56358" x="10629900" y="3597275"/>
          <p14:tracePt t="56886" x="10602913" y="3589338"/>
          <p14:tracePt t="56894" x="10520363" y="3560763"/>
          <p14:tracePt t="56902" x="10429875" y="3552825"/>
          <p14:tracePt t="56910" x="10356850" y="3543300"/>
          <p14:tracePt t="56918" x="10291763" y="3543300"/>
          <p14:tracePt t="56926" x="10255250" y="3543300"/>
          <p14:tracePt t="56934" x="10237788" y="3543300"/>
          <p14:tracePt t="56942" x="10228263" y="3543300"/>
          <p14:tracePt t="56950" x="10210800" y="3543300"/>
          <p14:tracePt t="56958" x="10201275" y="3579813"/>
          <p14:tracePt t="56966" x="10191750" y="3606800"/>
          <p14:tracePt t="56975" x="10182225" y="3679825"/>
          <p14:tracePt t="56982" x="10174288" y="3735388"/>
          <p14:tracePt t="56991" x="10174288" y="3825875"/>
          <p14:tracePt t="56998" x="10174288" y="3889375"/>
          <p14:tracePt t="57007" x="10210800" y="3971925"/>
          <p14:tracePt t="57014" x="10264775" y="4017963"/>
          <p14:tracePt t="57022" x="10347325" y="4064000"/>
          <p14:tracePt t="57030" x="10437813" y="4090988"/>
          <p14:tracePt t="57040" x="10539413" y="4117975"/>
          <p14:tracePt t="57046" x="10629900" y="4146550"/>
          <p14:tracePt t="57054" x="10721975" y="4146550"/>
          <p14:tracePt t="57062" x="10812463" y="4146550"/>
          <p14:tracePt t="57070" x="10885488" y="4146550"/>
          <p14:tracePt t="57078" x="10950575" y="4137025"/>
          <p14:tracePt t="57086" x="11004550" y="4127500"/>
          <p14:tracePt t="57094" x="11050588" y="4110038"/>
          <p14:tracePt t="57102" x="11087100" y="4081463"/>
          <p14:tracePt t="57110" x="11114088" y="4064000"/>
          <p14:tracePt t="57118" x="11133138" y="4044950"/>
          <p14:tracePt t="57126" x="11141075" y="4027488"/>
          <p14:tracePt t="57134" x="11150600" y="4017963"/>
          <p14:tracePt t="57142" x="11150600" y="4008438"/>
          <p14:tracePt t="57150" x="11160125" y="3990975"/>
          <p14:tracePt t="57158" x="11160125" y="3981450"/>
          <p14:tracePt t="57175" x="11160125" y="3971925"/>
          <p14:tracePt t="57182" x="11150600" y="3963988"/>
          <p14:tracePt t="57191" x="11141075" y="3944938"/>
          <p14:tracePt t="57198" x="11141075" y="3935413"/>
          <p14:tracePt t="57207" x="11133138" y="3935413"/>
          <p14:tracePt t="57214" x="11133138" y="3927475"/>
          <p14:tracePt t="57223" x="11123613" y="3927475"/>
          <p14:tracePt t="57239" x="11114088" y="3927475"/>
          <p14:tracePt t="57478" x="11114088" y="3917950"/>
          <p14:tracePt t="57486" x="11096625" y="3908425"/>
          <p14:tracePt t="57494" x="11050588" y="3844925"/>
          <p14:tracePt t="57502" x="10987088" y="3789363"/>
          <p14:tracePt t="57510" x="10922000" y="3752850"/>
          <p14:tracePt t="57518" x="10841038" y="3716338"/>
          <p14:tracePt t="57526" x="10775950" y="3689350"/>
          <p14:tracePt t="57534" x="10694988" y="3662363"/>
          <p14:tracePt t="57542" x="10639425" y="3633788"/>
          <p14:tracePt t="57550" x="10575925" y="3616325"/>
          <p14:tracePt t="57558" x="10520363" y="3616325"/>
          <p14:tracePt t="57566" x="10456863" y="3597275"/>
          <p14:tracePt t="57574" x="10401300" y="3597275"/>
          <p14:tracePt t="57582" x="10356850" y="3597275"/>
          <p14:tracePt t="57591" x="10328275" y="3597275"/>
          <p14:tracePt t="57598" x="10301288" y="3616325"/>
          <p14:tracePt t="57607" x="10274300" y="3625850"/>
          <p14:tracePt t="57614" x="10247313" y="3643313"/>
          <p14:tracePt t="57623" x="10228263" y="3662363"/>
          <p14:tracePt t="57630" x="10218738" y="3689350"/>
          <p14:tracePt t="57639" x="10210800" y="3698875"/>
          <p14:tracePt t="57646" x="10201275" y="3716338"/>
          <p14:tracePt t="57758" x="10201275" y="3725863"/>
          <p14:tracePt t="57766" x="10201275" y="3743325"/>
          <p14:tracePt t="57782" x="10201275" y="3752850"/>
          <p14:tracePt t="57791" x="10191750" y="3762375"/>
          <p14:tracePt t="57798" x="10191750" y="3771900"/>
          <p14:tracePt t="57807" x="10191750" y="3779838"/>
          <p14:tracePt t="57814" x="10182225" y="3789363"/>
          <p14:tracePt t="57823" x="10174288" y="3798888"/>
          <p14:tracePt t="57846" x="10164763" y="3798888"/>
          <p14:tracePt t="57862" x="10164763" y="3808413"/>
          <p14:tracePt t="58598" x="10155238" y="3808413"/>
          <p14:tracePt t="58607" x="10118725" y="3808413"/>
          <p14:tracePt t="58614" x="10055225" y="3808413"/>
          <p14:tracePt t="58623" x="9972675" y="3808413"/>
          <p14:tracePt t="58630" x="9899650" y="3808413"/>
          <p14:tracePt t="58639" x="9809163" y="3808413"/>
          <p14:tracePt t="58646" x="9698038" y="3808413"/>
          <p14:tracePt t="58655" x="9588500" y="3808413"/>
          <p14:tracePt t="58662" x="9478963" y="3808413"/>
          <p14:tracePt t="58671" x="9332913" y="3808413"/>
          <p14:tracePt t="58678" x="9186863" y="3808413"/>
          <p14:tracePt t="58686" x="9023350" y="3808413"/>
          <p14:tracePt t="58694" x="8840788" y="3816350"/>
          <p14:tracePt t="58702" x="8675688" y="3825875"/>
          <p14:tracePt t="58710" x="8512175" y="3862388"/>
          <p14:tracePt t="58718" x="8274050" y="3927475"/>
          <p14:tracePt t="58726" x="8064500" y="4037013"/>
          <p14:tracePt t="58734" x="7799388" y="4191000"/>
          <p14:tracePt t="58743" x="7634288" y="4346575"/>
          <p14:tracePt t="58750" x="7497763" y="4483100"/>
          <p14:tracePt t="58758" x="7370763" y="4621213"/>
          <p14:tracePt t="58766" x="7278688" y="4775200"/>
          <p14:tracePt t="58774" x="7205663" y="4903788"/>
          <p14:tracePt t="58782" x="7159625" y="5040313"/>
          <p14:tracePt t="58790" x="7150100" y="5132388"/>
          <p14:tracePt t="58798" x="7150100" y="5178425"/>
          <p14:tracePt t="58807" x="7150100" y="5195888"/>
          <p14:tracePt t="58814" x="7178675" y="5195888"/>
          <p14:tracePt t="58823" x="7196138" y="5195888"/>
          <p14:tracePt t="58830" x="7215188" y="5195888"/>
          <p14:tracePt t="58839" x="7242175" y="5186363"/>
          <p14:tracePt t="58846" x="7278688" y="5149850"/>
          <p14:tracePt t="58854" x="7305675" y="5122863"/>
          <p14:tracePt t="58862" x="7334250" y="5086350"/>
          <p14:tracePt t="58872" x="7351713" y="5059363"/>
          <p14:tracePt t="58890" x="7378700" y="4976813"/>
          <p14:tracePt t="58894" x="7378700" y="4930775"/>
          <p14:tracePt t="58902" x="7397750" y="4857750"/>
          <p14:tracePt t="58910" x="7397750" y="4803775"/>
          <p14:tracePt t="58918" x="7397750" y="4730750"/>
          <p14:tracePt t="58926" x="7397750" y="4657725"/>
          <p14:tracePt t="58934" x="7378700" y="4575175"/>
          <p14:tracePt t="58942" x="7351713" y="4502150"/>
          <p14:tracePt t="58950" x="7324725" y="4456113"/>
          <p14:tracePt t="58958" x="7288213" y="4402138"/>
          <p14:tracePt t="58966" x="7242175" y="4365625"/>
          <p14:tracePt t="58974" x="7196138" y="4337050"/>
          <p14:tracePt t="58982" x="7169150" y="4310063"/>
          <p14:tracePt t="58990" x="7132638" y="4300538"/>
          <p14:tracePt t="58998" x="7132638" y="4292600"/>
          <p14:tracePt t="59007" x="7123113" y="4292600"/>
          <p14:tracePt t="59262" x="7123113" y="4300538"/>
          <p14:tracePt t="59278" x="7123113" y="4319588"/>
          <p14:tracePt t="59286" x="7123113" y="4337050"/>
          <p14:tracePt t="59294" x="7113588" y="4373563"/>
          <p14:tracePt t="59302" x="7096125" y="4419600"/>
          <p14:tracePt t="59310" x="7077075" y="4465638"/>
          <p14:tracePt t="59318" x="7077075" y="4502150"/>
          <p14:tracePt t="59326" x="7069138" y="4548188"/>
          <p14:tracePt t="59334" x="7069138" y="4575175"/>
          <p14:tracePt t="59342" x="7069138" y="4602163"/>
          <p14:tracePt t="59350" x="7069138" y="4638675"/>
          <p14:tracePt t="59358" x="7069138" y="4665663"/>
          <p14:tracePt t="59366" x="7069138" y="4675188"/>
          <p14:tracePt t="59374" x="7069138" y="4684713"/>
          <p14:tracePt t="59398" x="7069138" y="4694238"/>
          <p14:tracePt t="59406" x="7069138" y="4702175"/>
          <p14:tracePt t="59423" x="7069138" y="4711700"/>
          <p14:tracePt t="59478" x="7069138" y="4694238"/>
          <p14:tracePt t="59486" x="7077075" y="4675188"/>
          <p14:tracePt t="59494" x="7077075" y="4648200"/>
          <p14:tracePt t="59502" x="7077075" y="4629150"/>
          <p14:tracePt t="59510" x="7077075" y="4611688"/>
          <p14:tracePt t="59518" x="7077075" y="4584700"/>
          <p14:tracePt t="59526" x="7077075" y="4565650"/>
          <p14:tracePt t="59534" x="7077075" y="4548188"/>
          <p14:tracePt t="59542" x="7077075" y="4538663"/>
          <p14:tracePt t="59550" x="7069138" y="4529138"/>
          <p14:tracePt t="59558" x="7059613" y="4529138"/>
          <p14:tracePt t="59582" x="7050088" y="4529138"/>
          <p14:tracePt t="59598" x="7050088" y="4548188"/>
          <p14:tracePt t="59606" x="7050088" y="4565650"/>
          <p14:tracePt t="59614" x="7050088" y="4584700"/>
          <p14:tracePt t="59623" x="7050088" y="4602163"/>
          <p14:tracePt t="59630" x="7050088" y="4621213"/>
          <p14:tracePt t="59710" x="7050088" y="4629150"/>
          <p14:tracePt t="59854" x="7059613" y="4629150"/>
          <p14:tracePt t="59862" x="7069138" y="4629150"/>
          <p14:tracePt t="59870" x="7086600" y="4638675"/>
          <p14:tracePt t="59889" x="7232650" y="4684713"/>
          <p14:tracePt t="59894" x="7407275" y="4711700"/>
          <p14:tracePt t="59902" x="7662863" y="4767263"/>
          <p14:tracePt t="59910" x="8045450" y="4784725"/>
          <p14:tracePt t="59918" x="8539163" y="4803775"/>
          <p14:tracePt t="59926" x="9096375" y="4803775"/>
          <p14:tracePt t="59934" x="9698038" y="4767263"/>
          <p14:tracePt t="59942" x="10264775" y="4721225"/>
          <p14:tracePt t="59950" x="10785475" y="4592638"/>
          <p14:tracePt t="59958" x="11187113" y="4502150"/>
          <p14:tracePt t="59966" x="11434763" y="4392613"/>
          <p14:tracePt t="59974" x="11598275" y="4319588"/>
          <p14:tracePt t="59982" x="11717338" y="4246563"/>
          <p14:tracePt t="59990" x="11763375" y="4210050"/>
          <p14:tracePt t="59998" x="11780838" y="4173538"/>
          <p14:tracePt t="60006" x="11790363" y="4164013"/>
          <p14:tracePt t="60046" x="11790363" y="4154488"/>
          <p14:tracePt t="60238" x="11780838" y="4154488"/>
          <p14:tracePt t="60246" x="11771313" y="4154488"/>
          <p14:tracePt t="60255" x="11753850" y="4154488"/>
          <p14:tracePt t="60262" x="11734800" y="4154488"/>
          <p14:tracePt t="60271" x="11707813" y="4154488"/>
          <p14:tracePt t="60278" x="11690350" y="4154488"/>
          <p14:tracePt t="60287" x="11653838" y="4154488"/>
          <p14:tracePt t="60294" x="11607800" y="4154488"/>
          <p14:tracePt t="60303" x="11580813" y="4154488"/>
          <p14:tracePt t="60310" x="11552238" y="4154488"/>
          <p14:tracePt t="60318" x="11544300" y="4154488"/>
          <p14:tracePt t="60326" x="11534775" y="4154488"/>
          <p14:tracePt t="60534" x="11525250" y="4154488"/>
          <p14:tracePt t="60550" x="11515725" y="4154488"/>
          <p14:tracePt t="60558" x="11507788" y="4154488"/>
          <p14:tracePt t="60566" x="11498263" y="4154488"/>
          <p14:tracePt t="60574" x="11461750" y="4154488"/>
          <p14:tracePt t="60582" x="11442700" y="4154488"/>
          <p14:tracePt t="60590" x="11415713" y="4154488"/>
          <p14:tracePt t="60598" x="11360150" y="4154488"/>
          <p14:tracePt t="60606" x="11296650" y="4164013"/>
          <p14:tracePt t="60614" x="11242675" y="4164013"/>
          <p14:tracePt t="60622" x="11214100" y="4183063"/>
          <p14:tracePt t="60630" x="11196638" y="4191000"/>
          <p14:tracePt t="60639" x="11187113" y="4191000"/>
          <p14:tracePt t="60646" x="11177588" y="4200525"/>
          <p14:tracePt t="60655" x="11169650" y="4200525"/>
          <p14:tracePt t="60662" x="11169650" y="4219575"/>
          <p14:tracePt t="60671" x="11160125" y="4219575"/>
          <p14:tracePt t="60750" x="11169650" y="4219575"/>
          <p14:tracePt t="60758" x="11196638" y="4191000"/>
          <p14:tracePt t="60766" x="11223625" y="4154488"/>
          <p14:tracePt t="60774" x="11260138" y="4127500"/>
          <p14:tracePt t="60782" x="11279188" y="4081463"/>
          <p14:tracePt t="60790" x="11296650" y="4054475"/>
          <p14:tracePt t="60798" x="11323638" y="4008438"/>
          <p14:tracePt t="60806" x="11333163" y="3971925"/>
          <p14:tracePt t="60814" x="11342688" y="3944938"/>
          <p14:tracePt t="60822" x="11352213" y="3917950"/>
          <p14:tracePt t="60830" x="11360150" y="3889375"/>
          <p14:tracePt t="60839" x="11360150" y="3871913"/>
          <p14:tracePt t="60846" x="11360150" y="3835400"/>
          <p14:tracePt t="60855" x="11360150" y="3808413"/>
          <p14:tracePt t="60862" x="11360150" y="3779838"/>
          <p14:tracePt t="60871" x="11352213" y="3762375"/>
          <p14:tracePt t="60888" x="11342688" y="3725863"/>
          <p14:tracePt t="60894" x="11342688" y="3716338"/>
          <p14:tracePt t="60903" x="11342688" y="3706813"/>
          <p14:tracePt t="61215" x="11333163" y="3706813"/>
          <p14:tracePt t="61222" x="11306175" y="3706813"/>
          <p14:tracePt t="61230" x="11269663" y="3706813"/>
          <p14:tracePt t="61238" x="11233150" y="3716338"/>
          <p14:tracePt t="61246" x="11214100" y="3725863"/>
          <p14:tracePt t="61255" x="11206163" y="3735388"/>
          <p14:tracePt t="61262" x="11206163" y="3743325"/>
          <p14:tracePt t="61271" x="11196638" y="3752850"/>
          <p14:tracePt t="61287" x="11196638" y="3762375"/>
          <p14:tracePt t="61294" x="11196638" y="3771900"/>
          <p14:tracePt t="61303" x="11187113" y="3771900"/>
          <p14:tracePt t="61310" x="11177588" y="3779838"/>
          <p14:tracePt t="61318" x="11169650" y="3789363"/>
          <p14:tracePt t="61326" x="11160125" y="3798888"/>
          <p14:tracePt t="61334" x="11160125" y="3816350"/>
          <p14:tracePt t="61342" x="11150600" y="3835400"/>
          <p14:tracePt t="61350" x="11150600" y="3862388"/>
          <p14:tracePt t="61358" x="11141075" y="3881438"/>
          <p14:tracePt t="61366" x="11141075" y="3898900"/>
          <p14:tracePt t="61374" x="11141075" y="3917950"/>
          <p14:tracePt t="61382" x="11141075" y="3927475"/>
          <p14:tracePt t="61390" x="11141075" y="3935413"/>
          <p14:tracePt t="61430" x="11141075" y="3944938"/>
          <p14:tracePt t="61438" x="11141075" y="3954463"/>
          <p14:tracePt t="61446" x="11141075" y="3963988"/>
          <p14:tracePt t="61455" x="11141075" y="3971925"/>
          <p14:tracePt t="61463" x="11150600" y="3990975"/>
          <p14:tracePt t="61471" x="11150600" y="4000500"/>
          <p14:tracePt t="61478" x="11160125" y="4008438"/>
          <p14:tracePt t="61487" x="11160125" y="4017963"/>
          <p14:tracePt t="61494" x="11169650" y="4017963"/>
          <p14:tracePt t="61518" x="11169650" y="4027488"/>
          <p14:tracePt t="61550" x="11177588" y="4027488"/>
          <p14:tracePt t="61558" x="11177588" y="4017963"/>
          <p14:tracePt t="61574" x="11177588" y="4008438"/>
          <p14:tracePt t="61582" x="11177588" y="3990975"/>
          <p14:tracePt t="61590" x="11177588" y="3981450"/>
          <p14:tracePt t="61598" x="11177588" y="3963988"/>
          <p14:tracePt t="61606" x="11177588" y="3944938"/>
          <p14:tracePt t="61614" x="11169650" y="3927475"/>
          <p14:tracePt t="61622" x="11141075" y="3898900"/>
          <p14:tracePt t="61630" x="11096625" y="3862388"/>
          <p14:tracePt t="61638" x="11031538" y="3835400"/>
          <p14:tracePt t="61646" x="10958513" y="3825875"/>
          <p14:tracePt t="61655" x="10841038" y="3808413"/>
          <p14:tracePt t="61662" x="10731500" y="3808413"/>
          <p14:tracePt t="61671" x="10602913" y="3808413"/>
          <p14:tracePt t="61678" x="10456863" y="3808413"/>
          <p14:tracePt t="61687" x="10274300" y="3835400"/>
          <p14:tracePt t="61694" x="10109200" y="3881438"/>
          <p14:tracePt t="61703" x="9963150" y="3908425"/>
          <p14:tracePt t="61710" x="9790113" y="3971925"/>
          <p14:tracePt t="61719" x="9644063" y="4008438"/>
          <p14:tracePt t="61726" x="9507538" y="4073525"/>
          <p14:tracePt t="61734" x="9398000" y="4117975"/>
          <p14:tracePt t="61742" x="9278938" y="4191000"/>
          <p14:tracePt t="61750" x="9178925" y="4227513"/>
          <p14:tracePt t="61758" x="9113838" y="4273550"/>
          <p14:tracePt t="61766" x="9050338" y="4292600"/>
          <p14:tracePt t="61774" x="9023350" y="4310063"/>
          <p14:tracePt t="61782" x="9013825" y="4310063"/>
          <p14:tracePt t="61846" x="9032875" y="4310063"/>
          <p14:tracePt t="61854" x="9069388" y="4300538"/>
          <p14:tracePt t="61862" x="9113838" y="4292600"/>
          <p14:tracePt t="61871" x="9205913" y="4292600"/>
          <p14:tracePt t="61887" x="9405938" y="4283075"/>
          <p14:tracePt t="61894" x="9525000" y="4264025"/>
          <p14:tracePt t="61903" x="9671050" y="4264025"/>
          <p14:tracePt t="61910" x="9817100" y="4256088"/>
          <p14:tracePt t="61919" x="9963150" y="4219575"/>
          <p14:tracePt t="61926" x="10109200" y="4210050"/>
          <p14:tracePt t="61934" x="10237788" y="4183063"/>
          <p14:tracePt t="61942" x="10356850" y="4137025"/>
          <p14:tracePt t="61950" x="10456863" y="4090988"/>
          <p14:tracePt t="61958" x="10529888" y="4064000"/>
          <p14:tracePt t="61966" x="10585450" y="4037013"/>
          <p14:tracePt t="61974" x="10612438" y="4017963"/>
          <p14:tracePt t="61982" x="10621963" y="4017963"/>
          <p14:tracePt t="62015" x="10621963" y="4008438"/>
          <p14:tracePt t="62022" x="10602913" y="4000500"/>
          <p14:tracePt t="62030" x="10575925" y="4000500"/>
          <p14:tracePt t="62038" x="10529888" y="3990975"/>
          <p14:tracePt t="62047" x="10493375" y="3971925"/>
          <p14:tracePt t="62054" x="10410825" y="3963988"/>
          <p14:tracePt t="62062" x="10337800" y="3963988"/>
          <p14:tracePt t="62071" x="10228263" y="3963988"/>
          <p14:tracePt t="62078" x="10137775" y="3963988"/>
          <p14:tracePt t="62087" x="10045700" y="3963988"/>
          <p14:tracePt t="62094" x="9982200" y="3963988"/>
          <p14:tracePt t="62103" x="9955213" y="3990975"/>
          <p14:tracePt t="62110" x="9936163" y="4000500"/>
          <p14:tracePt t="62119" x="9926638" y="4000500"/>
          <p14:tracePt t="62126" x="9926638" y="4008438"/>
          <p14:tracePt t="62134" x="9926638" y="4017963"/>
          <p14:tracePt t="62142" x="9936163" y="4027488"/>
          <p14:tracePt t="62150" x="9955213" y="4037013"/>
          <p14:tracePt t="62158" x="10009188" y="4044950"/>
          <p14:tracePt t="62166" x="10091738" y="4064000"/>
          <p14:tracePt t="62174" x="10201275" y="4064000"/>
          <p14:tracePt t="62182" x="10328275" y="4064000"/>
          <p14:tracePt t="62190" x="10474325" y="4064000"/>
          <p14:tracePt t="62198" x="10602913" y="4064000"/>
          <p14:tracePt t="62206" x="10748963" y="4054475"/>
          <p14:tracePt t="62214" x="10877550" y="4027488"/>
          <p14:tracePt t="62222" x="11004550" y="4008438"/>
          <p14:tracePt t="62230" x="11104563" y="3981450"/>
          <p14:tracePt t="62238" x="11196638" y="3954463"/>
          <p14:tracePt t="62246" x="11279188" y="3935413"/>
          <p14:tracePt t="62254" x="11342688" y="3908425"/>
          <p14:tracePt t="62262" x="11369675" y="3898900"/>
          <p14:tracePt t="62271" x="11379200" y="3889375"/>
          <p14:tracePt t="62278" x="11379200" y="3881438"/>
          <p14:tracePt t="62326" x="11360150" y="3871913"/>
          <p14:tracePt t="62334" x="11342688" y="3871913"/>
          <p14:tracePt t="62342" x="11315700" y="3862388"/>
          <p14:tracePt t="62350" x="11287125" y="3862388"/>
          <p14:tracePt t="62358" x="11250613" y="3862388"/>
          <p14:tracePt t="62366" x="11223625" y="3862388"/>
          <p14:tracePt t="62374" x="11196638" y="3881438"/>
          <p14:tracePt t="62382" x="11177588" y="3917950"/>
          <p14:tracePt t="62390" x="11160125" y="3935413"/>
          <p14:tracePt t="62398" x="11160125" y="3954463"/>
          <p14:tracePt t="62406" x="11160125" y="3981450"/>
          <p14:tracePt t="62414" x="11160125" y="3990975"/>
          <p14:tracePt t="62422" x="11160125" y="4008438"/>
          <p14:tracePt t="62430" x="11169650" y="4008438"/>
          <p14:tracePt t="62438" x="11177588" y="4027488"/>
          <p14:tracePt t="62446" x="11187113" y="4027488"/>
          <p14:tracePt t="62454" x="11206163" y="4037013"/>
          <p14:tracePt t="62462" x="11223625" y="4037013"/>
          <p14:tracePt t="62471" x="11233150" y="4037013"/>
          <p14:tracePt t="62478" x="11242675" y="4037013"/>
          <p14:tracePt t="62542" x="11223625" y="4037013"/>
          <p14:tracePt t="62550" x="11177588" y="4037013"/>
          <p14:tracePt t="62558" x="11123613" y="4027488"/>
          <p14:tracePt t="62566" x="11031538" y="4027488"/>
          <p14:tracePt t="62574" x="10922000" y="4027488"/>
          <p14:tracePt t="62582" x="10775950" y="4027488"/>
          <p14:tracePt t="62590" x="10629900" y="4037013"/>
          <p14:tracePt t="62598" x="10429875" y="4044950"/>
          <p14:tracePt t="62606" x="10264775" y="4081463"/>
          <p14:tracePt t="62614" x="10101263" y="4110038"/>
          <p14:tracePt t="62622" x="9945688" y="4154488"/>
          <p14:tracePt t="62630" x="9845675" y="4210050"/>
          <p14:tracePt t="62638" x="9799638" y="4246563"/>
          <p14:tracePt t="62646" x="9772650" y="4273550"/>
          <p14:tracePt t="62654" x="9772650" y="4310063"/>
          <p14:tracePt t="62662" x="9772650" y="4329113"/>
          <p14:tracePt t="62671" x="9790113" y="4346575"/>
          <p14:tracePt t="62678" x="9836150" y="4365625"/>
          <p14:tracePt t="62687" x="9890125" y="4383088"/>
          <p14:tracePt t="62694" x="9963150" y="4383088"/>
          <p14:tracePt t="62703" x="10072688" y="4383088"/>
          <p14:tracePt t="62710" x="10164763" y="4383088"/>
          <p14:tracePt t="62719" x="10274300" y="4383088"/>
          <p14:tracePt t="62726" x="10393363" y="4373563"/>
          <p14:tracePt t="62735" x="10483850" y="4365625"/>
          <p14:tracePt t="62742" x="10575925" y="4337050"/>
          <p14:tracePt t="62750" x="10675938" y="4310063"/>
          <p14:tracePt t="62758" x="10739438" y="4283075"/>
          <p14:tracePt t="62766" x="10785475" y="4256088"/>
          <p14:tracePt t="62774" x="10812463" y="4237038"/>
          <p14:tracePt t="62782" x="10821988" y="4219575"/>
          <p14:tracePt t="62790" x="10831513" y="4200525"/>
          <p14:tracePt t="62798" x="10831513" y="4183063"/>
          <p14:tracePt t="62806" x="10831513" y="4164013"/>
          <p14:tracePt t="62814" x="10821988" y="4146550"/>
          <p14:tracePt t="62822" x="10795000" y="4117975"/>
          <p14:tracePt t="62830" x="10748963" y="4090988"/>
          <p14:tracePt t="62838" x="10666413" y="4054475"/>
          <p14:tracePt t="62846" x="10602913" y="4008438"/>
          <p14:tracePt t="62854" x="10520363" y="3990975"/>
          <p14:tracePt t="62862" x="10429875" y="3971925"/>
          <p14:tracePt t="62871" x="10328275" y="3963988"/>
          <p14:tracePt t="62879" x="10218738" y="3963988"/>
          <p14:tracePt t="62887" x="10145713" y="3963988"/>
          <p14:tracePt t="62894" x="10082213" y="3971925"/>
          <p14:tracePt t="62903" x="10055225" y="4000500"/>
          <p14:tracePt t="62910" x="10036175" y="4017963"/>
          <p14:tracePt t="62919" x="10036175" y="4037013"/>
          <p14:tracePt t="62926" x="10036175" y="4054475"/>
          <p14:tracePt t="62942" x="10064750" y="4073525"/>
          <p14:tracePt t="62950" x="10091738" y="4081463"/>
          <p14:tracePt t="62958" x="10145713" y="4100513"/>
          <p14:tracePt t="62966" x="10201275" y="4100513"/>
          <p14:tracePt t="62974" x="10264775" y="4100513"/>
          <p14:tracePt t="62982" x="10320338" y="4100513"/>
          <p14:tracePt t="62990" x="10393363" y="4100513"/>
          <p14:tracePt t="62998" x="10437813" y="4081463"/>
          <p14:tracePt t="63006" x="10493375" y="4073525"/>
          <p14:tracePt t="63014" x="10539413" y="4044950"/>
          <p14:tracePt t="63022" x="10575925" y="4027488"/>
          <p14:tracePt t="63030" x="10593388" y="4017963"/>
          <p14:tracePt t="63038" x="10612438" y="4008438"/>
          <p14:tracePt t="63046" x="10621963" y="3990975"/>
          <p14:tracePt t="63062" x="10621963" y="3981450"/>
          <p14:tracePt t="63070" x="10621963" y="3971925"/>
          <p14:tracePt t="63078" x="10621963" y="3963988"/>
          <p14:tracePt t="63087" x="10602913" y="3954463"/>
          <p14:tracePt t="63094" x="10593388" y="3944938"/>
          <p14:tracePt t="63103" x="10575925" y="3944938"/>
          <p14:tracePt t="63110" x="10556875" y="3944938"/>
          <p14:tracePt t="63158" x="10556875" y="3954463"/>
          <p14:tracePt t="63166" x="10556875" y="3971925"/>
          <p14:tracePt t="63174" x="10575925" y="3981450"/>
          <p14:tracePt t="63182" x="10593388" y="3990975"/>
          <p14:tracePt t="63190" x="10639425" y="4017963"/>
          <p14:tracePt t="63198" x="10702925" y="4027488"/>
          <p14:tracePt t="63206" x="10758488" y="4027488"/>
          <p14:tracePt t="63214" x="10812463" y="4037013"/>
          <p14:tracePt t="63222" x="10868025" y="4037013"/>
          <p14:tracePt t="63230" x="10931525" y="4037013"/>
          <p14:tracePt t="63238" x="10958513" y="4037013"/>
          <p14:tracePt t="63246" x="10987088" y="4027488"/>
          <p14:tracePt t="63254" x="11004550" y="4017963"/>
          <p14:tracePt t="63262" x="11023600" y="4008438"/>
          <p14:tracePt t="63270" x="11023600" y="4000500"/>
          <p14:tracePt t="63319" x="11023600" y="3990975"/>
          <p14:tracePt t="63334" x="11004550" y="3990975"/>
          <p14:tracePt t="63342" x="10995025" y="3981450"/>
          <p14:tracePt t="63398" x="11004550" y="3981450"/>
          <p14:tracePt t="63406" x="11031538" y="3990975"/>
          <p14:tracePt t="63414" x="11060113" y="4000500"/>
          <p14:tracePt t="63422" x="11096625" y="4000500"/>
          <p14:tracePt t="63430" x="11133138" y="4000500"/>
          <p14:tracePt t="63438" x="11160125" y="4000500"/>
          <p14:tracePt t="63446" x="11196638" y="4000500"/>
          <p14:tracePt t="63454" x="11206163" y="4000500"/>
          <p14:tracePt t="63462" x="11214100" y="4000500"/>
          <p14:tracePt t="63470" x="11223625" y="4000500"/>
          <p14:tracePt t="63503" x="11214100" y="4000500"/>
          <p14:tracePt t="63510" x="11196638" y="4000500"/>
          <p14:tracePt t="63519" x="11177588" y="3990975"/>
          <p14:tracePt t="63526" x="11141075" y="3981450"/>
          <p14:tracePt t="63535" x="11087100" y="3981450"/>
          <p14:tracePt t="63542" x="10987088" y="3981450"/>
          <p14:tracePt t="63551" x="10895013" y="3981450"/>
          <p14:tracePt t="63558" x="10821988" y="3990975"/>
          <p14:tracePt t="63566" x="10739438" y="4017963"/>
          <p14:tracePt t="63574" x="10721975" y="4054475"/>
          <p14:tracePt t="63582" x="10702925" y="4081463"/>
          <p14:tracePt t="63590" x="10694988" y="4110038"/>
          <p14:tracePt t="63598" x="10694988" y="4127500"/>
          <p14:tracePt t="63606" x="10694988" y="4137025"/>
          <p14:tracePt t="63614" x="10694988" y="4146550"/>
          <p14:tracePt t="63622" x="10702925" y="4146550"/>
          <p14:tracePt t="63630" x="10721975" y="4146550"/>
          <p14:tracePt t="63638" x="10748963" y="4146550"/>
          <p14:tracePt t="63646" x="10785475" y="4146550"/>
          <p14:tracePt t="63654" x="10821988" y="4117975"/>
          <p14:tracePt t="63662" x="10858500" y="4100513"/>
          <p14:tracePt t="63670" x="10904538" y="4073525"/>
          <p14:tracePt t="63678" x="10922000" y="4044950"/>
          <p14:tracePt t="63687" x="10941050" y="4017963"/>
          <p14:tracePt t="63694" x="10958513" y="4000500"/>
          <p14:tracePt t="63703" x="10968038" y="3981450"/>
          <p14:tracePt t="63710" x="10977563" y="3963988"/>
          <p14:tracePt t="63719" x="10977563" y="3944938"/>
          <p14:tracePt t="63726" x="10977563" y="3935413"/>
          <p14:tracePt t="63734" x="10977563" y="3917950"/>
          <p14:tracePt t="63742" x="10968038" y="3898900"/>
          <p14:tracePt t="63751" x="10950575" y="3871913"/>
          <p14:tracePt t="63758" x="10922000" y="3844925"/>
          <p14:tracePt t="63766" x="10885488" y="3825875"/>
          <p14:tracePt t="63774" x="10848975" y="3808413"/>
          <p14:tracePt t="63782" x="10812463" y="3798888"/>
          <p14:tracePt t="63790" x="10804525" y="3798888"/>
          <p14:tracePt t="63806" x="10795000" y="3798888"/>
          <p14:tracePt t="63814" x="10785475" y="3825875"/>
          <p14:tracePt t="63822" x="10758488" y="3862388"/>
          <p14:tracePt t="63830" x="10758488" y="3917950"/>
          <p14:tracePt t="63838" x="10748963" y="4000500"/>
          <p14:tracePt t="63846" x="10748963" y="4073525"/>
          <p14:tracePt t="63854" x="10748963" y="4146550"/>
          <p14:tracePt t="63862" x="10775950" y="4210050"/>
          <p14:tracePt t="63870" x="10812463" y="4273550"/>
          <p14:tracePt t="63878" x="10848975" y="4310063"/>
          <p14:tracePt t="63887" x="10895013" y="4346575"/>
          <p14:tracePt t="63894" x="10941050" y="4356100"/>
          <p14:tracePt t="63903" x="10977563" y="4356100"/>
          <p14:tracePt t="63910" x="11031538" y="4356100"/>
          <p14:tracePt t="63919" x="11077575" y="4337050"/>
          <p14:tracePt t="63926" x="11123613" y="4300538"/>
          <p14:tracePt t="63935" x="11196638" y="4237038"/>
          <p14:tracePt t="63942" x="11260138" y="4173538"/>
          <p14:tracePt t="63951" x="11306175" y="4117975"/>
          <p14:tracePt t="63958" x="11360150" y="4054475"/>
          <p14:tracePt t="63966" x="11388725" y="3990975"/>
          <p14:tracePt t="63974" x="11406188" y="3944938"/>
          <p14:tracePt t="63982" x="11415713" y="3917950"/>
          <p14:tracePt t="63990" x="11415713" y="3871913"/>
          <p14:tracePt t="63998" x="11415713" y="3835400"/>
          <p14:tracePt t="64006" x="11406188" y="3789363"/>
          <p14:tracePt t="64014" x="11388725" y="3743325"/>
          <p14:tracePt t="64022" x="11333163" y="3698875"/>
          <p14:tracePt t="64030" x="11269663" y="3662363"/>
          <p14:tracePt t="64038" x="11206163" y="3633788"/>
          <p14:tracePt t="64046" x="11150600" y="3606800"/>
          <p14:tracePt t="64054" x="11068050" y="3597275"/>
          <p14:tracePt t="64062" x="11041063" y="3597275"/>
          <p14:tracePt t="64070" x="10995025" y="3606800"/>
          <p14:tracePt t="64078" x="10958513" y="3652838"/>
          <p14:tracePt t="64086" x="10922000" y="3706813"/>
          <p14:tracePt t="64094" x="10895013" y="3779838"/>
          <p14:tracePt t="64103" x="10868025" y="3881438"/>
          <p14:tracePt t="64110" x="10868025" y="3954463"/>
          <p14:tracePt t="64119" x="10868025" y="4027488"/>
          <p14:tracePt t="64126" x="10885488" y="4090988"/>
          <p14:tracePt t="64135" x="10922000" y="4154488"/>
          <p14:tracePt t="64142" x="10977563" y="4200525"/>
          <p14:tracePt t="64151" x="11004550" y="4210050"/>
          <p14:tracePt t="64158" x="11050588" y="4227513"/>
          <p14:tracePt t="64167" x="11077575" y="4227513"/>
          <p14:tracePt t="64174" x="11114088" y="4227513"/>
          <p14:tracePt t="64182" x="11160125" y="4210050"/>
          <p14:tracePt t="64190" x="11206163" y="4173538"/>
          <p14:tracePt t="64198" x="11260138" y="4137025"/>
          <p14:tracePt t="64206" x="11306175" y="4100513"/>
          <p14:tracePt t="64214" x="11323638" y="4054475"/>
          <p14:tracePt t="64222" x="11360150" y="4008438"/>
          <p14:tracePt t="64230" x="11369675" y="3981450"/>
          <p14:tracePt t="64238" x="11379200" y="3954463"/>
          <p14:tracePt t="64246" x="11388725" y="3908425"/>
          <p14:tracePt t="64254" x="11388725" y="3881438"/>
          <p14:tracePt t="64262" x="11388725" y="3852863"/>
          <p14:tracePt t="64270" x="11388725" y="3816350"/>
          <p14:tracePt t="64278" x="11369675" y="3789363"/>
          <p14:tracePt t="64286" x="11360150" y="3762375"/>
          <p14:tracePt t="64294" x="11352213" y="3752850"/>
          <p14:tracePt t="64303" x="11342688" y="3743325"/>
          <p14:tracePt t="64742" x="11323638" y="3725863"/>
          <p14:tracePt t="64751" x="11315700" y="3706813"/>
          <p14:tracePt t="64766" x="11306175" y="3706813"/>
          <p14:tracePt t="64774" x="11287125" y="3698875"/>
          <p14:tracePt t="64782" x="11260138" y="3689350"/>
          <p14:tracePt t="64790" x="11223625" y="3689350"/>
          <p14:tracePt t="64798" x="11196638" y="3689350"/>
          <p14:tracePt t="64806" x="11169650" y="3689350"/>
          <p14:tracePt t="64814" x="11133138" y="3725863"/>
          <p14:tracePt t="64822" x="11114088" y="3762375"/>
          <p14:tracePt t="64830" x="11087100" y="3825875"/>
          <p14:tracePt t="64838" x="11077575" y="3889375"/>
          <p14:tracePt t="64846" x="11060113" y="3963988"/>
          <p14:tracePt t="64854" x="11060113" y="4037013"/>
          <p14:tracePt t="64862" x="11077575" y="4081463"/>
          <p14:tracePt t="64870" x="11114088" y="4127500"/>
          <p14:tracePt t="64878" x="11133138" y="4154488"/>
          <p14:tracePt t="64886" x="11150600" y="4164013"/>
          <p14:tracePt t="64894" x="11169650" y="4164013"/>
          <p14:tracePt t="64903" x="11177588" y="4164013"/>
          <p14:tracePt t="64910" x="11196638" y="4154488"/>
          <p14:tracePt t="64919" x="11223625" y="4127500"/>
          <p14:tracePt t="64926" x="11242675" y="4100513"/>
          <p14:tracePt t="64935" x="11279188" y="4054475"/>
          <p14:tracePt t="64942" x="11287125" y="4017963"/>
          <p14:tracePt t="64951" x="11315700" y="3971925"/>
          <p14:tracePt t="64958" x="11323638" y="3927475"/>
          <p14:tracePt t="64967" x="11333163" y="3862388"/>
          <p14:tracePt t="64974" x="11333163" y="3789363"/>
          <p14:tracePt t="64982" x="11333163" y="3735388"/>
          <p14:tracePt t="64990" x="11323638" y="3689350"/>
          <p14:tracePt t="64998" x="11296650" y="3643313"/>
          <p14:tracePt t="65006" x="11250613" y="3597275"/>
          <p14:tracePt t="65014" x="11196638" y="3543300"/>
          <p14:tracePt t="65022" x="11141075" y="3524250"/>
          <p14:tracePt t="65030" x="11077575" y="3479800"/>
          <p14:tracePt t="65038" x="10995025" y="3479800"/>
          <p14:tracePt t="65046" x="10922000" y="3479800"/>
          <p14:tracePt t="65054" x="10831513" y="3487738"/>
          <p14:tracePt t="65062" x="10768013" y="3516313"/>
          <p14:tracePt t="65070" x="10685463" y="3579813"/>
          <p14:tracePt t="65078" x="10629900" y="3652838"/>
          <p14:tracePt t="65086" x="10575925" y="3716338"/>
          <p14:tracePt t="65094" x="10539413" y="3808413"/>
          <p14:tracePt t="65102" x="10520363" y="3908425"/>
          <p14:tracePt t="65110" x="10520363" y="3981450"/>
          <p14:tracePt t="65119" x="10529888" y="4054475"/>
          <p14:tracePt t="65126" x="10575925" y="4110038"/>
          <p14:tracePt t="65135" x="10639425" y="4164013"/>
          <p14:tracePt t="65142" x="10702925" y="4183063"/>
          <p14:tracePt t="65152" x="10804525" y="4210050"/>
          <p14:tracePt t="65158" x="10877550" y="4210050"/>
          <p14:tracePt t="65167" x="10931525" y="4210050"/>
          <p14:tracePt t="65174" x="10987088" y="4210050"/>
          <p14:tracePt t="65183" x="11023600" y="4200525"/>
          <p14:tracePt t="65190" x="11050588" y="4191000"/>
          <p14:tracePt t="65198" x="11077575" y="4173538"/>
          <p14:tracePt t="65206" x="11096625" y="4154488"/>
          <p14:tracePt t="65214" x="11104563" y="4127500"/>
          <p14:tracePt t="65222" x="11114088" y="4110038"/>
          <p14:tracePt t="65230" x="11114088" y="4090988"/>
          <p14:tracePt t="65238" x="11114088" y="4081463"/>
          <p14:tracePt t="65246" x="11114088" y="4064000"/>
          <p14:tracePt t="65254" x="11114088" y="4044950"/>
          <p14:tracePt t="65262" x="11114088" y="4017963"/>
          <p14:tracePt t="65270" x="11104563" y="3971925"/>
          <p14:tracePt t="65278" x="11096625" y="3935413"/>
          <p14:tracePt t="65286" x="11077575" y="3908425"/>
          <p14:tracePt t="65294" x="11068050" y="3881438"/>
          <p14:tracePt t="65302" x="11041063" y="3844925"/>
          <p14:tracePt t="65310" x="11031538" y="3816350"/>
          <p14:tracePt t="65319" x="11023600" y="3798888"/>
          <p14:tracePt t="65326" x="11014075" y="3779838"/>
          <p14:tracePt t="65335" x="10995025" y="3771900"/>
          <p14:tracePt t="65342" x="10987088" y="3762375"/>
          <p14:tracePt t="65351" x="10968038" y="3752850"/>
          <p14:tracePt t="65367" x="10950575" y="3752850"/>
          <p14:tracePt t="65374" x="10931525" y="3752850"/>
          <p14:tracePt t="65383" x="10914063" y="3752850"/>
          <p14:tracePt t="65390" x="10877550" y="3789363"/>
          <p14:tracePt t="65398" x="10848975" y="3816350"/>
          <p14:tracePt t="65406" x="10821988" y="3862388"/>
          <p14:tracePt t="65414" x="10785475" y="3927475"/>
          <p14:tracePt t="65422" x="10775950" y="3990975"/>
          <p14:tracePt t="65430" x="10768013" y="4044950"/>
          <p14:tracePt t="65438" x="10768013" y="4100513"/>
          <p14:tracePt t="65446" x="10768013" y="4146550"/>
          <p14:tracePt t="65454" x="10768013" y="4183063"/>
          <p14:tracePt t="65462" x="10785475" y="4219575"/>
          <p14:tracePt t="65470" x="10812463" y="4237038"/>
          <p14:tracePt t="65478" x="10831513" y="4246563"/>
          <p14:tracePt t="65486" x="10848975" y="4246563"/>
          <p14:tracePt t="65494" x="10885488" y="4256088"/>
          <p14:tracePt t="65502" x="10914063" y="4256088"/>
          <p14:tracePt t="65510" x="10941050" y="4256088"/>
          <p14:tracePt t="65519" x="10968038" y="4246563"/>
          <p14:tracePt t="65526" x="11014075" y="4237038"/>
          <p14:tracePt t="65535" x="11041063" y="4227513"/>
          <p14:tracePt t="65542" x="11060113" y="4210050"/>
          <p14:tracePt t="65551" x="11096625" y="4191000"/>
          <p14:tracePt t="65558" x="11114088" y="4183063"/>
          <p14:tracePt t="65567" x="11133138" y="4173538"/>
          <p14:tracePt t="65574" x="11141075" y="4154488"/>
          <p14:tracePt t="65583" x="11150600" y="4137025"/>
          <p14:tracePt t="65590" x="11160125" y="4117975"/>
          <p14:tracePt t="65598" x="11160125" y="4110038"/>
          <p14:tracePt t="65606" x="11169650" y="4100513"/>
          <p14:tracePt t="65614" x="11177588" y="4073525"/>
          <p14:tracePt t="65631" x="11187113" y="4054475"/>
          <p14:tracePt t="65638" x="11196638" y="4037013"/>
          <p14:tracePt t="65646" x="11196638" y="4017963"/>
          <p14:tracePt t="65654" x="11206163" y="4000500"/>
          <p14:tracePt t="65662" x="11214100" y="3981450"/>
          <p14:tracePt t="65670" x="11214100" y="3944938"/>
          <p14:tracePt t="65678" x="11223625" y="3927475"/>
          <p14:tracePt t="65686" x="11223625" y="3917950"/>
          <p14:tracePt t="65694" x="11223625" y="3898900"/>
          <p14:tracePt t="65702" x="11223625" y="3881438"/>
          <p14:tracePt t="65710" x="11223625" y="3871913"/>
          <p14:tracePt t="65719" x="11223625" y="3852863"/>
          <p14:tracePt t="65726" x="11223625" y="3835400"/>
          <p14:tracePt t="65735" x="11206163" y="3816350"/>
          <p14:tracePt t="65742" x="11187113" y="3798888"/>
          <p14:tracePt t="65751" x="11150600" y="3771900"/>
          <p14:tracePt t="65758" x="11123613" y="3762375"/>
          <p14:tracePt t="65767" x="11104563" y="3752850"/>
          <p14:tracePt t="65774" x="11077575" y="3752850"/>
          <p14:tracePt t="65783" x="11050588" y="3752850"/>
          <p14:tracePt t="65790" x="11014075" y="3752850"/>
          <p14:tracePt t="65798" x="10995025" y="3752850"/>
          <p14:tracePt t="65806" x="10977563" y="3762375"/>
          <p14:tracePt t="65814" x="10958513" y="3798888"/>
          <p14:tracePt t="65822" x="10941050" y="3825875"/>
          <p14:tracePt t="65830" x="10914063" y="3871913"/>
          <p14:tracePt t="65838" x="10904538" y="3927475"/>
          <p14:tracePt t="65846" x="10895013" y="3990975"/>
          <p14:tracePt t="65854" x="10885488" y="4037013"/>
          <p14:tracePt t="65862" x="10885488" y="4073525"/>
          <p14:tracePt t="65870" x="10885488" y="4117975"/>
          <p14:tracePt t="65878" x="10885488" y="4146550"/>
          <p14:tracePt t="65886" x="10885488" y="4173538"/>
          <p14:tracePt t="65894" x="10904538" y="4200525"/>
          <p14:tracePt t="65902" x="10922000" y="4227513"/>
          <p14:tracePt t="65910" x="10941050" y="4246563"/>
          <p14:tracePt t="65919" x="10958513" y="4246563"/>
          <p14:tracePt t="65926" x="10968038" y="4246563"/>
          <p14:tracePt t="65942" x="10977563" y="4246563"/>
          <p14:tracePt t="65952" x="10987088" y="4246563"/>
          <p14:tracePt t="65958" x="10995025" y="4246563"/>
          <p14:tracePt t="65967" x="10995025" y="4237038"/>
          <p14:tracePt t="65974" x="11004550" y="4237038"/>
          <p14:tracePt t="65983" x="11014075" y="4227513"/>
          <p14:tracePt t="65990" x="11031538" y="4219575"/>
          <p14:tracePt t="65999" x="11041063" y="4210050"/>
          <p14:tracePt t="66006" x="11050588" y="4210050"/>
          <p14:tracePt t="66014" x="11068050" y="4200525"/>
          <p14:tracePt t="66022" x="11068050" y="4191000"/>
          <p14:tracePt t="66030" x="11077575" y="4183063"/>
          <p14:tracePt t="66038" x="11087100" y="4173538"/>
          <p14:tracePt t="66046" x="11096625" y="4164013"/>
          <p14:tracePt t="66054" x="11096625" y="4154488"/>
          <p14:tracePt t="66062" x="11104563" y="4137025"/>
          <p14:tracePt t="66070" x="11114088" y="4117975"/>
          <p14:tracePt t="66078" x="11114088" y="4100513"/>
          <p14:tracePt t="66086" x="11123613" y="4073525"/>
          <p14:tracePt t="66094" x="11123613" y="4054475"/>
          <p14:tracePt t="66102" x="11123613" y="4037013"/>
          <p14:tracePt t="66110" x="11123613" y="4017963"/>
          <p14:tracePt t="66119" x="11123613" y="4000500"/>
          <p14:tracePt t="66135" x="11123613" y="3990975"/>
          <p14:tracePt t="66151" x="11123613" y="3981450"/>
          <p14:tracePt t="66222" x="11133138" y="3981450"/>
          <p14:tracePt t="66230" x="11150600" y="4000500"/>
          <p14:tracePt t="66238" x="11169650" y="4008438"/>
          <p14:tracePt t="66246" x="11187113" y="4037013"/>
          <p14:tracePt t="66254" x="11214100" y="4044950"/>
          <p14:tracePt t="66262" x="11242675" y="4064000"/>
          <p14:tracePt t="66270" x="11269663" y="4073525"/>
          <p14:tracePt t="66278" x="11287125" y="4081463"/>
          <p14:tracePt t="66286" x="11296650" y="4081463"/>
          <p14:tracePt t="66294" x="11315700" y="4081463"/>
          <p14:tracePt t="66302" x="11333163" y="4081463"/>
          <p14:tracePt t="66310" x="11352213" y="4073525"/>
          <p14:tracePt t="66319" x="11369675" y="4064000"/>
          <p14:tracePt t="66326" x="11379200" y="4044950"/>
          <p14:tracePt t="66335" x="11388725" y="4037013"/>
          <p14:tracePt t="66342" x="11398250" y="4027488"/>
          <p14:tracePt t="66351" x="11398250" y="4008438"/>
          <p14:tracePt t="66358" x="11398250" y="3990975"/>
          <p14:tracePt t="66367" x="11398250" y="3971925"/>
          <p14:tracePt t="66374" x="11388725" y="3954463"/>
          <p14:tracePt t="66383" x="11369675" y="3935413"/>
          <p14:tracePt t="66390" x="11352213" y="3898900"/>
          <p14:tracePt t="66399" x="11323638" y="3881438"/>
          <p14:tracePt t="66406" x="11287125" y="3871913"/>
          <p14:tracePt t="66414" x="11250613" y="3862388"/>
          <p14:tracePt t="66422" x="11206163" y="3852863"/>
          <p14:tracePt t="66430" x="11150600" y="3852863"/>
          <p14:tracePt t="66438" x="11077575" y="3852863"/>
          <p14:tracePt t="66446" x="11004550" y="3852863"/>
          <p14:tracePt t="66454" x="10904538" y="3871913"/>
          <p14:tracePt t="66462" x="10795000" y="3908425"/>
          <p14:tracePt t="66470" x="10694988" y="3954463"/>
          <p14:tracePt t="66478" x="10593388" y="4008438"/>
          <p14:tracePt t="66486" x="10510838" y="4081463"/>
          <p14:tracePt t="66494" x="10456863" y="4146550"/>
          <p14:tracePt t="66502" x="10401300" y="4227513"/>
          <p14:tracePt t="66510" x="10393363" y="4292600"/>
          <p14:tracePt t="66518" x="10374313" y="4346575"/>
          <p14:tracePt t="66526" x="10374313" y="4402138"/>
          <p14:tracePt t="66535" x="10393363" y="4465638"/>
          <p14:tracePt t="66542" x="10410825" y="4492625"/>
          <p14:tracePt t="66551" x="10447338" y="4529138"/>
          <p14:tracePt t="66558" x="10474325" y="4538663"/>
          <p14:tracePt t="66567" x="10493375" y="4548188"/>
          <p14:tracePt t="66574" x="10510838" y="4548188"/>
          <p14:tracePt t="66583" x="10539413" y="4548188"/>
          <p14:tracePt t="66590" x="10556875" y="4548188"/>
          <p14:tracePt t="66599" x="10593388" y="4538663"/>
          <p14:tracePt t="66606" x="10621963" y="4519613"/>
          <p14:tracePt t="66614" x="10648950" y="4483100"/>
          <p14:tracePt t="66622" x="10702925" y="4446588"/>
          <p14:tracePt t="66630" x="10748963" y="4410075"/>
          <p14:tracePt t="66638" x="10785475" y="4365625"/>
          <p14:tracePt t="66646" x="10841038" y="4300538"/>
          <p14:tracePt t="66654" x="10885488" y="4237038"/>
          <p14:tracePt t="66662" x="10941050" y="4154488"/>
          <p14:tracePt t="66670" x="10987088" y="4090988"/>
          <p14:tracePt t="66678" x="11004550" y="4008438"/>
          <p14:tracePt t="66686" x="11023600" y="3963988"/>
          <p14:tracePt t="66694" x="11031538" y="3927475"/>
          <p14:tracePt t="66702" x="11031538" y="3881438"/>
          <p14:tracePt t="66710" x="11031538" y="3852863"/>
          <p14:tracePt t="66718" x="11031538" y="3835400"/>
          <p14:tracePt t="66726" x="11031538" y="3808413"/>
          <p14:tracePt t="66734" x="11023600" y="3798888"/>
          <p14:tracePt t="66742" x="11023600" y="3789363"/>
          <p14:tracePt t="66751" x="11023600" y="3779838"/>
          <p14:tracePt t="66798" x="11014075" y="3779838"/>
          <p14:tracePt t="66902" x="11023600" y="3808413"/>
          <p14:tracePt t="66910" x="11023600" y="3825875"/>
          <p14:tracePt t="66918" x="11031538" y="3835400"/>
          <p14:tracePt t="66935" x="11031538" y="3844925"/>
          <p14:tracePt t="67198" x="11023600" y="3852863"/>
          <p14:tracePt t="67206" x="10995025" y="3871913"/>
          <p14:tracePt t="67214" x="10968038" y="3889375"/>
          <p14:tracePt t="67222" x="10968038" y="3917950"/>
          <p14:tracePt t="67230" x="10968038" y="3954463"/>
          <p14:tracePt t="67238" x="10968038" y="3990975"/>
          <p14:tracePt t="67246" x="10968038" y="4027488"/>
          <p14:tracePt t="67254" x="10977563" y="4073525"/>
          <p14:tracePt t="67262" x="10987088" y="4137025"/>
          <p14:tracePt t="67270" x="10995025" y="4191000"/>
          <p14:tracePt t="67278" x="11004550" y="4237038"/>
          <p14:tracePt t="67286" x="11023600" y="4292600"/>
          <p14:tracePt t="67294" x="11023600" y="4319588"/>
          <p14:tracePt t="67302" x="11041063" y="4356100"/>
          <p14:tracePt t="67310" x="11060113" y="4365625"/>
          <p14:tracePt t="67318" x="11068050" y="4373563"/>
          <p14:tracePt t="67326" x="11087100" y="4383088"/>
          <p14:tracePt t="67334" x="11104563" y="4392613"/>
          <p14:tracePt t="67342" x="11114088" y="4392613"/>
          <p14:tracePt t="67351" x="11123613" y="4392613"/>
          <p14:tracePt t="67358" x="11133138" y="4392613"/>
          <p14:tracePt t="67367" x="11150600" y="4392613"/>
          <p14:tracePt t="67374" x="11160125" y="4392613"/>
          <p14:tracePt t="67384" x="11169650" y="4383088"/>
          <p14:tracePt t="67390" x="11177588" y="4365625"/>
          <p14:tracePt t="67398" x="11177588" y="4346575"/>
          <p14:tracePt t="67406" x="11187113" y="4319588"/>
          <p14:tracePt t="67415" x="11206163" y="4283075"/>
          <p14:tracePt t="67422" x="11206163" y="4246563"/>
          <p14:tracePt t="67430" x="11206163" y="4210050"/>
          <p14:tracePt t="67438" x="11206163" y="4154488"/>
          <p14:tracePt t="67446" x="11206163" y="4110038"/>
          <p14:tracePt t="67454" x="11206163" y="4054475"/>
          <p14:tracePt t="67462" x="11206163" y="4000500"/>
          <p14:tracePt t="67470" x="11177588" y="3954463"/>
          <p14:tracePt t="67478" x="11160125" y="3917950"/>
          <p14:tracePt t="67486" x="11150600" y="3889375"/>
          <p14:tracePt t="67494" x="11133138" y="3871913"/>
          <p14:tracePt t="67502" x="11114088" y="3852863"/>
          <p14:tracePt t="67510" x="11096625" y="3844925"/>
          <p14:tracePt t="67518" x="11077575" y="3844925"/>
          <p14:tracePt t="67526" x="11068050" y="3844925"/>
          <p14:tracePt t="67534" x="11050588" y="3844925"/>
          <p14:tracePt t="67542" x="11041063" y="3844925"/>
          <p14:tracePt t="67551" x="11023600" y="3852863"/>
          <p14:tracePt t="67558" x="11014075" y="3889375"/>
          <p14:tracePt t="67567" x="10995025" y="3935413"/>
          <p14:tracePt t="67574" x="10995025" y="3971925"/>
          <p14:tracePt t="67583" x="10995025" y="4027488"/>
          <p14:tracePt t="67590" x="10995025" y="4073525"/>
          <p14:tracePt t="67599" x="11014075" y="4117975"/>
          <p14:tracePt t="67606" x="11050588" y="4146550"/>
          <p14:tracePt t="67615" x="11077575" y="4183063"/>
          <p14:tracePt t="67622" x="11096625" y="4191000"/>
          <p14:tracePt t="67630" x="11114088" y="4200525"/>
          <p14:tracePt t="67638" x="11123613" y="4200525"/>
          <p14:tracePt t="67646" x="11133138" y="4200525"/>
          <p14:tracePt t="67654" x="11150600" y="4200525"/>
          <p14:tracePt t="67662" x="11160125" y="4200525"/>
          <p14:tracePt t="67670" x="11169650" y="4200525"/>
          <p14:tracePt t="67678" x="11187113" y="4183063"/>
          <p14:tracePt t="67686" x="11196638" y="4164013"/>
          <p14:tracePt t="67694" x="11214100" y="4146550"/>
          <p14:tracePt t="67702" x="11233150" y="4110038"/>
          <p14:tracePt t="67710" x="11242675" y="4081463"/>
          <p14:tracePt t="67718" x="11250613" y="4037013"/>
          <p14:tracePt t="67726" x="11260138" y="4000500"/>
          <p14:tracePt t="67734" x="11279188" y="3935413"/>
          <p14:tracePt t="67742" x="11287125" y="3898900"/>
          <p14:tracePt t="67750" x="11287125" y="3816350"/>
          <p14:tracePt t="67758" x="11287125" y="3779838"/>
          <p14:tracePt t="67767" x="11296650" y="3752850"/>
          <p14:tracePt t="67774" x="11296650" y="3716338"/>
          <p14:tracePt t="67783" x="11306175" y="3689350"/>
          <p14:tracePt t="67790" x="11306175" y="3670300"/>
          <p14:tracePt t="67799" x="11315700" y="3652838"/>
          <p14:tracePt t="67806" x="11323638" y="3633788"/>
          <p14:tracePt t="67815" x="11323638" y="3625850"/>
          <p14:tracePt t="67822" x="11323638" y="3616325"/>
          <p14:tracePt t="67832" x="11333163" y="3606800"/>
          <p14:tracePt t="68078" x="11333163" y="3597275"/>
          <p14:tracePt t="68086" x="11333163" y="3589338"/>
          <p14:tracePt t="68094" x="11342688" y="3560763"/>
          <p14:tracePt t="68102" x="11352213" y="3533775"/>
          <p14:tracePt t="68110" x="11352213" y="3487738"/>
          <p14:tracePt t="68118" x="11352213" y="3451225"/>
          <p14:tracePt t="68126" x="11352213" y="3414713"/>
          <p14:tracePt t="68134" x="11352213" y="3378200"/>
          <p14:tracePt t="68142" x="11352213" y="3351213"/>
          <p14:tracePt t="68150" x="11352213" y="3314700"/>
          <p14:tracePt t="68158" x="11342688" y="3287713"/>
          <p14:tracePt t="68167" x="11323638" y="3268663"/>
          <p14:tracePt t="68174" x="11306175" y="3251200"/>
          <p14:tracePt t="68183" x="11260138" y="3241675"/>
          <p14:tracePt t="68190" x="11233150" y="3232150"/>
          <p14:tracePt t="68199" x="11187113" y="3232150"/>
          <p14:tracePt t="68206" x="11150600" y="3232150"/>
          <p14:tracePt t="68215" x="11104563" y="3241675"/>
          <p14:tracePt t="68222" x="11041063" y="3278188"/>
          <p14:tracePt t="68232" x="10977563" y="3333750"/>
          <p14:tracePt t="68238" x="10904538" y="3414713"/>
          <p14:tracePt t="68246" x="10831513" y="3497263"/>
          <p14:tracePt t="68254" x="10748963" y="3616325"/>
          <p14:tracePt t="68262" x="10685463" y="3735388"/>
          <p14:tracePt t="68270" x="10648950" y="3835400"/>
          <p14:tracePt t="68278" x="10621963" y="3927475"/>
          <p14:tracePt t="68286" x="10621963" y="4000500"/>
          <p14:tracePt t="68294" x="10621963" y="4081463"/>
          <p14:tracePt t="68302" x="10639425" y="4173538"/>
          <p14:tracePt t="68310" x="10685463" y="4237038"/>
          <p14:tracePt t="68318" x="10739438" y="4292600"/>
          <p14:tracePt t="68326" x="10804525" y="4329113"/>
          <p14:tracePt t="68334" x="10848975" y="4346575"/>
          <p14:tracePt t="68342" x="10904538" y="4365625"/>
          <p14:tracePt t="68350" x="10950575" y="4365625"/>
          <p14:tracePt t="68358" x="10987088" y="4365625"/>
          <p14:tracePt t="68367" x="11031538" y="4365625"/>
          <p14:tracePt t="68374" x="11068050" y="4365625"/>
          <p14:tracePt t="68383" x="11114088" y="4337050"/>
          <p14:tracePt t="68390" x="11169650" y="4300538"/>
          <p14:tracePt t="68399" x="11214100" y="4264025"/>
          <p14:tracePt t="68406" x="11242675" y="4237038"/>
          <p14:tracePt t="68415" x="11269663" y="4191000"/>
          <p14:tracePt t="68422" x="11287125" y="4146550"/>
          <p14:tracePt t="68431" x="11315700" y="4100513"/>
          <p14:tracePt t="68438" x="11323638" y="4054475"/>
          <p14:tracePt t="68446" x="11323638" y="4000500"/>
          <p14:tracePt t="68454" x="11323638" y="3963988"/>
          <p14:tracePt t="68462" x="11323638" y="3917950"/>
          <p14:tracePt t="68470" x="11315700" y="3871913"/>
          <p14:tracePt t="68478" x="11279188" y="3825875"/>
          <p14:tracePt t="68486" x="11242675" y="3798888"/>
          <p14:tracePt t="68494" x="11214100" y="3779838"/>
          <p14:tracePt t="68502" x="11177588" y="3752850"/>
          <p14:tracePt t="68510" x="11150600" y="3743325"/>
          <p14:tracePt t="68518" x="11141075" y="3735388"/>
          <p14:tracePt t="68526" x="11123613" y="3735388"/>
          <p14:tracePt t="68542" x="11114088" y="3735388"/>
          <p14:tracePt t="68550" x="11104563" y="3735388"/>
          <p14:tracePt t="68558" x="11096625" y="3752850"/>
          <p14:tracePt t="68567" x="11096625" y="3771900"/>
          <p14:tracePt t="68574" x="11096625" y="3779838"/>
          <p14:tracePt t="68583" x="11096625" y="3789363"/>
          <p14:tracePt t="68590" x="11096625" y="3808413"/>
          <p14:tracePt t="68606" x="11104563" y="3816350"/>
          <p14:tracePt t="68615" x="11123613" y="3825875"/>
          <p14:tracePt t="68622" x="11141075" y="3835400"/>
          <p14:tracePt t="68638" x="11150600" y="3835400"/>
          <p14:tracePt t="68646" x="11160125" y="3835400"/>
          <p14:tracePt t="68654" x="11169650" y="3835400"/>
          <p14:tracePt t="68662" x="11177588" y="3835400"/>
          <p14:tracePt t="68670" x="11187113" y="3816350"/>
          <p14:tracePt t="68678" x="11196638" y="3798888"/>
          <p14:tracePt t="68686" x="11206163" y="3798888"/>
          <p14:tracePt t="68694" x="11206163" y="3771900"/>
          <p14:tracePt t="68702" x="11214100" y="3752850"/>
          <p14:tracePt t="68710" x="11214100" y="3735388"/>
          <p14:tracePt t="68718" x="11214100" y="3706813"/>
          <p14:tracePt t="68726" x="11214100" y="3670300"/>
          <p14:tracePt t="68734" x="11214100" y="3652838"/>
          <p14:tracePt t="68742" x="11206163" y="3633788"/>
          <p14:tracePt t="68750" x="11196638" y="3616325"/>
          <p14:tracePt t="68758" x="11169650" y="3597275"/>
          <p14:tracePt t="68767" x="11150600" y="3579813"/>
          <p14:tracePt t="68774" x="11141075" y="3579813"/>
          <p14:tracePt t="68783" x="11141075" y="3570288"/>
          <p14:tracePt t="68790" x="11133138" y="3570288"/>
          <p14:tracePt t="68926" x="11141075" y="3570288"/>
          <p14:tracePt t="68934" x="11150600" y="3570288"/>
          <p14:tracePt t="68950" x="11160125" y="3579813"/>
          <p14:tracePt t="69094" x="11150600" y="3579813"/>
          <p14:tracePt t="69102" x="11133138" y="3597275"/>
          <p14:tracePt t="69110" x="11114088" y="3625850"/>
          <p14:tracePt t="69118" x="11087100" y="3689350"/>
          <p14:tracePt t="69126" x="11068050" y="3743325"/>
          <p14:tracePt t="69134" x="11050588" y="3789363"/>
          <p14:tracePt t="69142" x="11050588" y="3816350"/>
          <p14:tracePt t="69150" x="11050588" y="3844925"/>
          <p14:tracePt t="69158" x="11050588" y="3862388"/>
          <p14:tracePt t="69166" x="11050588" y="3881438"/>
          <p14:tracePt t="69174" x="11050588" y="3889375"/>
          <p14:tracePt t="69183" x="11060113" y="3898900"/>
          <p14:tracePt t="69190" x="11068050" y="3908425"/>
          <p14:tracePt t="69199" x="11087100" y="3908425"/>
          <p14:tracePt t="69206" x="11096625" y="3908425"/>
          <p14:tracePt t="69222" x="11114088" y="3908425"/>
          <p14:tracePt t="69231" x="11133138" y="3908425"/>
          <p14:tracePt t="69238" x="11141075" y="3898900"/>
          <p14:tracePt t="69247" x="11150600" y="3889375"/>
          <p14:tracePt t="69254" x="11169650" y="3871913"/>
          <p14:tracePt t="69262" x="11177588" y="3852863"/>
          <p14:tracePt t="69270" x="11187113" y="3844925"/>
          <p14:tracePt t="69278" x="11196638" y="3825875"/>
          <p14:tracePt t="69286" x="11206163" y="3808413"/>
          <p14:tracePt t="69294" x="11214100" y="3789363"/>
          <p14:tracePt t="69302" x="11223625" y="3771900"/>
          <p14:tracePt t="69310" x="11223625" y="3743325"/>
          <p14:tracePt t="69318" x="11233150" y="3725863"/>
          <p14:tracePt t="69326" x="11233150" y="3706813"/>
          <p14:tracePt t="69334" x="11233150" y="3689350"/>
          <p14:tracePt t="69342" x="11242675" y="3670300"/>
          <p14:tracePt t="69350" x="11242675" y="3662363"/>
          <p14:tracePt t="69358" x="11242675" y="3643313"/>
          <p14:tracePt t="69742" x="11242675" y="3633788"/>
          <p14:tracePt t="69750" x="11223625" y="3625850"/>
          <p14:tracePt t="69758" x="11206163" y="3616325"/>
          <p14:tracePt t="69766" x="11177588" y="3606800"/>
          <p14:tracePt t="69774" x="11133138" y="3597275"/>
          <p14:tracePt t="69783" x="11096625" y="3579813"/>
          <p14:tracePt t="69790" x="11031538" y="3579813"/>
          <p14:tracePt t="69799" x="10977563" y="3579813"/>
          <p14:tracePt t="69806" x="10941050" y="3579813"/>
          <p14:tracePt t="69815" x="10895013" y="3589338"/>
          <p14:tracePt t="69822" x="10868025" y="3597275"/>
          <p14:tracePt t="69831" x="10831513" y="3625850"/>
          <p14:tracePt t="69838" x="10812463" y="3652838"/>
          <p14:tracePt t="69847" x="10795000" y="3689350"/>
          <p14:tracePt t="69854" x="10785475" y="3725863"/>
          <p14:tracePt t="69864" x="10785475" y="3762375"/>
          <p14:tracePt t="69870" x="10785475" y="3798888"/>
          <p14:tracePt t="69882" x="10785475" y="3825875"/>
          <p14:tracePt t="69886" x="10785475" y="3844925"/>
          <p14:tracePt t="69894" x="10795000" y="3881438"/>
          <p14:tracePt t="69902" x="10804525" y="3908425"/>
          <p14:tracePt t="69910" x="10821988" y="3927475"/>
          <p14:tracePt t="69918" x="10841038" y="3944938"/>
          <p14:tracePt t="69926" x="10858500" y="3954463"/>
          <p14:tracePt t="69934" x="10877550" y="3963988"/>
          <p14:tracePt t="69942" x="10904538" y="3971925"/>
          <p14:tracePt t="69950" x="10914063" y="3971925"/>
          <p14:tracePt t="69958" x="10931525" y="3971925"/>
          <p14:tracePt t="69966" x="10950575" y="3971925"/>
          <p14:tracePt t="69974" x="10987088" y="3971925"/>
          <p14:tracePt t="69982" x="10995025" y="3971925"/>
          <p14:tracePt t="69990" x="11031538" y="3971925"/>
          <p14:tracePt t="69999" x="11060113" y="3963988"/>
          <p14:tracePt t="70006" x="11077575" y="3954463"/>
          <p14:tracePt t="70015" x="11096625" y="3935413"/>
          <p14:tracePt t="70022" x="11104563" y="3917950"/>
          <p14:tracePt t="70031" x="11123613" y="3898900"/>
          <p14:tracePt t="70038" x="11133138" y="3862388"/>
          <p14:tracePt t="70047" x="11150600" y="3835400"/>
          <p14:tracePt t="70054" x="11160125" y="3816350"/>
          <p14:tracePt t="70063" x="11169650" y="3798888"/>
          <p14:tracePt t="70070" x="11169650" y="3779838"/>
          <p14:tracePt t="70078" x="11169650" y="3762375"/>
          <p14:tracePt t="70086" x="11169650" y="3752850"/>
          <p14:tracePt t="70094" x="11169650" y="3735388"/>
          <p14:tracePt t="70110" x="11169650" y="3725863"/>
          <p14:tracePt t="70118" x="11160125" y="3706813"/>
          <p14:tracePt t="70126" x="11150600" y="3706813"/>
          <p14:tracePt t="70134" x="11141075" y="3698875"/>
          <p14:tracePt t="70142" x="11123613" y="3698875"/>
          <p14:tracePt t="70150" x="11114088" y="3698875"/>
          <p14:tracePt t="70166" x="11104563" y="3698875"/>
          <p14:tracePt t="70446" x="11104563" y="3689350"/>
          <p14:tracePt t="70502" x="11096625" y="3689350"/>
          <p14:tracePt t="70510" x="11077575" y="3698875"/>
          <p14:tracePt t="70518" x="11068050" y="3725863"/>
          <p14:tracePt t="70526" x="11060113" y="3743325"/>
          <p14:tracePt t="70534" x="11060113" y="3762375"/>
          <p14:tracePt t="70542" x="11060113" y="3779838"/>
          <p14:tracePt t="70550" x="11060113" y="3798888"/>
          <p14:tracePt t="70558" x="11060113" y="3808413"/>
          <p14:tracePt t="70566" x="11068050" y="3816350"/>
          <p14:tracePt t="70574" x="11068050" y="3825875"/>
          <p14:tracePt t="70646" x="11077575" y="3825875"/>
          <p14:tracePt t="70654" x="11077575" y="3816350"/>
          <p14:tracePt t="70662" x="11087100" y="3808413"/>
          <p14:tracePt t="70670" x="11096625" y="3789363"/>
          <p14:tracePt t="70679" x="11104563" y="3771900"/>
          <p14:tracePt t="70686" x="11114088" y="3752850"/>
          <p14:tracePt t="70694" x="11123613" y="3735388"/>
          <p14:tracePt t="70702" x="11123613" y="3716338"/>
          <p14:tracePt t="70710" x="11133138" y="3698875"/>
          <p14:tracePt t="70718" x="11141075" y="3679825"/>
          <p14:tracePt t="70726" x="11141075" y="3670300"/>
          <p14:tracePt t="70734" x="11141075" y="3662363"/>
          <p14:tracePt t="70742" x="11150600" y="3652838"/>
          <p14:tracePt t="70758" x="11150600" y="3643313"/>
          <p14:tracePt t="70766" x="11150600" y="3633788"/>
          <p14:tracePt t="70774" x="11150600" y="3625850"/>
          <p14:tracePt t="70782" x="11150600" y="3616325"/>
          <p14:tracePt t="70798" x="11150600" y="3606800"/>
          <p14:tracePt t="70894" x="11150600" y="3597275"/>
          <p14:tracePt t="70910" x="11141075" y="3597275"/>
          <p14:tracePt t="70918" x="11133138" y="3597275"/>
          <p14:tracePt t="70926" x="11114088" y="3597275"/>
          <p14:tracePt t="70934" x="11096625" y="3597275"/>
          <p14:tracePt t="70942" x="11060113" y="3606800"/>
          <p14:tracePt t="70950" x="11014075" y="3633788"/>
          <p14:tracePt t="70958" x="10958513" y="3662363"/>
          <p14:tracePt t="70966" x="10885488" y="3716338"/>
          <p14:tracePt t="70974" x="10821988" y="3771900"/>
          <p14:tracePt t="70982" x="10739438" y="3825875"/>
          <p14:tracePt t="70990" x="10685463" y="3889375"/>
          <p14:tracePt t="70998" x="10639425" y="3954463"/>
          <p14:tracePt t="71006" x="10593388" y="4017963"/>
          <p14:tracePt t="71015" x="10585450" y="4064000"/>
          <p14:tracePt t="71022" x="10585450" y="4117975"/>
          <p14:tracePt t="71031" x="10585450" y="4154488"/>
          <p14:tracePt t="71038" x="10602913" y="4219575"/>
          <p14:tracePt t="71047" x="10639425" y="4264025"/>
          <p14:tracePt t="71054" x="10666413" y="4292600"/>
          <p14:tracePt t="71062" x="10712450" y="4329113"/>
          <p14:tracePt t="71070" x="10748963" y="4346575"/>
          <p14:tracePt t="71079" x="10785475" y="4356100"/>
          <p14:tracePt t="71086" x="10812463" y="4356100"/>
          <p14:tracePt t="71094" x="10858500" y="4356100"/>
          <p14:tracePt t="71102" x="10885488" y="4356100"/>
          <p14:tracePt t="71110" x="10931525" y="4337050"/>
          <p14:tracePt t="71118" x="10977563" y="4319588"/>
          <p14:tracePt t="71126" x="11023600" y="4283075"/>
          <p14:tracePt t="71134" x="11050588" y="4264025"/>
          <p14:tracePt t="71142" x="11077575" y="4219575"/>
          <p14:tracePt t="71150" x="11096625" y="4200525"/>
          <p14:tracePt t="71158" x="11104563" y="4154488"/>
          <p14:tracePt t="71166" x="11114088" y="4127500"/>
          <p14:tracePt t="71174" x="11114088" y="4110038"/>
          <p14:tracePt t="71182" x="11114088" y="4081463"/>
          <p14:tracePt t="71190" x="11114088" y="4054475"/>
          <p14:tracePt t="71198" x="11114088" y="4037013"/>
          <p14:tracePt t="71206" x="11104563" y="4000500"/>
          <p14:tracePt t="71215" x="11087100" y="3971925"/>
          <p14:tracePt t="71222" x="11060113" y="3954463"/>
          <p14:tracePt t="71231" x="11031538" y="3917950"/>
          <p14:tracePt t="71238" x="11004550" y="3908425"/>
          <p14:tracePt t="71247" x="10968038" y="3898900"/>
          <p14:tracePt t="71254" x="10950575" y="3889375"/>
          <p14:tracePt t="71262" x="10922000" y="3889375"/>
          <p14:tracePt t="71270" x="10904538" y="3889375"/>
          <p14:tracePt t="71279" x="10885488" y="3889375"/>
          <p14:tracePt t="71286" x="10868025" y="3898900"/>
          <p14:tracePt t="71294" x="10841038" y="3935413"/>
          <p14:tracePt t="71302" x="10812463" y="3981450"/>
          <p14:tracePt t="71310" x="10795000" y="4027488"/>
          <p14:tracePt t="71318" x="10768013" y="4081463"/>
          <p14:tracePt t="71326" x="10768013" y="4164013"/>
          <p14:tracePt t="71334" x="10768013" y="4219575"/>
          <p14:tracePt t="71342" x="10768013" y="4292600"/>
          <p14:tracePt t="71350" x="10768013" y="4346575"/>
          <p14:tracePt t="71358" x="10795000" y="4392613"/>
          <p14:tracePt t="71366" x="10821988" y="4429125"/>
          <p14:tracePt t="71374" x="10858500" y="4456113"/>
          <p14:tracePt t="71382" x="10885488" y="4456113"/>
          <p14:tracePt t="71390" x="10914063" y="4465638"/>
          <p14:tracePt t="71398" x="10941050" y="4465638"/>
          <p14:tracePt t="71406" x="10977563" y="4456113"/>
          <p14:tracePt t="71414" x="11023600" y="4438650"/>
          <p14:tracePt t="71422" x="11087100" y="4392613"/>
          <p14:tracePt t="71431" x="11133138" y="4365625"/>
          <p14:tracePt t="71438" x="11177588" y="4310063"/>
          <p14:tracePt t="71447" x="11223625" y="4273550"/>
          <p14:tracePt t="71454" x="11260138" y="4227513"/>
          <p14:tracePt t="71462" x="11296650" y="4183063"/>
          <p14:tracePt t="71470" x="11333163" y="4117975"/>
          <p14:tracePt t="71479" x="11360150" y="4054475"/>
          <p14:tracePt t="71486" x="11369675" y="4008438"/>
          <p14:tracePt t="71495" x="11398250" y="3954463"/>
          <p14:tracePt t="71502" x="11398250" y="3889375"/>
          <p14:tracePt t="71510" x="11398250" y="3816350"/>
          <p14:tracePt t="71518" x="11388725" y="3771900"/>
          <p14:tracePt t="71526" x="11352213" y="3725863"/>
          <p14:tracePt t="71534" x="11296650" y="3662363"/>
          <p14:tracePt t="71542" x="11233150" y="3606800"/>
          <p14:tracePt t="71550" x="11150600" y="3570288"/>
          <p14:tracePt t="71558" x="11068050" y="3524250"/>
          <p14:tracePt t="71566" x="10987088" y="3497263"/>
          <p14:tracePt t="71574" x="10914063" y="3479800"/>
          <p14:tracePt t="71582" x="10841038" y="3479800"/>
          <p14:tracePt t="71590" x="10795000" y="3479800"/>
          <p14:tracePt t="71598" x="10748963" y="3487738"/>
          <p14:tracePt t="71606" x="10731500" y="3516313"/>
          <p14:tracePt t="71614" x="10712450" y="3560763"/>
          <p14:tracePt t="71622" x="10694988" y="3625850"/>
          <p14:tracePt t="71631" x="10685463" y="3679825"/>
          <p14:tracePt t="71638" x="10685463" y="3735388"/>
          <p14:tracePt t="71647" x="10685463" y="3798888"/>
          <p14:tracePt t="71654" x="10702925" y="3835400"/>
          <p14:tracePt t="71663" x="10731500" y="3889375"/>
          <p14:tracePt t="71670" x="10768013" y="3935413"/>
          <p14:tracePt t="71679" x="10831513" y="3971925"/>
          <p14:tracePt t="71686" x="10885488" y="4008438"/>
          <p14:tracePt t="71695" x="10922000" y="4017963"/>
          <p14:tracePt t="71702" x="10987088" y="4027488"/>
          <p14:tracePt t="71710" x="11023600" y="4027488"/>
          <p14:tracePt t="71718" x="11068050" y="4027488"/>
          <p14:tracePt t="71726" x="11096625" y="4027488"/>
          <p14:tracePt t="71734" x="11114088" y="4008438"/>
          <p14:tracePt t="71742" x="11141075" y="4000500"/>
          <p14:tracePt t="71750" x="11150600" y="3981450"/>
          <p14:tracePt t="71758" x="11177588" y="3963988"/>
          <p14:tracePt t="71766" x="11187113" y="3944938"/>
          <p14:tracePt t="71774" x="11187113" y="3935413"/>
          <p14:tracePt t="71782" x="11187113" y="3927475"/>
          <p14:tracePt t="71790" x="11187113" y="3908425"/>
          <p14:tracePt t="71806" x="11187113" y="3898900"/>
          <p14:tracePt t="71815" x="11187113" y="3881438"/>
          <p14:tracePt t="71822" x="11187113" y="3871913"/>
          <p14:tracePt t="71831" x="11187113" y="3862388"/>
          <p14:tracePt t="71847" x="11177588" y="3862388"/>
          <p14:tracePt t="71870" x="11169650" y="3862388"/>
          <p14:tracePt t="71886" x="11160125" y="3862388"/>
          <p14:tracePt t="71895" x="11150600" y="3881438"/>
          <p14:tracePt t="71902" x="11141075" y="3898900"/>
          <p14:tracePt t="71910" x="11133138" y="3917950"/>
          <p14:tracePt t="71918" x="11133138" y="3927475"/>
          <p14:tracePt t="71926" x="11133138" y="3935413"/>
          <p14:tracePt t="71934" x="11123613" y="3944938"/>
          <p14:tracePt t="72286" x="11123613" y="3971925"/>
          <p14:tracePt t="72294" x="11114088" y="4008438"/>
          <p14:tracePt t="72302" x="11104563" y="4064000"/>
          <p14:tracePt t="72310" x="11104563" y="4100513"/>
          <p14:tracePt t="72318" x="11104563" y="4146550"/>
          <p14:tracePt t="72326" x="11104563" y="4183063"/>
          <p14:tracePt t="72334" x="11104563" y="4210050"/>
          <p14:tracePt t="72342" x="11104563" y="4246563"/>
          <p14:tracePt t="72350" x="11114088" y="4273550"/>
          <p14:tracePt t="72358" x="11133138" y="4283075"/>
          <p14:tracePt t="72366" x="11141075" y="4292600"/>
          <p14:tracePt t="72375" x="11160125" y="4292600"/>
          <p14:tracePt t="72382" x="11177588" y="4292600"/>
          <p14:tracePt t="72390" x="11196638" y="4283075"/>
          <p14:tracePt t="72398" x="11223625" y="4256088"/>
          <p14:tracePt t="72406" x="11260138" y="4227513"/>
          <p14:tracePt t="72414" x="11287125" y="4200525"/>
          <p14:tracePt t="72422" x="11315700" y="4154488"/>
          <p14:tracePt t="72431" x="11333163" y="4110038"/>
          <p14:tracePt t="72438" x="11352213" y="4044950"/>
          <p14:tracePt t="72447" x="11352213" y="3971925"/>
          <p14:tracePt t="72454" x="11352213" y="3917950"/>
          <p14:tracePt t="72463" x="11352213" y="3862388"/>
          <p14:tracePt t="72470" x="11333163" y="3779838"/>
          <p14:tracePt t="72479" x="11287125" y="3716338"/>
          <p14:tracePt t="72486" x="11223625" y="3662363"/>
          <p14:tracePt t="72495" x="11123613" y="3589338"/>
          <p14:tracePt t="72502" x="10995025" y="3533775"/>
          <p14:tracePt t="72511" x="10841038" y="3487738"/>
          <p14:tracePt t="72518" x="10675938" y="3460750"/>
          <p14:tracePt t="72526" x="10493375" y="3460750"/>
          <p14:tracePt t="72534" x="10328275" y="3460750"/>
          <p14:tracePt t="72542" x="10182225" y="3460750"/>
          <p14:tracePt t="72550" x="10036175" y="3487738"/>
          <p14:tracePt t="72558" x="9918700" y="3552825"/>
          <p14:tracePt t="72566" x="9817100" y="3625850"/>
          <p14:tracePt t="72574" x="9753600" y="3689350"/>
          <p14:tracePt t="72582" x="9707563" y="3771900"/>
          <p14:tracePt t="72590" x="9698038" y="3825875"/>
          <p14:tracePt t="72598" x="9698038" y="3871913"/>
          <p14:tracePt t="72606" x="9707563" y="3917950"/>
          <p14:tracePt t="72614" x="9744075" y="3944938"/>
          <p14:tracePt t="72622" x="9790113" y="3981450"/>
          <p14:tracePt t="72630" x="9872663" y="4000500"/>
          <p14:tracePt t="72638" x="9909175" y="4008438"/>
          <p14:tracePt t="72647" x="9955213" y="4008438"/>
          <p14:tracePt t="72654" x="10009188" y="4008438"/>
          <p14:tracePt t="72663" x="10036175" y="4008438"/>
          <p14:tracePt t="72670" x="10082213" y="3990975"/>
          <p14:tracePt t="72679" x="10118725" y="3981450"/>
          <p14:tracePt t="72686" x="10164763" y="3971925"/>
          <p14:tracePt t="72695" x="10210800" y="3963988"/>
          <p14:tracePt t="72702" x="10237788" y="3954463"/>
          <p14:tracePt t="72711" x="10255250" y="3935413"/>
          <p14:tracePt t="72718" x="10274300" y="3927475"/>
          <p14:tracePt t="72726" x="10283825" y="3917950"/>
          <p14:tracePt t="72734" x="10291763" y="3908425"/>
          <p14:tracePt t="72742" x="10291763" y="3898900"/>
          <p14:tracePt t="72870" x="10310813" y="3898900"/>
          <p14:tracePt t="72879" x="10337800" y="3898900"/>
          <p14:tracePt t="72886" x="10393363" y="3908425"/>
          <p14:tracePt t="72894" x="10447338" y="3908425"/>
          <p14:tracePt t="72902" x="10502900" y="3908425"/>
          <p14:tracePt t="72911" x="10566400" y="3908425"/>
          <p14:tracePt t="72918" x="10602913" y="3908425"/>
          <p14:tracePt t="72926" x="10648950" y="3898900"/>
          <p14:tracePt t="72934" x="10694988" y="3889375"/>
          <p14:tracePt t="72942" x="10721975" y="3871913"/>
          <p14:tracePt t="72950" x="10748963" y="3852863"/>
          <p14:tracePt t="72958" x="10768013" y="3844925"/>
          <p14:tracePt t="72966" x="10785475" y="3835400"/>
          <p14:tracePt t="72974" x="10795000" y="3825875"/>
          <p14:tracePt t="72982" x="10795000" y="3816350"/>
          <p14:tracePt t="73030" x="10785475" y="3816350"/>
          <p14:tracePt t="73046" x="10775950" y="3816350"/>
          <p14:tracePt t="73054" x="10758488" y="3816350"/>
          <p14:tracePt t="73063" x="10748963" y="3808413"/>
          <p14:tracePt t="73070" x="10739438" y="3808413"/>
          <p14:tracePt t="73079" x="10721975" y="3808413"/>
          <p14:tracePt t="73086" x="10712450" y="3808413"/>
          <p14:tracePt t="73142" x="10721975" y="3808413"/>
          <p14:tracePt t="73150" x="10768013" y="3816350"/>
          <p14:tracePt t="73158" x="10812463" y="3825875"/>
          <p14:tracePt t="73166" x="10848975" y="3835400"/>
          <p14:tracePt t="73174" x="10895013" y="3835400"/>
          <p14:tracePt t="73182" x="10922000" y="3844925"/>
          <p14:tracePt t="73190" x="10950575" y="3844925"/>
          <p14:tracePt t="73198" x="10958513" y="3852863"/>
          <p14:tracePt t="73214" x="10968038" y="3852863"/>
          <p14:tracePt t="73286" x="10968038" y="3862388"/>
          <p14:tracePt t="73295" x="10968038" y="3871913"/>
          <p14:tracePt t="73302" x="10968038" y="3881438"/>
          <p14:tracePt t="73310" x="10968038" y="3889375"/>
          <p14:tracePt t="73326" x="10968038" y="3908425"/>
          <p14:tracePt t="73334" x="10968038" y="3917950"/>
          <p14:tracePt t="73342" x="10968038" y="3935413"/>
          <p14:tracePt t="73350" x="10968038" y="3944938"/>
          <p14:tracePt t="73358" x="10968038" y="3963988"/>
          <p14:tracePt t="73366" x="10977563" y="3981450"/>
          <p14:tracePt t="73374" x="10995025" y="4000500"/>
          <p14:tracePt t="73382" x="11014075" y="4027488"/>
          <p14:tracePt t="73391" x="11060113" y="4064000"/>
          <p14:tracePt t="73398" x="11114088" y="4110038"/>
          <p14:tracePt t="73406" x="11133138" y="4127500"/>
          <p14:tracePt t="73414" x="11177588" y="4164013"/>
          <p14:tracePt t="73422" x="11196638" y="4183063"/>
          <p14:tracePt t="73430" x="11214100" y="4200525"/>
          <p14:tracePt t="73438" x="11223625" y="4210050"/>
          <p14:tracePt t="73894" x="11196638" y="4219575"/>
          <p14:tracePt t="73902" x="11114088" y="4237038"/>
          <p14:tracePt t="73910" x="10995025" y="4264025"/>
          <p14:tracePt t="73918" x="10848975" y="4292600"/>
          <p14:tracePt t="73927" x="10702925" y="4319588"/>
          <p14:tracePt t="73934" x="10566400" y="4365625"/>
          <p14:tracePt t="73942" x="10420350" y="4429125"/>
          <p14:tracePt t="73950" x="10283825" y="4465638"/>
          <p14:tracePt t="73958" x="10191750" y="4492625"/>
          <p14:tracePt t="73966" x="10164763" y="4511675"/>
          <p14:tracePt t="73974" x="10155238" y="4511675"/>
          <p14:tracePt t="74014" x="10182225" y="4465638"/>
          <p14:tracePt t="74022" x="10228263" y="4402138"/>
          <p14:tracePt t="74030" x="10283825" y="4319588"/>
          <p14:tracePt t="74038" x="10347325" y="4227513"/>
          <p14:tracePt t="74046" x="10393363" y="4154488"/>
          <p14:tracePt t="74054" x="10437813" y="4081463"/>
          <p14:tracePt t="74063" x="10483850" y="4017963"/>
          <p14:tracePt t="74070" x="10529888" y="3954463"/>
          <p14:tracePt t="74079" x="10575925" y="3889375"/>
          <p14:tracePt t="74086" x="10602913" y="3844925"/>
          <p14:tracePt t="74095" x="10639425" y="3798888"/>
          <p14:tracePt t="74102" x="10666413" y="3762375"/>
          <p14:tracePt t="74111" x="10685463" y="3743325"/>
          <p14:tracePt t="74118" x="10702925" y="3735388"/>
          <p14:tracePt t="74127" x="10712450" y="3725863"/>
          <p14:tracePt t="74271" x="10712450" y="3743325"/>
          <p14:tracePt t="74279" x="10712450" y="3771900"/>
          <p14:tracePt t="74287" x="10694988" y="3816350"/>
          <p14:tracePt t="74295" x="10685463" y="3881438"/>
          <p14:tracePt t="74302" x="10685463" y="3935413"/>
          <p14:tracePt t="74311" x="10685463" y="3990975"/>
          <p14:tracePt t="74318" x="10685463" y="4044950"/>
          <p14:tracePt t="74327" x="10721975" y="4110038"/>
          <p14:tracePt t="74334" x="10775950" y="4164013"/>
          <p14:tracePt t="74342" x="10804525" y="4173538"/>
          <p14:tracePt t="74350" x="10831513" y="4183063"/>
          <p14:tracePt t="74358" x="10858500" y="4183063"/>
          <p14:tracePt t="74366" x="10885488" y="4173538"/>
          <p14:tracePt t="74374" x="10914063" y="4154488"/>
          <p14:tracePt t="74382" x="10941050" y="4127500"/>
          <p14:tracePt t="74390" x="10968038" y="4100513"/>
          <p14:tracePt t="74398" x="10995025" y="4073525"/>
          <p14:tracePt t="74406" x="11014075" y="4037013"/>
          <p14:tracePt t="74414" x="11050588" y="3990975"/>
          <p14:tracePt t="74422" x="11060113" y="3935413"/>
          <p14:tracePt t="74430" x="11087100" y="3889375"/>
          <p14:tracePt t="74438" x="11104563" y="3844925"/>
          <p14:tracePt t="74446" x="11104563" y="3816350"/>
          <p14:tracePt t="74454" x="11104563" y="3789363"/>
          <p14:tracePt t="74463" x="11104563" y="3779838"/>
          <p14:tracePt t="74470" x="11104563" y="3771900"/>
          <p14:tracePt t="74479" x="11096625" y="3762375"/>
          <p14:tracePt t="74486" x="11096625" y="3752850"/>
          <p14:tracePt t="74495" x="11077575" y="3752850"/>
          <p14:tracePt t="74502" x="11060113" y="3752850"/>
          <p14:tracePt t="74511" x="11041063" y="3752850"/>
          <p14:tracePt t="74518" x="11031538" y="3752850"/>
          <p14:tracePt t="74527" x="11023600" y="3771900"/>
          <p14:tracePt t="74534" x="11004550" y="3825875"/>
          <p14:tracePt t="74543" x="11004550" y="3881438"/>
          <p14:tracePt t="74550" x="10987088" y="4000500"/>
          <p14:tracePt t="74559" x="10987088" y="4073525"/>
          <p14:tracePt t="74566" x="10987088" y="4164013"/>
          <p14:tracePt t="74574" x="10995025" y="4256088"/>
          <p14:tracePt t="74582" x="11031538" y="4356100"/>
          <p14:tracePt t="74590" x="11068050" y="4419600"/>
          <p14:tracePt t="74598" x="11133138" y="4456113"/>
          <p14:tracePt t="74606" x="11196638" y="4483100"/>
          <p14:tracePt t="74614" x="11242675" y="4483100"/>
          <p14:tracePt t="74622" x="11296650" y="4483100"/>
          <p14:tracePt t="74630" x="11360150" y="4410075"/>
          <p14:tracePt t="74638" x="11442700" y="4346575"/>
          <p14:tracePt t="74646" x="11515725" y="4227513"/>
          <p14:tracePt t="74654" x="11598275" y="4090988"/>
          <p14:tracePt t="74662" x="11653838" y="3954463"/>
          <p14:tracePt t="74670" x="11671300" y="3844925"/>
          <p14:tracePt t="74679" x="11671300" y="3735388"/>
          <p14:tracePt t="74686" x="11671300" y="3643313"/>
          <p14:tracePt t="74695" x="11634788" y="3560763"/>
          <p14:tracePt t="74702" x="11571288" y="3479800"/>
          <p14:tracePt t="74711" x="11479213" y="3397250"/>
          <p14:tracePt t="74718" x="11388725" y="3351213"/>
          <p14:tracePt t="74726" x="11287125" y="3305175"/>
          <p14:tracePt t="74734" x="11133138" y="3260725"/>
          <p14:tracePt t="74743" x="11023600" y="3251200"/>
          <p14:tracePt t="74750" x="10914063" y="3251200"/>
          <p14:tracePt t="74758" x="10821988" y="3251200"/>
          <p14:tracePt t="74766" x="10739438" y="3278188"/>
          <p14:tracePt t="74774" x="10675938" y="3333750"/>
          <p14:tracePt t="74782" x="10629900" y="3387725"/>
          <p14:tracePt t="74790" x="10585450" y="3451225"/>
          <p14:tracePt t="74798" x="10566400" y="3506788"/>
          <p14:tracePt t="74806" x="10547350" y="3570288"/>
          <p14:tracePt t="74814" x="10547350" y="3643313"/>
          <p14:tracePt t="74822" x="10585450" y="3725863"/>
          <p14:tracePt t="74830" x="10639425" y="3808413"/>
          <p14:tracePt t="74838" x="10758488" y="3862388"/>
          <p14:tracePt t="74846" x="10868025" y="3908425"/>
          <p14:tracePt t="74854" x="11014075" y="3927475"/>
          <p14:tracePt t="74862" x="11141075" y="3927475"/>
          <p14:tracePt t="74870" x="11269663" y="3917950"/>
          <p14:tracePt t="74893" x="11452225" y="3852863"/>
          <p14:tracePt t="74895" x="11515725" y="3808413"/>
          <p14:tracePt t="74902" x="11544300" y="3779838"/>
          <p14:tracePt t="74911" x="11571288" y="3743325"/>
          <p14:tracePt t="74918" x="11580813" y="3725863"/>
          <p14:tracePt t="74927" x="11588750" y="3698875"/>
          <p14:tracePt t="74934" x="11598275" y="3679825"/>
          <p14:tracePt t="74943" x="11598275" y="3662363"/>
          <p14:tracePt t="74950" x="11598275" y="3643313"/>
          <p14:tracePt t="74958" x="11598275" y="3625850"/>
          <p14:tracePt t="74966" x="11588750" y="3606800"/>
          <p14:tracePt t="74974" x="11571288" y="3589338"/>
          <p14:tracePt t="74982" x="11544300" y="3579813"/>
          <p14:tracePt t="74990" x="11534775" y="3579813"/>
          <p14:tracePt t="74998" x="11498263" y="3570288"/>
          <p14:tracePt t="75006" x="11471275" y="3570288"/>
          <p14:tracePt t="75014" x="11452225" y="3570288"/>
          <p14:tracePt t="75022" x="11425238" y="3579813"/>
          <p14:tracePt t="75030" x="11406188" y="3616325"/>
          <p14:tracePt t="75038" x="11379200" y="3643313"/>
          <p14:tracePt t="75046" x="11342688" y="3698875"/>
          <p14:tracePt t="75054" x="11306175" y="3762375"/>
          <p14:tracePt t="75062" x="11296650" y="3844925"/>
          <p14:tracePt t="75070" x="11269663" y="3917950"/>
          <p14:tracePt t="75079" x="11269663" y="4000500"/>
          <p14:tracePt t="75086" x="11260138" y="4054475"/>
          <p14:tracePt t="75095" x="11260138" y="4100513"/>
          <p14:tracePt t="75102" x="11279188" y="4154488"/>
          <p14:tracePt t="75111" x="11333163" y="4210050"/>
          <p14:tracePt t="75118" x="11398250" y="4237038"/>
          <p14:tracePt t="75127" x="11471275" y="4246563"/>
          <p14:tracePt t="75134" x="11561763" y="4246563"/>
          <p14:tracePt t="75143" x="11661775" y="4210050"/>
          <p14:tracePt t="75150" x="11744325" y="4173538"/>
          <p14:tracePt t="75158" x="11807825" y="4117975"/>
          <p14:tracePt t="75166" x="11863388" y="4054475"/>
          <p14:tracePt t="75174" x="11899900" y="4008438"/>
          <p14:tracePt t="75182" x="11909425" y="3944938"/>
          <p14:tracePt t="75190" x="11917363" y="3889375"/>
          <p14:tracePt t="75198" x="11917363" y="3835400"/>
          <p14:tracePt t="75206" x="11917363" y="3789363"/>
          <p14:tracePt t="75214" x="11909425" y="3743325"/>
          <p14:tracePt t="75222" x="11853863" y="3698875"/>
          <p14:tracePt t="75230" x="11790363" y="3662363"/>
          <p14:tracePt t="75238" x="11726863" y="3616325"/>
          <p14:tracePt t="75247" x="11653838" y="3606800"/>
          <p14:tracePt t="75254" x="11561763" y="3597275"/>
          <p14:tracePt t="75262" x="11471275" y="3597275"/>
          <p14:tracePt t="75270" x="11369675" y="3597275"/>
          <p14:tracePt t="75278" x="11279188" y="3616325"/>
          <p14:tracePt t="75286" x="11214100" y="3652838"/>
          <p14:tracePt t="75295" x="11133138" y="3706813"/>
          <p14:tracePt t="75302" x="11077575" y="3771900"/>
          <p14:tracePt t="75311" x="11023600" y="3852863"/>
          <p14:tracePt t="75318" x="10987088" y="3917950"/>
          <p14:tracePt t="75327" x="10958513" y="4000500"/>
          <p14:tracePt t="75334" x="10958513" y="4037013"/>
          <p14:tracePt t="75343" x="10958513" y="4090988"/>
          <p14:tracePt t="75350" x="10958513" y="4117975"/>
          <p14:tracePt t="75359" x="10968038" y="4154488"/>
          <p14:tracePt t="75366" x="10977563" y="4173538"/>
          <p14:tracePt t="75374" x="11014075" y="4191000"/>
          <p14:tracePt t="75382" x="11050588" y="4200525"/>
          <p14:tracePt t="75390" x="11096625" y="4210050"/>
          <p14:tracePt t="75398" x="11169650" y="4227513"/>
          <p14:tracePt t="75406" x="11260138" y="4227513"/>
          <p14:tracePt t="75414" x="11360150" y="4219575"/>
          <p14:tracePt t="75422" x="11434763" y="4191000"/>
          <p14:tracePt t="75430" x="11498263" y="4154488"/>
          <p14:tracePt t="75438" x="11552238" y="4110038"/>
          <p14:tracePt t="75446" x="11580813" y="4073525"/>
          <p14:tracePt t="75454" x="11607800" y="4017963"/>
          <p14:tracePt t="75462" x="11617325" y="3971925"/>
          <p14:tracePt t="75470" x="11625263" y="3927475"/>
          <p14:tracePt t="75478" x="11625263" y="3871913"/>
          <p14:tracePt t="75486" x="11625263" y="3844925"/>
          <p14:tracePt t="75495" x="11625263" y="3798888"/>
          <p14:tracePt t="75502" x="11607800" y="3771900"/>
          <p14:tracePt t="75511" x="11580813" y="3752850"/>
          <p14:tracePt t="75518" x="11544300" y="3725863"/>
          <p14:tracePt t="75527" x="11488738" y="3706813"/>
          <p14:tracePt t="75534" x="11434763" y="3706813"/>
          <p14:tracePt t="75543" x="11369675" y="3698875"/>
          <p14:tracePt t="75550" x="11333163" y="3698875"/>
          <p14:tracePt t="75559" x="11279188" y="3698875"/>
          <p14:tracePt t="75566" x="11242675" y="3698875"/>
          <p14:tracePt t="75574" x="11206163" y="3716338"/>
          <p14:tracePt t="75582" x="11169650" y="3762375"/>
          <p14:tracePt t="75590" x="11141075" y="3808413"/>
          <p14:tracePt t="75598" x="11104563" y="3871913"/>
          <p14:tracePt t="75606" x="11077575" y="3954463"/>
          <p14:tracePt t="75614" x="11050588" y="4017963"/>
          <p14:tracePt t="75622" x="11050588" y="4073525"/>
          <p14:tracePt t="75630" x="11050588" y="4110038"/>
          <p14:tracePt t="75638" x="11050588" y="4146550"/>
          <p14:tracePt t="75646" x="11068050" y="4164013"/>
          <p14:tracePt t="75662" x="11077575" y="4173538"/>
          <p14:tracePt t="75670" x="11087100" y="4173538"/>
          <p14:tracePt t="75679" x="11096625" y="4173538"/>
          <p14:tracePt t="75686" x="11114088" y="4173538"/>
          <p14:tracePt t="75695" x="11133138" y="4146550"/>
          <p14:tracePt t="75702" x="11150600" y="4127500"/>
          <p14:tracePt t="75711" x="11160125" y="4110038"/>
          <p14:tracePt t="75718" x="11169650" y="4090988"/>
          <p14:tracePt t="75727" x="11177588" y="4064000"/>
          <p14:tracePt t="75734" x="11187113" y="4037013"/>
          <p14:tracePt t="75743" x="11196638" y="4017963"/>
          <p14:tracePt t="75750" x="11196638" y="4000500"/>
          <p14:tracePt t="75760" x="11206163" y="3981450"/>
          <p14:tracePt t="75766" x="11206163" y="3963988"/>
          <p14:tracePt t="75774" x="11206163" y="3954463"/>
          <p14:tracePt t="75862" x="11206163" y="3971925"/>
          <p14:tracePt t="75878" x="11206163" y="3990975"/>
          <p14:tracePt t="75886" x="11206163" y="4008438"/>
          <p14:tracePt t="75895" x="11206163" y="4027488"/>
          <p14:tracePt t="75902" x="11206163" y="4054475"/>
          <p14:tracePt t="75911" x="11196638" y="4100513"/>
          <p14:tracePt t="75918" x="11177588" y="4146550"/>
          <p14:tracePt t="75927" x="11150600" y="4227513"/>
          <p14:tracePt t="75934" x="11123613" y="4283075"/>
          <p14:tracePt t="75942" x="11096625" y="4365625"/>
          <p14:tracePt t="75950" x="11077575" y="4429125"/>
          <p14:tracePt t="75959" x="11060113" y="4483100"/>
          <p14:tracePt t="75966" x="11060113" y="4529138"/>
          <p14:tracePt t="75974" x="11060113" y="4565650"/>
          <p14:tracePt t="75982" x="11060113" y="4575175"/>
          <p14:tracePt t="76006" x="11068050" y="4575175"/>
          <p14:tracePt t="76014" x="11068050" y="4556125"/>
          <p14:tracePt t="76022" x="11077575" y="4529138"/>
          <p14:tracePt t="76030" x="11087100" y="4502150"/>
          <p14:tracePt t="76038" x="11087100" y="4475163"/>
          <p14:tracePt t="76046" x="11087100" y="4456113"/>
          <p14:tracePt t="76054" x="11087100" y="4438650"/>
          <p14:tracePt t="76062" x="11087100" y="4419600"/>
          <p14:tracePt t="76070" x="11087100" y="4402138"/>
          <p14:tracePt t="76078" x="11087100" y="4392613"/>
          <p14:tracePt t="76086" x="11087100" y="4373563"/>
          <p14:tracePt t="76094" x="11087100" y="4365625"/>
          <p14:tracePt t="76102" x="11077575" y="4365625"/>
          <p14:tracePt t="76111" x="11077575" y="4356100"/>
          <p14:tracePt t="76118" x="11060113" y="4337050"/>
          <p14:tracePt t="76127" x="11023600" y="4319588"/>
          <p14:tracePt t="76134" x="10995025" y="4292600"/>
          <p14:tracePt t="76143" x="10968038" y="4273550"/>
          <p14:tracePt t="76150" x="10931525" y="4256088"/>
          <p14:tracePt t="76159" x="10904538" y="4237038"/>
          <p14:tracePt t="76166" x="10885488" y="4227513"/>
          <p14:tracePt t="76174" x="10868025" y="4210050"/>
          <p14:tracePt t="76182" x="10848975" y="4200525"/>
          <p14:tracePt t="76190" x="10812463" y="4200525"/>
          <p14:tracePt t="76198" x="10775950" y="4191000"/>
          <p14:tracePt t="76206" x="10721975" y="4191000"/>
          <p14:tracePt t="76214" x="10658475" y="4191000"/>
          <p14:tracePt t="76222" x="10585450" y="4191000"/>
          <p14:tracePt t="76230" x="10493375" y="4191000"/>
          <p14:tracePt t="76238" x="10420350" y="4200525"/>
          <p14:tracePt t="76246" x="10356850" y="4210050"/>
          <p14:tracePt t="76254" x="10247313" y="4227513"/>
          <p14:tracePt t="76262" x="10155238" y="4227513"/>
          <p14:tracePt t="76270" x="10045700" y="4237038"/>
          <p14:tracePt t="76278" x="9936163" y="4237038"/>
          <p14:tracePt t="76286" x="9863138" y="4237038"/>
          <p14:tracePt t="76294" x="9763125" y="4237038"/>
          <p14:tracePt t="76302" x="9671050" y="4237038"/>
          <p14:tracePt t="76311" x="9617075" y="4237038"/>
          <p14:tracePt t="76318" x="9571038" y="4219575"/>
          <p14:tracePt t="76327" x="9561513" y="4219575"/>
          <p14:tracePt t="76358" x="9598025" y="4219575"/>
          <p14:tracePt t="76366" x="9661525" y="4219575"/>
          <p14:tracePt t="76375" x="9734550" y="4219575"/>
          <p14:tracePt t="76382" x="9853613" y="4210050"/>
          <p14:tracePt t="76390" x="9963150" y="4210050"/>
          <p14:tracePt t="76398" x="10072688" y="4191000"/>
          <p14:tracePt t="76406" x="10164763" y="4183063"/>
          <p14:tracePt t="76414" x="10247313" y="4154488"/>
          <p14:tracePt t="76422" x="10320338" y="4146550"/>
          <p14:tracePt t="76430" x="10383838" y="4127500"/>
          <p14:tracePt t="76438" x="10429875" y="4110038"/>
          <p14:tracePt t="76446" x="10447338" y="4110038"/>
          <p14:tracePt t="76462" x="10447338" y="4100513"/>
          <p14:tracePt t="76478" x="10437813" y="4090988"/>
          <p14:tracePt t="76486" x="10383838" y="4090988"/>
          <p14:tracePt t="76494" x="10291763" y="4090988"/>
          <p14:tracePt t="76502" x="10164763" y="4090988"/>
          <p14:tracePt t="76511" x="10018713" y="4090988"/>
          <p14:tracePt t="76518" x="9817100" y="4090988"/>
          <p14:tracePt t="76527" x="9617075" y="4090988"/>
          <p14:tracePt t="76534" x="9398000" y="4090988"/>
          <p14:tracePt t="76543" x="9159875" y="4073525"/>
          <p14:tracePt t="76550" x="8921750" y="4054475"/>
          <p14:tracePt t="76558" x="8721725" y="4044950"/>
          <p14:tracePt t="76566" x="8556625" y="4044950"/>
          <p14:tracePt t="76575" x="8447088" y="4027488"/>
          <p14:tracePt t="76582" x="8410575" y="4027488"/>
          <p14:tracePt t="76614" x="8429625" y="4027488"/>
          <p14:tracePt t="76622" x="8483600" y="4027488"/>
          <p14:tracePt t="76630" x="8585200" y="4027488"/>
          <p14:tracePt t="76638" x="8694738" y="4017963"/>
          <p14:tracePt t="76646" x="8821738" y="4017963"/>
          <p14:tracePt t="76654" x="8986838" y="4017963"/>
          <p14:tracePt t="76662" x="9169400" y="4017963"/>
          <p14:tracePt t="76670" x="9342438" y="4017963"/>
          <p14:tracePt t="76678" x="9544050" y="4017963"/>
          <p14:tracePt t="76686" x="9763125" y="4017963"/>
          <p14:tracePt t="76694" x="9991725" y="4017963"/>
          <p14:tracePt t="76702" x="10191750" y="4000500"/>
          <p14:tracePt t="76711" x="10374313" y="3981450"/>
          <p14:tracePt t="76718" x="10539413" y="3981450"/>
          <p14:tracePt t="76727" x="10666413" y="3971925"/>
          <p14:tracePt t="76734" x="10758488" y="3954463"/>
          <p14:tracePt t="76743" x="10804525" y="3944938"/>
          <p14:tracePt t="76750" x="10821988" y="3944938"/>
          <p14:tracePt t="76790" x="10804525" y="3944938"/>
          <p14:tracePt t="76798" x="10758488" y="3944938"/>
          <p14:tracePt t="76806" x="10685463" y="3963988"/>
          <p14:tracePt t="76814" x="10566400" y="3990975"/>
          <p14:tracePt t="76822" x="10437813" y="4000500"/>
          <p14:tracePt t="76830" x="10310813" y="4027488"/>
          <p14:tracePt t="76838" x="10145713" y="4044950"/>
          <p14:tracePt t="76846" x="9982200" y="4044950"/>
          <p14:tracePt t="76854" x="9780588" y="4064000"/>
          <p14:tracePt t="76862" x="9617075" y="4073525"/>
          <p14:tracePt t="76878" x="9434513" y="4073525"/>
          <p14:tracePt t="76878" x="9305925" y="4090988"/>
          <p14:tracePt t="76886" x="9215438" y="4090988"/>
          <p14:tracePt t="76894" x="9169400" y="4100513"/>
          <p14:tracePt t="76934" x="9205913" y="4100513"/>
          <p14:tracePt t="76943" x="9288463" y="4100513"/>
          <p14:tracePt t="76950" x="9398000" y="4100513"/>
          <p14:tracePt t="76959" x="9551988" y="4081463"/>
          <p14:tracePt t="76966" x="9698038" y="4064000"/>
          <p14:tracePt t="76975" x="9845675" y="4054475"/>
          <p14:tracePt t="76982" x="10009188" y="4027488"/>
          <p14:tracePt t="76990" x="10155238" y="4008438"/>
          <p14:tracePt t="76998" x="10264775" y="3990975"/>
          <p14:tracePt t="77006" x="10383838" y="3981450"/>
          <p14:tracePt t="77014" x="10474325" y="3963988"/>
          <p14:tracePt t="77022" x="10529888" y="3954463"/>
          <p14:tracePt t="77030" x="10575925" y="3954463"/>
          <p14:tracePt t="77038" x="10585450" y="3954463"/>
          <p14:tracePt t="77086" x="10575925" y="3954463"/>
          <p14:tracePt t="77094" x="10529888" y="3954463"/>
          <p14:tracePt t="77102" x="10493375" y="3963988"/>
          <p14:tracePt t="77110" x="10429875" y="3981450"/>
          <p14:tracePt t="77118" x="10356850" y="3990975"/>
          <p14:tracePt t="77127" x="10247313" y="4008438"/>
          <p14:tracePt t="77134" x="10091738" y="4017963"/>
          <p14:tracePt t="77143" x="9918700" y="4017963"/>
          <p14:tracePt t="77150" x="9653588" y="4054475"/>
          <p14:tracePt t="77159" x="9378950" y="4073525"/>
          <p14:tracePt t="77166" x="9040813" y="4090988"/>
          <p14:tracePt t="77175" x="8804275" y="4110038"/>
          <p14:tracePt t="77182" x="8621713" y="4110038"/>
          <p14:tracePt t="77191" x="8529638" y="4127500"/>
          <p14:tracePt t="77198" x="8483600" y="4127500"/>
          <p14:tracePt t="77206" x="8475663" y="4127500"/>
          <p14:tracePt t="77246" x="8502650" y="4127500"/>
          <p14:tracePt t="77254" x="8556625" y="4127500"/>
          <p14:tracePt t="77262" x="8612188" y="4127500"/>
          <p14:tracePt t="77270" x="8694738" y="4127500"/>
          <p14:tracePt t="77278" x="8804275" y="4127500"/>
          <p14:tracePt t="77286" x="8913813" y="4127500"/>
          <p14:tracePt t="77294" x="9040813" y="4127500"/>
          <p14:tracePt t="77302" x="9169400" y="4127500"/>
          <p14:tracePt t="77311" x="9315450" y="4110038"/>
          <p14:tracePt t="77318" x="9442450" y="4110038"/>
          <p14:tracePt t="77327" x="9551988" y="4110038"/>
          <p14:tracePt t="77334" x="9661525" y="4110038"/>
          <p14:tracePt t="77343" x="9753600" y="4110038"/>
          <p14:tracePt t="77350" x="9826625" y="4100513"/>
          <p14:tracePt t="77359" x="9890125" y="4100513"/>
          <p14:tracePt t="77366" x="9918700" y="4090988"/>
          <p14:tracePt t="77375" x="9945688" y="4090988"/>
          <p14:tracePt t="77382" x="9955213" y="4090988"/>
          <p14:tracePt t="77590" x="9963150" y="4090988"/>
          <p14:tracePt t="77598" x="9991725" y="4117975"/>
          <p14:tracePt t="77606" x="10036175" y="4137025"/>
          <p14:tracePt t="77614" x="10109200" y="4154488"/>
          <p14:tracePt t="77622" x="10237788" y="4154488"/>
          <p14:tracePt t="77630" x="10401300" y="4154488"/>
          <p14:tracePt t="77638" x="10585450" y="4146550"/>
          <p14:tracePt t="77646" x="10748963" y="4117975"/>
          <p14:tracePt t="77654" x="10885488" y="4073525"/>
          <p14:tracePt t="77662" x="10977563" y="4027488"/>
          <p14:tracePt t="77670" x="11050588" y="3971925"/>
          <p14:tracePt t="77678" x="11077575" y="3944938"/>
          <p14:tracePt t="77686" x="11096625" y="3927475"/>
          <p14:tracePt t="77694" x="11114088" y="3908425"/>
          <p14:tracePt t="77702" x="11114088" y="3898900"/>
          <p14:tracePt t="77710" x="11123613" y="3881438"/>
          <p14:tracePt t="77718" x="11123613" y="3871913"/>
          <p14:tracePt t="77734" x="11123613" y="3852863"/>
          <p14:tracePt t="77743" x="11123613" y="3844925"/>
          <p14:tracePt t="77750" x="11123613" y="3835400"/>
          <p14:tracePt t="77759" x="11123613" y="3816350"/>
          <p14:tracePt t="77766" x="11114088" y="3808413"/>
          <p14:tracePt t="77774" x="11114088" y="3789363"/>
          <p14:tracePt t="77782" x="11104563" y="3779838"/>
          <p14:tracePt t="77791" x="11096625" y="3771900"/>
          <p14:tracePt t="77798" x="11096625" y="3762375"/>
          <p14:tracePt t="77806" x="11087100" y="3762375"/>
          <p14:tracePt t="77822" x="11077575" y="3762375"/>
          <p14:tracePt t="77830" x="11068050" y="3762375"/>
          <p14:tracePt t="77838" x="11060113" y="3762375"/>
          <p14:tracePt t="77854" x="11041063" y="3762375"/>
          <p14:tracePt t="77862" x="11023600" y="3771900"/>
          <p14:tracePt t="77870" x="10995025" y="3798888"/>
          <p14:tracePt t="77892" x="10931525" y="3889375"/>
          <p14:tracePt t="77894" x="10895013" y="3954463"/>
          <p14:tracePt t="77902" x="10877550" y="4017963"/>
          <p14:tracePt t="77910" x="10868025" y="4054475"/>
          <p14:tracePt t="77918" x="10868025" y="4117975"/>
          <p14:tracePt t="77927" x="10868025" y="4146550"/>
          <p14:tracePt t="77934" x="10877550" y="4164013"/>
          <p14:tracePt t="77943" x="10914063" y="4183063"/>
          <p14:tracePt t="77950" x="10950575" y="4191000"/>
          <p14:tracePt t="77959" x="10995025" y="4200525"/>
          <p14:tracePt t="77966" x="11050588" y="4200525"/>
          <p14:tracePt t="77975" x="11104563" y="4200525"/>
          <p14:tracePt t="77982" x="11160125" y="4200525"/>
          <p14:tracePt t="77991" x="11206163" y="4200525"/>
          <p14:tracePt t="77998" x="11250613" y="4183063"/>
          <p14:tracePt t="78006" x="11296650" y="4154488"/>
          <p14:tracePt t="78014" x="11342688" y="4137025"/>
          <p14:tracePt t="78022" x="11360150" y="4100513"/>
          <p14:tracePt t="78030" x="11379200" y="4073525"/>
          <p14:tracePt t="78038" x="11406188" y="4044950"/>
          <p14:tracePt t="78046" x="11425238" y="4027488"/>
          <p14:tracePt t="78054" x="11434763" y="3990975"/>
          <p14:tracePt t="78062" x="11434763" y="3963988"/>
          <p14:tracePt t="78070" x="11434763" y="3944938"/>
          <p14:tracePt t="78078" x="11434763" y="3917950"/>
          <p14:tracePt t="78086" x="11434763" y="3898900"/>
          <p14:tracePt t="78094" x="11434763" y="3871913"/>
          <p14:tracePt t="78102" x="11425238" y="3852863"/>
          <p14:tracePt t="78110" x="11406188" y="3835400"/>
          <p14:tracePt t="78118" x="11379200" y="3808413"/>
          <p14:tracePt t="78126" x="11352213" y="3779838"/>
          <p14:tracePt t="78134" x="11323638" y="3762375"/>
          <p14:tracePt t="78143" x="11279188" y="3735388"/>
          <p14:tracePt t="78150" x="11214100" y="3716338"/>
          <p14:tracePt t="78159" x="11169650" y="3698875"/>
          <p14:tracePt t="78166" x="11114088" y="3689350"/>
          <p14:tracePt t="78175" x="11068050" y="3689350"/>
          <p14:tracePt t="78182" x="11031538" y="3689350"/>
          <p14:tracePt t="78191" x="11004550" y="3689350"/>
          <p14:tracePt t="78198" x="10958513" y="3689350"/>
          <p14:tracePt t="78207" x="10922000" y="3689350"/>
          <p14:tracePt t="78214" x="10885488" y="3698875"/>
          <p14:tracePt t="78222" x="10858500" y="3716338"/>
          <p14:tracePt t="78230" x="10841038" y="3716338"/>
          <p14:tracePt t="78238" x="10821988" y="3725863"/>
          <p14:tracePt t="78246" x="10804525" y="3735388"/>
          <p14:tracePt t="78254" x="10795000" y="3735388"/>
          <p14:tracePt t="78262" x="10785475" y="3743325"/>
          <p14:tracePt t="78270" x="10785475" y="3752850"/>
          <p14:tracePt t="78278" x="10785475" y="3762375"/>
          <p14:tracePt t="78286" x="10775950" y="3779838"/>
          <p14:tracePt t="78294" x="10775950" y="3798888"/>
          <p14:tracePt t="78302" x="10768013" y="3808413"/>
          <p14:tracePt t="78310" x="10768013" y="3835400"/>
          <p14:tracePt t="78318" x="10758488" y="3871913"/>
          <p14:tracePt t="78327" x="10758488" y="3898900"/>
          <p14:tracePt t="78334" x="10758488" y="3944938"/>
          <p14:tracePt t="78343" x="10758488" y="3971925"/>
          <p14:tracePt t="78350" x="10758488" y="4008438"/>
          <p14:tracePt t="78359" x="10758488" y="4044950"/>
          <p14:tracePt t="78366" x="10768013" y="4073525"/>
          <p14:tracePt t="78375" x="10775950" y="4090988"/>
          <p14:tracePt t="78382" x="10785475" y="4110038"/>
          <p14:tracePt t="78391" x="10785475" y="4117975"/>
          <p14:tracePt t="78398" x="10795000" y="4127500"/>
          <p14:tracePt t="78407" x="10812463" y="4137025"/>
          <p14:tracePt t="78414" x="10831513" y="4146550"/>
          <p14:tracePt t="78422" x="10848975" y="4154488"/>
          <p14:tracePt t="78430" x="10868025" y="4164013"/>
          <p14:tracePt t="78438" x="10885488" y="4173538"/>
          <p14:tracePt t="78446" x="10914063" y="4183063"/>
          <p14:tracePt t="78454" x="10931525" y="4183063"/>
          <p14:tracePt t="78462" x="10950575" y="4183063"/>
          <p14:tracePt t="78470" x="10968038" y="4183063"/>
          <p14:tracePt t="78478" x="10987088" y="4183063"/>
          <p14:tracePt t="78486" x="11004550" y="4183063"/>
          <p14:tracePt t="78494" x="11023600" y="4183063"/>
          <p14:tracePt t="78502" x="11031538" y="4183063"/>
          <p14:tracePt t="78510" x="11068050" y="4183063"/>
          <p14:tracePt t="78518" x="11087100" y="4183063"/>
          <p14:tracePt t="78526" x="11096625" y="4183063"/>
          <p14:tracePt t="78534" x="11104563" y="4173538"/>
          <p14:tracePt t="78543" x="11114088" y="4164013"/>
          <p14:tracePt t="78550" x="11133138" y="4146550"/>
          <p14:tracePt t="78559" x="11141075" y="4137025"/>
          <p14:tracePt t="78566" x="11160125" y="4127500"/>
          <p14:tracePt t="78575" x="11160125" y="4110038"/>
          <p14:tracePt t="78582" x="11169650" y="4100513"/>
          <p14:tracePt t="78590" x="11177588" y="4081463"/>
          <p14:tracePt t="78598" x="11187113" y="4064000"/>
          <p14:tracePt t="78607" x="11196638" y="4044950"/>
          <p14:tracePt t="78614" x="11206163" y="4008438"/>
          <p14:tracePt t="78622" x="11206163" y="4000500"/>
          <p14:tracePt t="78630" x="11214100" y="3963988"/>
          <p14:tracePt t="78638" x="11214100" y="3944938"/>
          <p14:tracePt t="78646" x="11214100" y="3917950"/>
          <p14:tracePt t="78654" x="11214100" y="3889375"/>
          <p14:tracePt t="78662" x="11214100" y="3862388"/>
          <p14:tracePt t="78670" x="11214100" y="3835400"/>
          <p14:tracePt t="78678" x="11214100" y="3816350"/>
          <p14:tracePt t="78686" x="11214100" y="3779838"/>
          <p14:tracePt t="78694" x="11214100" y="3762375"/>
          <p14:tracePt t="78702" x="11206163" y="3743325"/>
          <p14:tracePt t="78710" x="11196638" y="3725863"/>
          <p14:tracePt t="78719" x="11177588" y="3706813"/>
          <p14:tracePt t="78726" x="11169650" y="3698875"/>
          <p14:tracePt t="78734" x="11160125" y="3689350"/>
          <p14:tracePt t="78742" x="11141075" y="3679825"/>
          <p14:tracePt t="78750" x="11133138" y="3679825"/>
          <p14:tracePt t="78759" x="11114088" y="3670300"/>
          <p14:tracePt t="78766" x="11104563" y="3670300"/>
          <p14:tracePt t="78775" x="11087100" y="3670300"/>
          <p14:tracePt t="78782" x="11068050" y="3670300"/>
          <p14:tracePt t="78791" x="11031538" y="3662363"/>
          <p14:tracePt t="78798" x="11004550" y="3662363"/>
          <p14:tracePt t="78807" x="10977563" y="3662363"/>
          <p14:tracePt t="78814" x="10950575" y="3662363"/>
          <p14:tracePt t="78822" x="10914063" y="3670300"/>
          <p14:tracePt t="78830" x="10885488" y="3679825"/>
          <p14:tracePt t="78838" x="10858500" y="3698875"/>
          <p14:tracePt t="78846" x="10841038" y="3706813"/>
          <p14:tracePt t="78854" x="10804525" y="3725863"/>
          <p14:tracePt t="78862" x="10795000" y="3735388"/>
          <p14:tracePt t="78870" x="10775950" y="3762375"/>
          <p14:tracePt t="78878" x="10768013" y="3779838"/>
          <p14:tracePt t="78891" x="10758488" y="3798888"/>
          <p14:tracePt t="78894" x="10748963" y="3835400"/>
          <p14:tracePt t="78902" x="10748963" y="3862388"/>
          <p14:tracePt t="78910" x="10748963" y="3889375"/>
          <p14:tracePt t="78918" x="10748963" y="3935413"/>
          <p14:tracePt t="78926" x="10748963" y="3971925"/>
          <p14:tracePt t="78934" x="10748963" y="4008438"/>
          <p14:tracePt t="78943" x="10748963" y="4054475"/>
          <p14:tracePt t="78950" x="10768013" y="4100513"/>
          <p14:tracePt t="78959" x="10775950" y="4127500"/>
          <p14:tracePt t="78966" x="10785475" y="4146550"/>
          <p14:tracePt t="78975" x="10795000" y="4173538"/>
          <p14:tracePt t="78982" x="10812463" y="4200525"/>
          <p14:tracePt t="78991" x="10841038" y="4219575"/>
          <p14:tracePt t="78998" x="10868025" y="4237038"/>
          <p14:tracePt t="79007" x="10895013" y="4246563"/>
          <p14:tracePt t="79014" x="10922000" y="4256088"/>
          <p14:tracePt t="79022" x="10950575" y="4256088"/>
          <p14:tracePt t="79030" x="10987088" y="4264025"/>
          <p14:tracePt t="79038" x="11004550" y="4264025"/>
          <p14:tracePt t="79046" x="11014075" y="4264025"/>
          <p14:tracePt t="79054" x="11023600" y="4264025"/>
          <p14:tracePt t="79062" x="11041063" y="4256088"/>
          <p14:tracePt t="79070" x="11060113" y="4237038"/>
          <p14:tracePt t="79078" x="11087100" y="4191000"/>
          <p14:tracePt t="79086" x="11104563" y="4164013"/>
          <p14:tracePt t="79094" x="11133138" y="4137025"/>
          <p14:tracePt t="79102" x="11160125" y="4090988"/>
          <p14:tracePt t="79110" x="11169650" y="4054475"/>
          <p14:tracePt t="79118" x="11187113" y="4027488"/>
          <p14:tracePt t="79126" x="11196638" y="4000500"/>
          <p14:tracePt t="79135" x="11206163" y="3963988"/>
          <p14:tracePt t="79142" x="11214100" y="3935413"/>
          <p14:tracePt t="79151" x="11214100" y="3917950"/>
          <p14:tracePt t="79159" x="11233150" y="3889375"/>
          <p14:tracePt t="79166" x="11233150" y="3871913"/>
          <p14:tracePt t="79175" x="11233150" y="3844925"/>
          <p14:tracePt t="79182" x="11233150" y="3825875"/>
          <p14:tracePt t="79191" x="11233150" y="3808413"/>
          <p14:tracePt t="79198" x="11233150" y="3789363"/>
          <p14:tracePt t="79207" x="11233150" y="3771900"/>
          <p14:tracePt t="79214" x="11206163" y="3752850"/>
          <p14:tracePt t="79223" x="11187113" y="3735388"/>
          <p14:tracePt t="79230" x="11169650" y="3725863"/>
          <p14:tracePt t="79238" x="11141075" y="3716338"/>
          <p14:tracePt t="79246" x="11123613" y="3706813"/>
          <p14:tracePt t="79254" x="11096625" y="3689350"/>
          <p14:tracePt t="79262" x="11077575" y="3689350"/>
          <p14:tracePt t="79270" x="11041063" y="3689350"/>
          <p14:tracePt t="79278" x="11031538" y="3689350"/>
          <p14:tracePt t="79286" x="11014075" y="3689350"/>
          <p14:tracePt t="79294" x="10977563" y="3689350"/>
          <p14:tracePt t="79302" x="10950575" y="3706813"/>
          <p14:tracePt t="79310" x="10922000" y="3725863"/>
          <p14:tracePt t="79318" x="10885488" y="3743325"/>
          <p14:tracePt t="79326" x="10868025" y="3762375"/>
          <p14:tracePt t="79334" x="10858500" y="3798888"/>
          <p14:tracePt t="79342" x="10841038" y="3825875"/>
          <p14:tracePt t="79350" x="10841038" y="3844925"/>
          <p14:tracePt t="79359" x="10831513" y="3871913"/>
          <p14:tracePt t="79366" x="10831513" y="3898900"/>
          <p14:tracePt t="79375" x="10831513" y="3935413"/>
          <p14:tracePt t="79382" x="10831513" y="3963988"/>
          <p14:tracePt t="79391" x="10831513" y="3981450"/>
          <p14:tracePt t="79398" x="10841038" y="3990975"/>
          <p14:tracePt t="79406" x="10848975" y="4000500"/>
          <p14:tracePt t="79646" x="10848975" y="4008438"/>
          <p14:tracePt t="79654" x="10858500" y="4027488"/>
          <p14:tracePt t="79662" x="10868025" y="4044950"/>
          <p14:tracePt t="79670" x="10877550" y="4054475"/>
          <p14:tracePt t="79678" x="10885488" y="4054475"/>
          <p14:tracePt t="79710" x="10895013" y="4064000"/>
          <p14:tracePt t="79718" x="10904538" y="4064000"/>
          <p14:tracePt t="79726" x="10922000" y="4064000"/>
          <p14:tracePt t="79734" x="10950575" y="4064000"/>
          <p14:tracePt t="79742" x="10968038" y="4064000"/>
          <p14:tracePt t="79750" x="10987088" y="4064000"/>
          <p14:tracePt t="79758" x="11014075" y="4064000"/>
          <p14:tracePt t="79766" x="11031538" y="4064000"/>
          <p14:tracePt t="79775" x="11050588" y="4064000"/>
          <p14:tracePt t="79782" x="11068050" y="4064000"/>
          <p14:tracePt t="79798" x="11077575" y="4064000"/>
          <p14:tracePt t="79814" x="11087100" y="4064000"/>
          <p14:tracePt t="79838" x="11096625" y="4064000"/>
          <p14:tracePt t="79846" x="11096625" y="4054475"/>
          <p14:tracePt t="79854" x="11104563" y="4054475"/>
          <p14:tracePt t="79862" x="11104563" y="4044950"/>
          <p14:tracePt t="79875" x="11114088" y="4044950"/>
          <p14:tracePt t="79886" x="11123613" y="4037013"/>
          <p14:tracePt t="79902" x="11123613" y="4027488"/>
          <p14:tracePt t="79910" x="11123613" y="4017963"/>
          <p14:tracePt t="79918" x="11133138" y="4008438"/>
          <p14:tracePt t="79926" x="11133138" y="4000500"/>
          <p14:tracePt t="79942" x="11141075" y="3990975"/>
          <p14:tracePt t="80046" x="11150600" y="3990975"/>
          <p14:tracePt t="80070" x="11160125" y="3990975"/>
          <p14:tracePt t="80078" x="11169650" y="3990975"/>
          <p14:tracePt t="80094" x="11177588" y="3981450"/>
          <p14:tracePt t="80102" x="11196638" y="3981450"/>
          <p14:tracePt t="80110" x="11206163" y="3971925"/>
          <p14:tracePt t="80118" x="11223625" y="3963988"/>
          <p14:tracePt t="80126" x="11233150" y="3954463"/>
          <p14:tracePt t="80142" x="11242675" y="3954463"/>
          <p14:tracePt t="80150" x="11242675" y="3944938"/>
          <p14:tracePt t="80246" x="11233150" y="3944938"/>
          <p14:tracePt t="80262" x="11223625" y="3944938"/>
          <p14:tracePt t="80278" x="11214100" y="3944938"/>
          <p14:tracePt t="80286" x="11206163" y="3954463"/>
          <p14:tracePt t="80294" x="11206163" y="3963988"/>
          <p14:tracePt t="80302" x="11187113" y="3981450"/>
          <p14:tracePt t="80310" x="11187113" y="3990975"/>
          <p14:tracePt t="80318" x="11177588" y="4000500"/>
          <p14:tracePt t="80326" x="11177588" y="4008438"/>
          <p14:tracePt t="80334" x="11177588" y="4017963"/>
          <p14:tracePt t="80350" x="11177588" y="4027488"/>
          <p14:tracePt t="80358" x="11177588" y="4037013"/>
          <p14:tracePt t="80366" x="11169650" y="4037013"/>
          <p14:tracePt t="80375" x="11169650" y="4044950"/>
          <p14:tracePt t="80462" x="11169650" y="4037013"/>
          <p14:tracePt t="80470" x="11169650" y="4017963"/>
          <p14:tracePt t="80478" x="11177588" y="4008438"/>
          <p14:tracePt t="80486" x="11187113" y="3990975"/>
          <p14:tracePt t="80494" x="11206163" y="3971925"/>
          <p14:tracePt t="80502" x="11233150" y="3954463"/>
          <p14:tracePt t="80510" x="11242675" y="3935413"/>
          <p14:tracePt t="80518" x="11260138" y="3908425"/>
          <p14:tracePt t="80526" x="11279188" y="3881438"/>
          <p14:tracePt t="80534" x="11287125" y="3862388"/>
          <p14:tracePt t="80542" x="11315700" y="3835400"/>
          <p14:tracePt t="80550" x="11323638" y="3816350"/>
          <p14:tracePt t="80558" x="11333163" y="3798888"/>
          <p14:tracePt t="80566" x="11342688" y="3789363"/>
          <p14:tracePt t="80574" x="11342688" y="3779838"/>
          <p14:tracePt t="80614" x="11333163" y="3779838"/>
          <p14:tracePt t="80630" x="11323638" y="3779838"/>
          <p14:tracePt t="80702" x="11323638" y="3789363"/>
          <p14:tracePt t="80710" x="11323638" y="3798888"/>
          <p14:tracePt t="80718" x="11315700" y="3808413"/>
          <p14:tracePt t="80726" x="11306175" y="3808413"/>
          <p14:tracePt t="80734" x="11296650" y="3825875"/>
          <p14:tracePt t="80742" x="11287125" y="3844925"/>
          <p14:tracePt t="80750" x="11269663" y="3871913"/>
          <p14:tracePt t="80758" x="11260138" y="3889375"/>
          <p14:tracePt t="80766" x="11250613" y="3908425"/>
          <p14:tracePt t="80774" x="11242675" y="3908425"/>
          <p14:tracePt t="80782" x="11233150" y="3917950"/>
          <p14:tracePt t="80791" x="11233150" y="3927475"/>
          <p14:tracePt t="80798" x="11233150" y="3935413"/>
          <p14:tracePt t="80807" x="11233150" y="3944938"/>
          <p14:tracePt t="80814" x="11223625" y="3954463"/>
          <p14:tracePt t="80823" x="11214100" y="3963988"/>
          <p14:tracePt t="80839" x="11214100" y="3971925"/>
          <p14:tracePt t="80846" x="11206163" y="3971925"/>
          <p14:tracePt t="80854" x="11206163" y="3981450"/>
          <p14:tracePt t="80934" x="11206163" y="3971925"/>
          <p14:tracePt t="80958" x="11206163" y="3954463"/>
          <p14:tracePt t="80966" x="11214100" y="3944938"/>
          <p14:tracePt t="80974" x="11223625" y="3927475"/>
          <p14:tracePt t="80982" x="11242675" y="3908425"/>
          <p14:tracePt t="80991" x="11250613" y="3889375"/>
          <p14:tracePt t="80998" x="11260138" y="3881438"/>
          <p14:tracePt t="81007" x="11269663" y="3871913"/>
          <p14:tracePt t="81038" x="11269663" y="3862388"/>
          <p14:tracePt t="81158" x="11260138" y="3881438"/>
          <p14:tracePt t="81166" x="11233150" y="3908425"/>
          <p14:tracePt t="81174" x="11214100" y="3935413"/>
          <p14:tracePt t="81182" x="11196638" y="3954463"/>
          <p14:tracePt t="81191" x="11177588" y="3971925"/>
          <p14:tracePt t="81198" x="11160125" y="4000500"/>
          <p14:tracePt t="81207" x="11141075" y="4008438"/>
          <p14:tracePt t="81214" x="11133138" y="4017963"/>
          <p14:tracePt t="81223" x="11133138" y="4027488"/>
          <p14:tracePt t="81230" x="11123613" y="4027488"/>
          <p14:tracePt t="81239" x="11123613" y="4037013"/>
          <p14:tracePt t="81462" x="11123613" y="4027488"/>
          <p14:tracePt t="81470" x="11123613" y="4017963"/>
          <p14:tracePt t="81478" x="11133138" y="4008438"/>
          <p14:tracePt t="81486" x="11150600" y="3990975"/>
          <p14:tracePt t="81494" x="11169650" y="3971925"/>
          <p14:tracePt t="81502" x="11177588" y="3963988"/>
          <p14:tracePt t="81510" x="11196638" y="3954463"/>
          <p14:tracePt t="81518" x="11196638" y="3944938"/>
          <p14:tracePt t="81526" x="11206163" y="3927475"/>
          <p14:tracePt t="81534" x="11214100" y="3917950"/>
          <p14:tracePt t="81542" x="11223625" y="3898900"/>
          <p14:tracePt t="81558" x="11223625" y="3889375"/>
          <p14:tracePt t="81566" x="11233150" y="3889375"/>
          <p14:tracePt t="81646" x="11233150" y="3881438"/>
          <p14:tracePt t="81662" x="11242675" y="3881438"/>
          <p14:tracePt t="81678" x="11242675" y="3871913"/>
          <p14:tracePt t="81702" x="11250613" y="3862388"/>
          <p14:tracePt t="81726" x="11250613" y="3852863"/>
          <p14:tracePt t="81734" x="11260138" y="3852863"/>
          <p14:tracePt t="81750" x="11260138" y="3844925"/>
          <p14:tracePt t="81766" x="11260138" y="3835400"/>
          <p14:tracePt t="81774" x="11269663" y="3825875"/>
          <p14:tracePt t="81790" x="11279188" y="3825875"/>
          <p14:tracePt t="81798" x="11279188" y="3816350"/>
          <p14:tracePt t="81807" x="11287125" y="3816350"/>
          <p14:tracePt t="81814" x="11287125" y="3808413"/>
          <p14:tracePt t="81823" x="11296650" y="3808413"/>
          <p14:tracePt t="81830" x="11296650" y="3798888"/>
          <p14:tracePt t="82038" x="11296650" y="3808413"/>
          <p14:tracePt t="82046" x="11296650" y="3816350"/>
          <p14:tracePt t="82054" x="11287125" y="3816350"/>
          <p14:tracePt t="83742" x="11279188" y="3816350"/>
          <p14:tracePt t="83750" x="11269663" y="3816350"/>
          <p14:tracePt t="83758" x="11250613" y="3825875"/>
          <p14:tracePt t="83774" x="11242675" y="3835400"/>
          <p14:tracePt t="83782" x="11233150" y="3852863"/>
          <p14:tracePt t="83790" x="11214100" y="3871913"/>
          <p14:tracePt t="83798" x="11177588" y="3935413"/>
          <p14:tracePt t="83806" x="11150600" y="4044950"/>
          <p14:tracePt t="83814" x="11104563" y="4200525"/>
          <p14:tracePt t="83822" x="11050588" y="4456113"/>
          <p14:tracePt t="83830" x="11031538" y="4840288"/>
          <p14:tracePt t="83839" x="11031538" y="5251450"/>
          <p14:tracePt t="83846" x="11041063" y="5707063"/>
          <p14:tracePt t="83855" x="11087100" y="6054725"/>
          <p14:tracePt t="83862" x="11104563" y="6291263"/>
          <p14:tracePt t="83871" x="11104563" y="6437313"/>
          <p14:tracePt t="83878" x="11096625" y="6529388"/>
          <p14:tracePt t="83886" x="11087100" y="6546850"/>
          <p14:tracePt t="83906" x="11087100" y="6556375"/>
          <p14:tracePt t="85919" x="11068050" y="6556375"/>
          <p14:tracePt t="85926" x="11050588" y="6556375"/>
          <p14:tracePt t="85934" x="11041063" y="6556375"/>
          <p14:tracePt t="86070" x="11041063" y="6546850"/>
          <p14:tracePt t="86078" x="11041063" y="6529388"/>
          <p14:tracePt t="86087" x="11050588" y="6510338"/>
          <p14:tracePt t="86094" x="11050588" y="6483350"/>
          <p14:tracePt t="86103" x="11068050" y="6446838"/>
          <p14:tracePt t="86110" x="11087100" y="6419850"/>
          <p14:tracePt t="86119" x="11096625" y="6373813"/>
          <p14:tracePt t="86126" x="11104563" y="6319838"/>
          <p14:tracePt t="86135" x="11123613" y="6254750"/>
          <p14:tracePt t="86142" x="11123613" y="6164263"/>
          <p14:tracePt t="86150" x="11123613" y="6072188"/>
          <p14:tracePt t="86158" x="11123613" y="5981700"/>
          <p14:tracePt t="86166" x="11123613" y="5908675"/>
          <p14:tracePt t="86174" x="11123613" y="5835650"/>
          <p14:tracePt t="86182" x="11114088" y="5770563"/>
          <p14:tracePt t="86190" x="11104563" y="5734050"/>
          <p14:tracePt t="86198" x="11096625" y="5689600"/>
          <p14:tracePt t="86206" x="11068050" y="5643563"/>
          <p14:tracePt t="86214" x="11050588" y="5597525"/>
          <p14:tracePt t="86222" x="11014075" y="5534025"/>
          <p14:tracePt t="86230" x="10958513" y="5470525"/>
          <p14:tracePt t="86238" x="10885488" y="5368925"/>
          <p14:tracePt t="86246" x="10795000" y="5251450"/>
          <p14:tracePt t="86254" x="10694988" y="5132388"/>
          <p14:tracePt t="86262" x="10556875" y="4995863"/>
          <p14:tracePt t="86271" x="10437813" y="4903788"/>
          <p14:tracePt t="86278" x="10337800" y="4830763"/>
          <p14:tracePt t="86287" x="10255250" y="4803775"/>
          <p14:tracePt t="86294" x="10228263" y="4794250"/>
          <p14:tracePt t="86303" x="10210800" y="4794250"/>
          <p14:tracePt t="86358" x="10228263" y="4784725"/>
          <p14:tracePt t="86366" x="10301288" y="4730750"/>
          <p14:tracePt t="86374" x="10420350" y="4629150"/>
          <p14:tracePt t="86382" x="10566400" y="4465638"/>
          <p14:tracePt t="86390" x="10721975" y="4300538"/>
          <p14:tracePt t="86398" x="10831513" y="4146550"/>
          <p14:tracePt t="86406" x="10904538" y="4008438"/>
          <p14:tracePt t="86414" x="10958513" y="3908425"/>
          <p14:tracePt t="86422" x="11004550" y="3825875"/>
          <p14:tracePt t="86430" x="11014075" y="3752850"/>
          <p14:tracePt t="86438" x="11023600" y="3689350"/>
          <p14:tracePt t="86446" x="11041063" y="3597275"/>
          <p14:tracePt t="86454" x="11050588" y="3524250"/>
          <p14:tracePt t="86462" x="11050588" y="3470275"/>
          <p14:tracePt t="86471" x="11050588" y="3406775"/>
          <p14:tracePt t="86478" x="11050588" y="3370263"/>
          <p14:tracePt t="86487" x="11050588" y="3341688"/>
          <p14:tracePt t="86494" x="11031538" y="3314700"/>
          <p14:tracePt t="86503" x="11014075" y="3305175"/>
          <p14:tracePt t="86510" x="10995025" y="3297238"/>
          <p14:tracePt t="86519" x="10968038" y="3287713"/>
          <p14:tracePt t="86526" x="10931525" y="3287713"/>
          <p14:tracePt t="86535" x="10904538" y="3287713"/>
          <p14:tracePt t="86542" x="10877550" y="3287713"/>
          <p14:tracePt t="86550" x="10841038" y="3324225"/>
          <p14:tracePt t="86558" x="10812463" y="3351213"/>
          <p14:tracePt t="86566" x="10775950" y="3414713"/>
          <p14:tracePt t="86574" x="10748963" y="3460750"/>
          <p14:tracePt t="86582" x="10739438" y="3524250"/>
          <p14:tracePt t="86591" x="10731500" y="3560763"/>
          <p14:tracePt t="86598" x="10731500" y="3597275"/>
          <p14:tracePt t="86942" x="10666413" y="3597275"/>
          <p14:tracePt t="86950" x="10520363" y="3597275"/>
          <p14:tracePt t="86958" x="10247313" y="3597275"/>
          <p14:tracePt t="86966" x="9817100" y="3643313"/>
          <p14:tracePt t="86974" x="9315450" y="3716338"/>
          <p14:tracePt t="86982" x="8940800" y="3743325"/>
          <p14:tracePt t="86990" x="8585200" y="3779838"/>
          <p14:tracePt t="86998" x="8237538" y="3798888"/>
          <p14:tracePt t="87006" x="8054975" y="3835400"/>
          <p14:tracePt t="87014" x="7789863" y="3898900"/>
          <p14:tracePt t="87022" x="7589838" y="3990975"/>
          <p14:tracePt t="87030" x="7397750" y="4054475"/>
          <p14:tracePt t="87038" x="7242175" y="4146550"/>
          <p14:tracePt t="87046" x="7105650" y="4237038"/>
          <p14:tracePt t="87054" x="7013575" y="4337050"/>
          <p14:tracePt t="87062" x="6977063" y="4419600"/>
          <p14:tracePt t="87070" x="6977063" y="4456113"/>
          <p14:tracePt t="87078" x="6977063" y="4465638"/>
          <p14:tracePt t="87087" x="6977063" y="4475163"/>
          <p14:tracePt t="87094" x="6996113" y="4475163"/>
          <p14:tracePt t="87103" x="7023100" y="4475163"/>
          <p14:tracePt t="87110" x="7096125" y="4475163"/>
          <p14:tracePt t="87119" x="7223125" y="4410075"/>
          <p14:tracePt t="87126" x="7397750" y="4337050"/>
          <p14:tracePt t="87134" x="7597775" y="4219575"/>
          <p14:tracePt t="87142" x="7780338" y="4100513"/>
          <p14:tracePt t="87151" x="7918450" y="3971925"/>
          <p14:tracePt t="87158" x="8027988" y="3835400"/>
          <p14:tracePt t="87166" x="8137525" y="3662363"/>
          <p14:tracePt t="87174" x="8256588" y="3479800"/>
          <p14:tracePt t="87182" x="8347075" y="3341688"/>
          <p14:tracePt t="87190" x="8447088" y="3168650"/>
          <p14:tracePt t="87198" x="8575675" y="2913063"/>
          <p14:tracePt t="87206" x="8694738" y="2730500"/>
          <p14:tracePt t="87214" x="8785225" y="2574925"/>
          <p14:tracePt t="87222" x="8858250" y="2474913"/>
          <p14:tracePt t="87230" x="8913813" y="2374900"/>
          <p14:tracePt t="87238" x="8959850" y="2309813"/>
          <p14:tracePt t="87246" x="8986838" y="2282825"/>
          <p14:tracePt t="87254" x="9004300" y="2246313"/>
          <p14:tracePt t="87262" x="9023350" y="2246313"/>
          <p14:tracePt t="87270" x="9032875" y="2246313"/>
          <p14:tracePt t="87286" x="9032875" y="2265363"/>
          <p14:tracePt t="87294" x="9040813" y="2309813"/>
          <p14:tracePt t="87303" x="9040813" y="2365375"/>
          <p14:tracePt t="87310" x="9040813" y="2474913"/>
          <p14:tracePt t="87319" x="9059863" y="2620963"/>
          <p14:tracePt t="87326" x="9077325" y="2767013"/>
          <p14:tracePt t="87335" x="9113838" y="2913063"/>
          <p14:tracePt t="87342" x="9159875" y="3068638"/>
          <p14:tracePt t="87351" x="9242425" y="3205163"/>
          <p14:tracePt t="87358" x="9324975" y="3305175"/>
          <p14:tracePt t="87366" x="9424988" y="3387725"/>
          <p14:tracePt t="87374" x="9544050" y="3460750"/>
          <p14:tracePt t="87382" x="9661525" y="3506788"/>
          <p14:tracePt t="87390" x="9753600" y="3533775"/>
          <p14:tracePt t="87398" x="9890125" y="3552825"/>
          <p14:tracePt t="87406" x="9982200" y="3543300"/>
          <p14:tracePt t="87414" x="10101263" y="3487738"/>
          <p14:tracePt t="87422" x="10201275" y="3414713"/>
          <p14:tracePt t="87430" x="10301288" y="3314700"/>
          <p14:tracePt t="87438" x="10401300" y="3195638"/>
          <p14:tracePt t="87446" x="10510838" y="3068638"/>
          <p14:tracePt t="87454" x="10585450" y="2959100"/>
          <p14:tracePt t="87462" x="10666413" y="2849563"/>
          <p14:tracePt t="87470" x="10758488" y="2730500"/>
          <p14:tracePt t="87478" x="10848975" y="2647950"/>
          <p14:tracePt t="87486" x="10914063" y="2565400"/>
          <p14:tracePt t="87494" x="10977563" y="2511425"/>
          <p14:tracePt t="87503" x="11023600" y="2492375"/>
          <p14:tracePt t="87510" x="11041063" y="2484438"/>
          <p14:tracePt t="87535" x="11041063" y="2501900"/>
          <p14:tracePt t="87542" x="11060113" y="2547938"/>
          <p14:tracePt t="87551" x="11060113" y="2601913"/>
          <p14:tracePt t="87558" x="11060113" y="2693988"/>
          <p14:tracePt t="87567" x="11060113" y="2784475"/>
          <p14:tracePt t="87574" x="11068050" y="2903538"/>
          <p14:tracePt t="87582" x="11068050" y="3013075"/>
          <p14:tracePt t="87590" x="11087100" y="3122613"/>
          <p14:tracePt t="87598" x="11114088" y="3214688"/>
          <p14:tracePt t="87606" x="11150600" y="3278188"/>
          <p14:tracePt t="87614" x="11177588" y="3314700"/>
          <p14:tracePt t="87622" x="11196638" y="3333750"/>
          <p14:tracePt t="87630" x="11206163" y="3333750"/>
          <p14:tracePt t="87662" x="11214100" y="3324225"/>
          <p14:tracePt t="87670" x="11214100" y="3287713"/>
          <p14:tracePt t="87678" x="11214100" y="3232150"/>
          <p14:tracePt t="87686" x="11214100" y="3168650"/>
          <p14:tracePt t="87694" x="11214100" y="3114675"/>
          <p14:tracePt t="87703" x="11214100" y="3059113"/>
          <p14:tracePt t="87710" x="11214100" y="2986088"/>
          <p14:tracePt t="87719" x="11214100" y="2930525"/>
          <p14:tracePt t="87726" x="11214100" y="2886075"/>
          <p14:tracePt t="87735" x="11214100" y="2849563"/>
          <p14:tracePt t="87742" x="11214100" y="2820988"/>
          <p14:tracePt t="87751" x="11214100" y="2803525"/>
          <p14:tracePt t="87758" x="11214100" y="2794000"/>
          <p14:tracePt t="87798" x="11214100" y="2803525"/>
          <p14:tracePt t="87806" x="11206163" y="2840038"/>
          <p14:tracePt t="87814" x="11206163" y="2903538"/>
          <p14:tracePt t="87822" x="11206163" y="2976563"/>
          <p14:tracePt t="87830" x="11206163" y="3049588"/>
          <p14:tracePt t="87838" x="11206163" y="3141663"/>
          <p14:tracePt t="87846" x="11206163" y="3195638"/>
          <p14:tracePt t="87854" x="11206163" y="3251200"/>
          <p14:tracePt t="87862" x="11206163" y="3287713"/>
          <p14:tracePt t="87884" x="11206163" y="3333750"/>
          <p14:tracePt t="87887" x="11206163" y="3341688"/>
          <p14:tracePt t="87926" x="11206163" y="3305175"/>
          <p14:tracePt t="87935" x="11206163" y="3232150"/>
          <p14:tracePt t="87942" x="11223625" y="3141663"/>
          <p14:tracePt t="87951" x="11223625" y="3068638"/>
          <p14:tracePt t="87958" x="11223625" y="2976563"/>
          <p14:tracePt t="87967" x="11214100" y="2876550"/>
          <p14:tracePt t="87974" x="11214100" y="2784475"/>
          <p14:tracePt t="87982" x="11206163" y="2693988"/>
          <p14:tracePt t="87990" x="11187113" y="2611438"/>
          <p14:tracePt t="87998" x="11177588" y="2557463"/>
          <p14:tracePt t="88006" x="11169650" y="2492375"/>
          <p14:tracePt t="88014" x="11141075" y="2447925"/>
          <p14:tracePt t="88022" x="11133138" y="2428875"/>
          <p14:tracePt t="88062" x="11123613" y="2428875"/>
          <p14:tracePt t="88070" x="11114088" y="2447925"/>
          <p14:tracePt t="88078" x="11096625" y="2511425"/>
          <p14:tracePt t="88086" x="11077575" y="2601913"/>
          <p14:tracePt t="88094" x="11077575" y="2730500"/>
          <p14:tracePt t="88103" x="11068050" y="2876550"/>
          <p14:tracePt t="88110" x="11068050" y="3022600"/>
          <p14:tracePt t="88119" x="11068050" y="3168650"/>
          <p14:tracePt t="88126" x="11068050" y="3314700"/>
          <p14:tracePt t="88135" x="11087100" y="3406775"/>
          <p14:tracePt t="88142" x="11096625" y="3506788"/>
          <p14:tracePt t="88151" x="11123613" y="3579813"/>
          <p14:tracePt t="88158" x="11133138" y="3616325"/>
          <p14:tracePt t="88167" x="11141075" y="3625850"/>
          <p14:tracePt t="88247" x="11150600" y="3616325"/>
          <p14:tracePt t="88254" x="11150600" y="3597275"/>
          <p14:tracePt t="88262" x="11160125" y="3589338"/>
          <p14:tracePt t="88270" x="11160125" y="3570288"/>
          <p14:tracePt t="88278" x="11160125" y="3552825"/>
          <p14:tracePt t="88286" x="11160125" y="3543300"/>
          <p14:tracePt t="88294" x="11160125" y="3533775"/>
          <p14:tracePt t="88462" x="11169650" y="3533775"/>
          <p14:tracePt t="88470" x="11169650" y="3543300"/>
          <p14:tracePt t="88478" x="11169650" y="3552825"/>
          <p14:tracePt t="88486" x="11169650" y="3560763"/>
          <p14:tracePt t="88494" x="11169650" y="3570288"/>
          <p14:tracePt t="88502" x="11169650" y="3579813"/>
          <p14:tracePt t="88519" x="11169650" y="3589338"/>
          <p14:tracePt t="88526" x="11169650" y="3616325"/>
          <p14:tracePt t="88535" x="11169650" y="3633788"/>
          <p14:tracePt t="88542" x="11169650" y="3652838"/>
          <p14:tracePt t="88551" x="11169650" y="3670300"/>
          <p14:tracePt t="88558" x="11169650" y="3679825"/>
          <p14:tracePt t="88567" x="11169650" y="3689350"/>
          <p14:tracePt t="88630" x="11169650" y="3662363"/>
          <p14:tracePt t="88638" x="11169650" y="3589338"/>
          <p14:tracePt t="88646" x="11177588" y="3516313"/>
          <p14:tracePt t="88654" x="11177588" y="3424238"/>
          <p14:tracePt t="88662" x="11196638" y="3324225"/>
          <p14:tracePt t="88670" x="11196638" y="3232150"/>
          <p14:tracePt t="88678" x="11196638" y="3159125"/>
          <p14:tracePt t="88686" x="11206163" y="3086100"/>
          <p14:tracePt t="88694" x="11206163" y="3022600"/>
          <p14:tracePt t="88702" x="11206163" y="2968625"/>
          <p14:tracePt t="88710" x="11206163" y="2913063"/>
          <p14:tracePt t="88719" x="11206163" y="2876550"/>
          <p14:tracePt t="88726" x="11206163" y="2857500"/>
          <p14:tracePt t="88735" x="11206163" y="2840038"/>
          <p14:tracePt t="88742" x="11206163" y="2830513"/>
          <p14:tracePt t="89030" x="11196638" y="2867025"/>
          <p14:tracePt t="89038" x="11141075" y="2986088"/>
          <p14:tracePt t="89046" x="11096625" y="3114675"/>
          <p14:tracePt t="89054" x="11050588" y="3251200"/>
          <p14:tracePt t="89062" x="11004550" y="3414713"/>
          <p14:tracePt t="89070" x="10977563" y="3524250"/>
          <p14:tracePt t="89078" x="10950575" y="3643313"/>
          <p14:tracePt t="89086" x="10931525" y="3771900"/>
          <p14:tracePt t="89094" x="10922000" y="3844925"/>
          <p14:tracePt t="89102" x="10922000" y="3889375"/>
          <p14:tracePt t="89110" x="10922000" y="3917950"/>
          <p14:tracePt t="89119" x="10914063" y="3935413"/>
          <p14:tracePt t="89126" x="10914063" y="3944938"/>
          <p14:tracePt t="89174" x="10914063" y="3954463"/>
          <p14:tracePt t="89182" x="10904538" y="3971925"/>
          <p14:tracePt t="89190" x="10895013" y="3990975"/>
          <p14:tracePt t="89198" x="10895013" y="4017963"/>
          <p14:tracePt t="89206" x="10885488" y="4037013"/>
          <p14:tracePt t="89214" x="10885488" y="4054475"/>
          <p14:tracePt t="89222" x="10885488" y="4064000"/>
          <p14:tracePt t="89230" x="10885488" y="4073525"/>
          <p14:tracePt t="89270" x="10885488" y="4081463"/>
          <p14:tracePt t="89286" x="10885488" y="4090988"/>
          <p14:tracePt t="89294" x="10885488" y="4110038"/>
          <p14:tracePt t="89302" x="10885488" y="4137025"/>
          <p14:tracePt t="89310" x="10885488" y="4164013"/>
          <p14:tracePt t="89318" x="10885488" y="4173538"/>
          <p14:tracePt t="89326" x="10895013" y="4183063"/>
          <p14:tracePt t="89351" x="10904538" y="4183063"/>
          <p14:tracePt t="89358" x="10914063" y="4183063"/>
          <p14:tracePt t="89367" x="10922000" y="4154488"/>
          <p14:tracePt t="89374" x="10931525" y="4127500"/>
          <p14:tracePt t="89383" x="10941050" y="4100513"/>
          <p14:tracePt t="89390" x="10950575" y="4073525"/>
          <p14:tracePt t="89399" x="10968038" y="4037013"/>
          <p14:tracePt t="89406" x="10968038" y="4000500"/>
          <p14:tracePt t="89414" x="10977563" y="3971925"/>
          <p14:tracePt t="89422" x="10977563" y="3935413"/>
          <p14:tracePt t="89430" x="10977563" y="3908425"/>
          <p14:tracePt t="89438" x="10977563" y="3889375"/>
          <p14:tracePt t="89446" x="10987088" y="3871913"/>
          <p14:tracePt t="89462" x="10987088" y="3862388"/>
          <p14:tracePt t="89486" x="10987088" y="3852863"/>
          <p14:tracePt t="89534" x="10977563" y="3871913"/>
          <p14:tracePt t="89542" x="10941050" y="3908425"/>
          <p14:tracePt t="89551" x="10922000" y="3954463"/>
          <p14:tracePt t="89558" x="10885488" y="3981450"/>
          <p14:tracePt t="89567" x="10868025" y="4008438"/>
          <p14:tracePt t="89574" x="10848975" y="4044950"/>
          <p14:tracePt t="89583" x="10841038" y="4064000"/>
          <p14:tracePt t="89638" x="10858500" y="4037013"/>
          <p14:tracePt t="89646" x="10885488" y="4008438"/>
          <p14:tracePt t="89654" x="10914063" y="3971925"/>
          <p14:tracePt t="89662" x="10941050" y="3944938"/>
          <p14:tracePt t="89670" x="10950575" y="3927475"/>
          <p14:tracePt t="89678" x="10958513" y="3889375"/>
          <p14:tracePt t="89686" x="10968038" y="3871913"/>
          <p14:tracePt t="89694" x="10977563" y="3862388"/>
          <p14:tracePt t="89758" x="10977563" y="3871913"/>
          <p14:tracePt t="89767" x="10958513" y="3889375"/>
          <p14:tracePt t="89774" x="10950575" y="3917950"/>
          <p14:tracePt t="89782" x="10931525" y="3944938"/>
          <p14:tracePt t="89790" x="10922000" y="3963988"/>
          <p14:tracePt t="89799" x="10904538" y="3981450"/>
          <p14:tracePt t="89806" x="10895013" y="3990975"/>
          <p14:tracePt t="89814" x="10895013" y="4000500"/>
          <p14:tracePt t="89822" x="10895013" y="4008438"/>
          <p14:tracePt t="89894" x="10904538" y="4000500"/>
          <p14:tracePt t="89902" x="10922000" y="3990975"/>
          <p14:tracePt t="89910" x="10941050" y="3971925"/>
          <p14:tracePt t="89918" x="10958513" y="3944938"/>
          <p14:tracePt t="89926" x="10987088" y="3927475"/>
          <p14:tracePt t="89935" x="11004550" y="3908425"/>
          <p14:tracePt t="89942" x="11023600" y="3898900"/>
          <p14:tracePt t="89951" x="11031538" y="3881438"/>
          <p14:tracePt t="89958" x="11041063" y="3871913"/>
          <p14:tracePt t="90006" x="11041063" y="3881438"/>
          <p14:tracePt t="90014" x="11031538" y="3908425"/>
          <p14:tracePt t="90022" x="11014075" y="3944938"/>
          <p14:tracePt t="90030" x="10995025" y="3971925"/>
          <p14:tracePt t="90038" x="10968038" y="4017963"/>
          <p14:tracePt t="90046" x="10950575" y="4044950"/>
          <p14:tracePt t="90054" x="10941050" y="4073525"/>
          <p14:tracePt t="90062" x="10931525" y="4100513"/>
          <p14:tracePt t="90070" x="10922000" y="4117975"/>
          <p14:tracePt t="90126" x="10941050" y="4100513"/>
          <p14:tracePt t="90134" x="10950575" y="4073525"/>
          <p14:tracePt t="90142" x="10968038" y="4037013"/>
          <p14:tracePt t="90151" x="10987088" y="4008438"/>
          <p14:tracePt t="90158" x="11004550" y="3990975"/>
          <p14:tracePt t="90167" x="11014075" y="3954463"/>
          <p14:tracePt t="90174" x="11023600" y="3935413"/>
          <p14:tracePt t="90183" x="11031538" y="3927475"/>
          <p14:tracePt t="90190" x="11041063" y="3927475"/>
          <p14:tracePt t="90199" x="11041063" y="3917950"/>
          <p14:tracePt t="90254" x="11041063" y="3927475"/>
          <p14:tracePt t="90262" x="11041063" y="3935413"/>
          <p14:tracePt t="90270" x="11041063" y="3944938"/>
          <p14:tracePt t="90334" x="11041063" y="3954463"/>
          <p14:tracePt t="90351" x="11041063" y="3963988"/>
          <p14:tracePt t="90358" x="11041063" y="3971925"/>
          <p14:tracePt t="90367" x="11041063" y="3981450"/>
          <p14:tracePt t="90383" x="11050588" y="4000500"/>
          <p14:tracePt t="90390" x="11060113" y="4017963"/>
          <p14:tracePt t="90399" x="11068050" y="4027488"/>
          <p14:tracePt t="90415" x="11077575" y="4037013"/>
          <p14:tracePt t="90422" x="11087100" y="4037013"/>
          <p14:tracePt t="90430" x="11096625" y="4037013"/>
          <p14:tracePt t="90438" x="11104563" y="4037013"/>
          <p14:tracePt t="90446" x="11114088" y="4037013"/>
          <p14:tracePt t="90454" x="11123613" y="4037013"/>
          <p14:tracePt t="90462" x="11133138" y="4037013"/>
          <p14:tracePt t="90470" x="11141075" y="4037013"/>
          <p14:tracePt t="90566" x="11133138" y="4044950"/>
          <p14:tracePt t="90574" x="11114088" y="4044950"/>
          <p14:tracePt t="90583" x="11114088" y="4054475"/>
          <p14:tracePt t="90598" x="11104563" y="4054475"/>
          <p14:tracePt t="90662" x="11104563" y="4044950"/>
          <p14:tracePt t="90670" x="11114088" y="4037013"/>
          <p14:tracePt t="90678" x="11123613" y="4027488"/>
          <p14:tracePt t="90686" x="11133138" y="4008438"/>
          <p14:tracePt t="90694" x="11141075" y="4000500"/>
          <p14:tracePt t="90702" x="11160125" y="3981450"/>
          <p14:tracePt t="90710" x="11169650" y="3954463"/>
          <p14:tracePt t="90718" x="11196638" y="3927475"/>
          <p14:tracePt t="90726" x="11206163" y="3908425"/>
          <p14:tracePt t="90734" x="11214100" y="3889375"/>
          <p14:tracePt t="90742" x="11223625" y="3881438"/>
          <p14:tracePt t="90751" x="11233150" y="3871913"/>
          <p14:tracePt t="90758" x="11233150" y="3862388"/>
          <p14:tracePt t="90767" x="11233150" y="3852863"/>
          <p14:tracePt t="90990" x="11233150" y="3871913"/>
          <p14:tracePt t="90999" x="11214100" y="3898900"/>
          <p14:tracePt t="91006" x="11206163" y="3917950"/>
          <p14:tracePt t="91014" x="11196638" y="3935413"/>
          <p14:tracePt t="91022" x="11177588" y="3963988"/>
          <p14:tracePt t="91030" x="11169650" y="3981450"/>
          <p14:tracePt t="91038" x="11160125" y="3981450"/>
          <p14:tracePt t="91046" x="11150600" y="3990975"/>
          <p14:tracePt t="91054" x="11141075" y="4000500"/>
          <p14:tracePt t="91062" x="11133138" y="4000500"/>
          <p14:tracePt t="91142" x="11141075" y="3981450"/>
          <p14:tracePt t="91150" x="11160125" y="3963988"/>
          <p14:tracePt t="91158" x="11169650" y="3944938"/>
          <p14:tracePt t="91167" x="11177588" y="3927475"/>
          <p14:tracePt t="91174" x="11187113" y="3917950"/>
          <p14:tracePt t="91183" x="11196638" y="3898900"/>
          <p14:tracePt t="91190" x="11206163" y="3898900"/>
          <p14:tracePt t="91206" x="11206163" y="3889375"/>
          <p14:tracePt t="91254" x="11206163" y="3898900"/>
          <p14:tracePt t="91262" x="11187113" y="3927475"/>
          <p14:tracePt t="91270" x="11169650" y="3954463"/>
          <p14:tracePt t="91278" x="11160125" y="3971925"/>
          <p14:tracePt t="91286" x="11133138" y="3981450"/>
          <p14:tracePt t="91294" x="11133138" y="3990975"/>
          <p14:tracePt t="91310" x="11133138" y="4000500"/>
          <p14:tracePt t="91382" x="11133138" y="3990975"/>
          <p14:tracePt t="91390" x="11133138" y="3981450"/>
          <p14:tracePt t="91399" x="11141075" y="3963988"/>
          <p14:tracePt t="91406" x="11150600" y="3944938"/>
          <p14:tracePt t="91415" x="11160125" y="3935413"/>
          <p14:tracePt t="91422" x="11169650" y="3917950"/>
          <p14:tracePt t="91431" x="11177588" y="3917950"/>
          <p14:tracePt t="91776" x="11160125" y="3954463"/>
          <p14:tracePt t="91783" x="11141075" y="3981450"/>
          <p14:tracePt t="91790" x="11114088" y="4008438"/>
          <p14:tracePt t="91799" x="11087100" y="4037013"/>
          <p14:tracePt t="91806" x="11068050" y="4064000"/>
          <p14:tracePt t="91814" x="11050588" y="4081463"/>
          <p14:tracePt t="91822" x="11041063" y="4090988"/>
          <p14:tracePt t="91831" x="11031538" y="4090988"/>
          <p14:tracePt t="91886" x="11041063" y="4073525"/>
          <p14:tracePt t="91894" x="11050588" y="4044950"/>
          <p14:tracePt t="91902" x="11060113" y="4017963"/>
          <p14:tracePt t="91910" x="11077575" y="4000500"/>
          <p14:tracePt t="91918" x="11087100" y="3990975"/>
          <p14:tracePt t="91926" x="11096625" y="3971925"/>
          <p14:tracePt t="91934" x="11104563" y="3954463"/>
          <p14:tracePt t="91942" x="11104563" y="3944938"/>
          <p14:tracePt t="91950" x="11114088" y="3935413"/>
          <p14:tracePt t="94078" x="11114088" y="3954463"/>
          <p14:tracePt t="94086" x="11114088" y="3971925"/>
          <p14:tracePt t="94094" x="11114088" y="3990975"/>
          <p14:tracePt t="94102" x="11114088" y="4008438"/>
          <p14:tracePt t="94110" x="11104563" y="4017963"/>
          <p14:tracePt t="94118" x="11096625" y="4027488"/>
          <p14:tracePt t="94126" x="11087100" y="4044950"/>
          <p14:tracePt t="94134" x="11077575" y="4054475"/>
          <p14:tracePt t="94142" x="11068050" y="4073525"/>
          <p14:tracePt t="94150" x="11060113" y="4090988"/>
          <p14:tracePt t="94158" x="11050588" y="4100513"/>
          <p14:tracePt t="94166" x="11041063" y="4117975"/>
          <p14:tracePt t="94174" x="11031538" y="4146550"/>
          <p14:tracePt t="94182" x="11014075" y="4183063"/>
          <p14:tracePt t="94190" x="10995025" y="4200525"/>
          <p14:tracePt t="94198" x="10977563" y="4227513"/>
          <p14:tracePt t="94206" x="10950575" y="4256088"/>
          <p14:tracePt t="94215" x="10922000" y="4292600"/>
          <p14:tracePt t="94222" x="10895013" y="4337050"/>
          <p14:tracePt t="94231" x="10868025" y="4365625"/>
          <p14:tracePt t="94238" x="10841038" y="4402138"/>
          <p14:tracePt t="94247" x="10804525" y="4429125"/>
          <p14:tracePt t="94254" x="10775950" y="4465638"/>
          <p14:tracePt t="94263" x="10739438" y="4492625"/>
          <p14:tracePt t="94270" x="10712450" y="4511675"/>
          <p14:tracePt t="94279" x="10675938" y="4538663"/>
          <p14:tracePt t="94286" x="10658475" y="4556125"/>
          <p14:tracePt t="94294" x="10639425" y="4575175"/>
          <p14:tracePt t="94302" x="10612438" y="4592638"/>
          <p14:tracePt t="94310" x="10575925" y="4602163"/>
          <p14:tracePt t="94318" x="10547350" y="4638675"/>
          <p14:tracePt t="94326" x="10502900" y="4657725"/>
          <p14:tracePt t="94334" x="10437813" y="4684713"/>
          <p14:tracePt t="94342" x="10374313" y="4721225"/>
          <p14:tracePt t="94350" x="10310813" y="4748213"/>
          <p14:tracePt t="94358" x="10247313" y="4784725"/>
          <p14:tracePt t="94366" x="10182225" y="4821238"/>
          <p14:tracePt t="94374" x="10118725" y="4867275"/>
          <p14:tracePt t="94382" x="10055225" y="4903788"/>
          <p14:tracePt t="94390" x="9991725" y="4940300"/>
          <p14:tracePt t="94398" x="9926638" y="4995863"/>
          <p14:tracePt t="94406" x="9826625" y="5049838"/>
          <p14:tracePt t="94415" x="9707563" y="5122863"/>
          <p14:tracePt t="94422" x="9598025" y="5195888"/>
          <p14:tracePt t="94431" x="9478963" y="5287963"/>
          <p14:tracePt t="94438" x="9324975" y="5360988"/>
          <p14:tracePt t="94447" x="9186863" y="5434013"/>
          <p14:tracePt t="94454" x="9050338" y="5543550"/>
          <p14:tracePt t="94463" x="8931275" y="5643563"/>
          <p14:tracePt t="94470" x="8812213" y="5753100"/>
          <p14:tracePt t="94479" x="8675688" y="5843588"/>
          <p14:tracePt t="94486" x="8575675" y="5918200"/>
          <p14:tracePt t="94494" x="8456613" y="5991225"/>
          <p14:tracePt t="94502" x="8374063" y="6027738"/>
          <p14:tracePt t="94510" x="8293100" y="6072188"/>
          <p14:tracePt t="94518" x="8237538" y="6091238"/>
          <p14:tracePt t="94526" x="8201025" y="6100763"/>
          <p14:tracePt t="94534" x="8183563" y="6108700"/>
          <p14:tracePt t="94590" x="8210550" y="6108700"/>
          <p14:tracePt t="94598" x="8256588" y="6108700"/>
          <p14:tracePt t="94606" x="8337550" y="6108700"/>
          <p14:tracePt t="94614" x="8456613" y="6054725"/>
          <p14:tracePt t="94622" x="8602663" y="5972175"/>
          <p14:tracePt t="94631" x="8739188" y="5881688"/>
          <p14:tracePt t="94638" x="8921750" y="5753100"/>
          <p14:tracePt t="94647" x="9096375" y="5597525"/>
          <p14:tracePt t="94654" x="9269413" y="5424488"/>
          <p14:tracePt t="94663" x="9442450" y="5251450"/>
          <p14:tracePt t="94670" x="9653588" y="5040313"/>
          <p14:tracePt t="94679" x="9826625" y="4867275"/>
          <p14:tracePt t="94686" x="9963150" y="4702175"/>
          <p14:tracePt t="94694" x="10082213" y="4565650"/>
          <p14:tracePt t="94702" x="10174288" y="4446588"/>
          <p14:tracePt t="94710" x="10237788" y="4365625"/>
          <p14:tracePt t="94718" x="10283825" y="4300538"/>
          <p14:tracePt t="94726" x="10301288" y="4264025"/>
          <p14:tracePt t="94734" x="10310813" y="4237038"/>
          <p14:tracePt t="94742" x="10310813" y="4210050"/>
          <p14:tracePt t="94750" x="10310813" y="4191000"/>
          <p14:tracePt t="94758" x="10320338" y="4154488"/>
          <p14:tracePt t="94766" x="10320338" y="4117975"/>
          <p14:tracePt t="94774" x="10320338" y="4044950"/>
          <p14:tracePt t="94782" x="10320338" y="3954463"/>
          <p14:tracePt t="94790" x="10320338" y="3881438"/>
          <p14:tracePt t="94798" x="10301288" y="3798888"/>
          <p14:tracePt t="94806" x="10291763" y="3706813"/>
          <p14:tracePt t="94814" x="10291763" y="3616325"/>
          <p14:tracePt t="94822" x="10274300" y="3543300"/>
          <p14:tracePt t="94831" x="10274300" y="3460750"/>
          <p14:tracePt t="94838" x="10264775" y="3424238"/>
          <p14:tracePt t="94847" x="10264775" y="3397250"/>
          <p14:tracePt t="94854" x="10264775" y="3378200"/>
          <p14:tracePt t="94894" x="10301288" y="3406775"/>
          <p14:tracePt t="94902" x="10401300" y="3479800"/>
          <p14:tracePt t="94910" x="10520363" y="3570288"/>
          <p14:tracePt t="94918" x="10639425" y="3662363"/>
          <p14:tracePt t="94926" x="10795000" y="3716338"/>
          <p14:tracePt t="94934" x="10941050" y="3735388"/>
          <p14:tracePt t="94942" x="11050588" y="3735388"/>
          <p14:tracePt t="94950" x="11141075" y="3725863"/>
          <p14:tracePt t="94958" x="11242675" y="3689350"/>
          <p14:tracePt t="94966" x="11323638" y="3633788"/>
          <p14:tracePt t="94974" x="11406188" y="3579813"/>
          <p14:tracePt t="94982" x="11461750" y="3497263"/>
          <p14:tracePt t="94990" x="11498263" y="3433763"/>
          <p14:tracePt t="94998" x="11515725" y="3351213"/>
          <p14:tracePt t="95006" x="11515725" y="3297238"/>
          <p14:tracePt t="95014" x="11515725" y="3205163"/>
          <p14:tracePt t="95022" x="11471275" y="3105150"/>
          <p14:tracePt t="95031" x="11398250" y="2986088"/>
          <p14:tracePt t="95038" x="11269663" y="2849563"/>
          <p14:tracePt t="95047" x="11114088" y="2740025"/>
          <p14:tracePt t="95054" x="10914063" y="2620963"/>
          <p14:tracePt t="95063" x="10712450" y="2538413"/>
          <p14:tracePt t="95070" x="10483850" y="2465388"/>
          <p14:tracePt t="95079" x="10264775" y="2419350"/>
          <p14:tracePt t="95086" x="10101263" y="2401888"/>
          <p14:tracePt t="95095" x="9936163" y="2401888"/>
          <p14:tracePt t="95102" x="9790113" y="2455863"/>
          <p14:tracePt t="95110" x="9653588" y="2528888"/>
          <p14:tracePt t="95118" x="9544050" y="2667000"/>
          <p14:tracePt t="95126" x="9398000" y="2894013"/>
          <p14:tracePt t="95134" x="9251950" y="3214688"/>
          <p14:tracePt t="95142" x="9113838" y="3633788"/>
          <p14:tracePt t="95150" x="9023350" y="4037013"/>
          <p14:tracePt t="95158" x="8977313" y="4456113"/>
          <p14:tracePt t="95166" x="8959850" y="4840288"/>
          <p14:tracePt t="95174" x="8959850" y="5178425"/>
          <p14:tracePt t="95182" x="9004300" y="5434013"/>
          <p14:tracePt t="95190" x="9086850" y="5597525"/>
          <p14:tracePt t="95198" x="9223375" y="5716588"/>
          <p14:tracePt t="95206" x="9388475" y="5799138"/>
          <p14:tracePt t="95214" x="9571038" y="5816600"/>
          <p14:tracePt t="95222" x="9772650" y="5816600"/>
          <p14:tracePt t="95231" x="10009188" y="5753100"/>
          <p14:tracePt t="95238" x="10247313" y="5661025"/>
          <p14:tracePt t="95247" x="10556875" y="5534025"/>
          <p14:tracePt t="95254" x="10858500" y="5351463"/>
          <p14:tracePt t="95263" x="11123613" y="5168900"/>
          <p14:tracePt t="95270" x="11360150" y="4940300"/>
          <p14:tracePt t="95279" x="11571288" y="4675188"/>
          <p14:tracePt t="95286" x="11734800" y="4383088"/>
          <p14:tracePt t="95295" x="11880850" y="4064000"/>
          <p14:tracePt t="95302" x="11982450" y="3798888"/>
          <p14:tracePt t="95310" x="12036425" y="3543300"/>
          <p14:tracePt t="95318" x="12036425" y="3341688"/>
          <p14:tracePt t="95326" x="12009438" y="3159125"/>
          <p14:tracePt t="95334" x="11936413" y="3022600"/>
          <p14:tracePt t="95342" x="11836400" y="2922588"/>
          <p14:tracePt t="95350" x="11698288" y="2830513"/>
          <p14:tracePt t="95358" x="11534775" y="2747963"/>
          <p14:tracePt t="95366" x="11360150" y="2693988"/>
          <p14:tracePt t="95374" x="11133138" y="2657475"/>
          <p14:tracePt t="95382" x="10950575" y="2630488"/>
          <p14:tracePt t="95390" x="10748963" y="2630488"/>
          <p14:tracePt t="95398" x="10566400" y="2630488"/>
          <p14:tracePt t="95406" x="10383838" y="2674938"/>
          <p14:tracePt t="95414" x="10210800" y="2757488"/>
          <p14:tracePt t="95422" x="10055225" y="2886075"/>
          <p14:tracePt t="95431" x="9899650" y="3049588"/>
          <p14:tracePt t="95438" x="9809163" y="3205163"/>
          <p14:tracePt t="95447" x="9744075" y="3360738"/>
          <p14:tracePt t="95454" x="9717088" y="3543300"/>
          <p14:tracePt t="95463" x="9717088" y="3706813"/>
          <p14:tracePt t="95470" x="9753600" y="3871913"/>
          <p14:tracePt t="95478" x="9845675" y="4008438"/>
          <p14:tracePt t="95486" x="9945688" y="4110038"/>
          <p14:tracePt t="95495" x="10101263" y="4183063"/>
          <p14:tracePt t="95502" x="10264775" y="4246563"/>
          <p14:tracePt t="95510" x="10437813" y="4292600"/>
          <p14:tracePt t="95518" x="10621963" y="4310063"/>
          <p14:tracePt t="95526" x="10804525" y="4310063"/>
          <p14:tracePt t="95534" x="10977563" y="4310063"/>
          <p14:tracePt t="95542" x="11150600" y="4273550"/>
          <p14:tracePt t="95550" x="11315700" y="4227513"/>
          <p14:tracePt t="95558" x="11452225" y="4146550"/>
          <p14:tracePt t="95566" x="11552238" y="4081463"/>
          <p14:tracePt t="95574" x="11617325" y="4008438"/>
          <p14:tracePt t="95582" x="11644313" y="3944938"/>
          <p14:tracePt t="95590" x="11661775" y="3898900"/>
          <p14:tracePt t="95598" x="11671300" y="3871913"/>
          <p14:tracePt t="95606" x="11671300" y="3844925"/>
          <p14:tracePt t="95614" x="11671300" y="3825875"/>
          <p14:tracePt t="95622" x="11671300" y="3808413"/>
          <p14:tracePt t="95631" x="11671300" y="3789363"/>
          <p14:tracePt t="95638" x="11671300" y="3771900"/>
          <p14:tracePt t="95647" x="11671300" y="3762375"/>
          <p14:tracePt t="95654" x="11661775" y="3752850"/>
          <p14:tracePt t="95663" x="11653838" y="3752850"/>
          <p14:tracePt t="95686" x="11644313" y="3752850"/>
          <p14:tracePt t="95734" x="11634788" y="3752850"/>
          <p14:tracePt t="95750" x="11625263" y="3752850"/>
          <p14:tracePt t="95758" x="11617325" y="3743325"/>
          <p14:tracePt t="95774" x="11607800" y="3743325"/>
          <p14:tracePt t="95782" x="11588750" y="3735388"/>
          <p14:tracePt t="95790" x="11580813" y="3725863"/>
          <p14:tracePt t="95798" x="11561763" y="3725863"/>
          <p14:tracePt t="95806" x="11552238" y="3725863"/>
          <p14:tracePt t="95814" x="11544300" y="3725863"/>
          <p14:tracePt t="95822" x="11544300" y="3716338"/>
          <p14:tracePt t="95830" x="11525250" y="3716338"/>
          <p14:tracePt t="95838" x="11515725" y="3716338"/>
          <p14:tracePt t="95847" x="11498263" y="3716338"/>
          <p14:tracePt t="95854" x="11488738" y="3716338"/>
          <p14:tracePt t="95863" x="11479213" y="3716338"/>
          <p14:tracePt t="95870" x="11471275" y="3716338"/>
          <p14:tracePt t="95880" x="11461750" y="3716338"/>
          <p14:tracePt t="95886" x="11442700" y="3716338"/>
          <p14:tracePt t="95895" x="11425238" y="3716338"/>
          <p14:tracePt t="95902" x="11398250" y="3716338"/>
          <p14:tracePt t="95911" x="11369675" y="3716338"/>
          <p14:tracePt t="95918" x="11333163" y="3716338"/>
          <p14:tracePt t="95926" x="11323638" y="3716338"/>
          <p14:tracePt t="95934" x="11287125" y="3716338"/>
          <p14:tracePt t="95942" x="11269663" y="3716338"/>
          <p14:tracePt t="95950" x="11242675" y="3716338"/>
          <p14:tracePt t="95958" x="11214100" y="3725863"/>
          <p14:tracePt t="95966" x="11169650" y="3743325"/>
          <p14:tracePt t="95974" x="11123613" y="3762375"/>
          <p14:tracePt t="95982" x="11077575" y="3798888"/>
          <p14:tracePt t="95990" x="10995025" y="3835400"/>
          <p14:tracePt t="95998" x="10931525" y="3908425"/>
          <p14:tracePt t="96006" x="10848975" y="3963988"/>
          <p14:tracePt t="96014" x="10748963" y="4044950"/>
          <p14:tracePt t="96022" x="10658475" y="4137025"/>
          <p14:tracePt t="96030" x="10575925" y="4200525"/>
          <p14:tracePt t="96038" x="10493375" y="4292600"/>
          <p14:tracePt t="96047" x="10420350" y="4392613"/>
          <p14:tracePt t="96054" x="10347325" y="4492625"/>
          <p14:tracePt t="96063" x="10310813" y="4556125"/>
          <p14:tracePt t="96070" x="10274300" y="4621213"/>
          <p14:tracePt t="96079" x="10237788" y="4665663"/>
          <p14:tracePt t="96086" x="10237788" y="4684713"/>
          <p14:tracePt t="96095" x="10228263" y="4694238"/>
          <p14:tracePt t="96222" x="10237788" y="4665663"/>
          <p14:tracePt t="96230" x="10255250" y="4602163"/>
          <p14:tracePt t="96238" x="10283825" y="4548188"/>
          <p14:tracePt t="96247" x="10310813" y="4502150"/>
          <p14:tracePt t="96254" x="10328275" y="4456113"/>
          <p14:tracePt t="96263" x="10364788" y="4410075"/>
          <p14:tracePt t="96270" x="10393363" y="4346575"/>
          <p14:tracePt t="96279" x="10410825" y="4300538"/>
          <p14:tracePt t="96286" x="10437813" y="4237038"/>
          <p14:tracePt t="96295" x="10456863" y="4191000"/>
          <p14:tracePt t="96302" x="10483850" y="4146550"/>
          <p14:tracePt t="96311" x="10493375" y="4117975"/>
          <p14:tracePt t="96318" x="10502900" y="4090988"/>
          <p14:tracePt t="96326" x="10502900" y="4081463"/>
          <p14:tracePt t="96334" x="10510838" y="4064000"/>
          <p14:tracePt t="96342" x="10510838" y="4044950"/>
          <p14:tracePt t="96350" x="10510838" y="4037013"/>
          <p14:tracePt t="96358" x="10510838" y="4017963"/>
          <p14:tracePt t="96366" x="10510838" y="4008438"/>
          <p14:tracePt t="96390" x="10510838" y="4000500"/>
          <p14:tracePt t="96974" x="10502900" y="4017963"/>
          <p14:tracePt t="96982" x="10466388" y="4090988"/>
          <p14:tracePt t="96990" x="10410825" y="4191000"/>
          <p14:tracePt t="96998" x="10347325" y="4300538"/>
          <p14:tracePt t="97006" x="10310813" y="4402138"/>
          <p14:tracePt t="97014" x="10264775" y="4502150"/>
          <p14:tracePt t="97022" x="10228263" y="4584700"/>
          <p14:tracePt t="97030" x="10201275" y="4638675"/>
          <p14:tracePt t="97038" x="10164763" y="4702175"/>
          <p14:tracePt t="97046" x="10137775" y="4748213"/>
          <p14:tracePt t="97054" x="10118725" y="4784725"/>
          <p14:tracePt t="97063" x="10101263" y="4811713"/>
          <p14:tracePt t="97070" x="10091738" y="4840288"/>
          <p14:tracePt t="97079" x="10072688" y="4848225"/>
          <p14:tracePt t="97086" x="10064750" y="4867275"/>
          <p14:tracePt t="97095" x="10055225" y="4876800"/>
          <p14:tracePt t="97190" x="10045700" y="4884738"/>
          <p14:tracePt t="97198" x="10036175" y="4894263"/>
          <p14:tracePt t="97206" x="10028238" y="4913313"/>
          <p14:tracePt t="97214" x="10018713" y="4922838"/>
          <p14:tracePt t="97222" x="9999663" y="4940300"/>
          <p14:tracePt t="97230" x="9999663" y="4949825"/>
          <p14:tracePt t="97238" x="9991725" y="4959350"/>
          <p14:tracePt t="97246" x="9982200" y="4967288"/>
          <p14:tracePt t="97254" x="9982200" y="4976813"/>
          <p14:tracePt t="97262" x="9972675" y="4976813"/>
          <p14:tracePt t="97270" x="9972675" y="4986338"/>
          <p14:tracePt t="97382" x="9972675" y="4995863"/>
          <p14:tracePt t="97574" x="9963150" y="4995863"/>
          <p14:tracePt t="97582" x="9936163" y="5032375"/>
          <p14:tracePt t="97590" x="9899650" y="5076825"/>
          <p14:tracePt t="97598" x="9863138" y="5132388"/>
          <p14:tracePt t="97606" x="9817100" y="5178425"/>
          <p14:tracePt t="97614" x="9780588" y="5205413"/>
          <p14:tracePt t="97622" x="9763125" y="5241925"/>
          <p14:tracePt t="97630" x="9734550" y="5259388"/>
          <p14:tracePt t="97638" x="9707563" y="5278438"/>
          <p14:tracePt t="97646" x="9690100" y="5287963"/>
          <p14:tracePt t="97662" x="9680575" y="5287963"/>
          <p14:tracePt t="97670" x="9671050" y="5287963"/>
          <p14:tracePt t="101950" x="9671050" y="5251450"/>
          <p14:tracePt t="101959" x="9690100" y="5232400"/>
          <p14:tracePt t="101966" x="9707563" y="5214938"/>
          <p14:tracePt t="101975" x="9717088" y="5195888"/>
          <p14:tracePt t="101982" x="9726613" y="5186363"/>
          <p14:tracePt t="101991" x="9734550" y="5168900"/>
          <p14:tracePt t="101998" x="9753600" y="5159375"/>
          <p14:tracePt t="102007" x="9763125" y="5141913"/>
          <p14:tracePt t="102014" x="9780588" y="5132388"/>
          <p14:tracePt t="102022" x="9790113" y="5122863"/>
          <p14:tracePt t="102030" x="9799638" y="5122863"/>
          <p14:tracePt t="102038" x="9817100" y="5113338"/>
          <p14:tracePt t="102062" x="9826625" y="5113338"/>
          <p14:tracePt t="102070" x="9836150" y="51133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6">
            <a:extLst>
              <a:ext uri="{FF2B5EF4-FFF2-40B4-BE49-F238E27FC236}">
                <a16:creationId xmlns:a16="http://schemas.microsoft.com/office/drawing/2014/main" id="{69D184B2-2226-4E31-BCCB-444330767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8533" y="918266"/>
            <a:ext cx="706127" cy="5863534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AC4D4E3-486A-464A-8EC8-D448810972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117879" y="643467"/>
            <a:ext cx="420307" cy="5668919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864DE13E-58EB-4475-B79C-0D4FC6512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38387" y="643467"/>
            <a:ext cx="10933503" cy="539194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/>
            </a:solidFill>
            <a:miter lim="800000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E6A18B9-2E67-40BB-9DE3-CCCE5A08C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0934" y="2491169"/>
            <a:ext cx="4616434" cy="1696540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2E9B2EE-76CA-47F3-9977-3F2FCB7FD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739239"/>
            <a:ext cx="0" cy="320040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6F0C9A0F-76E7-45AC-A4B5-78DEC4ABD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4633" y="2671788"/>
            <a:ext cx="4644528" cy="1335302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814750D-F495-4652-9E4D-A0E5C1737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4450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48"/>
    </mc:Choice>
    <mc:Fallback>
      <p:transition spd="slow" advTm="787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7" x="9744075" y="5132388"/>
          <p14:tracePt t="2416" x="9561513" y="5178425"/>
          <p14:tracePt t="2423" x="9369425" y="5241925"/>
          <p14:tracePt t="2431" x="9032875" y="5351463"/>
          <p14:tracePt t="2439" x="8731250" y="5424488"/>
          <p14:tracePt t="2447" x="8329613" y="5514975"/>
          <p14:tracePt t="2454" x="7881938" y="5661025"/>
          <p14:tracePt t="2463" x="7480300" y="5753100"/>
          <p14:tracePt t="2471" x="6967538" y="5872163"/>
          <p14:tracePt t="2479" x="6557963" y="5981700"/>
          <p14:tracePt t="2487" x="6191250" y="6072188"/>
          <p14:tracePt t="2495" x="5789613" y="6164263"/>
          <p14:tracePt t="2503" x="5497513" y="6218238"/>
          <p14:tracePt t="2511" x="5168900" y="6300788"/>
          <p14:tracePt t="2519" x="4830763" y="6410325"/>
          <p14:tracePt t="2527" x="4565650" y="6483350"/>
          <p14:tracePt t="2535" x="4375150" y="6546850"/>
          <p14:tracePt t="2543" x="4219575" y="6611938"/>
          <p14:tracePt t="2551" x="4090988" y="6665913"/>
          <p14:tracePt t="2559" x="3935413" y="6738938"/>
          <p14:tracePt t="2567" x="3798888" y="6802438"/>
          <p14:tracePt t="2903" x="647700" y="6602413"/>
          <p14:tracePt t="2911" x="666750" y="6456363"/>
          <p14:tracePt t="2919" x="693738" y="6310313"/>
          <p14:tracePt t="2927" x="720725" y="6154738"/>
          <p14:tracePt t="2934" x="766763" y="6008688"/>
          <p14:tracePt t="2942" x="831850" y="5853113"/>
          <p14:tracePt t="2950" x="904875" y="5707063"/>
          <p14:tracePt t="2958" x="995363" y="5570538"/>
          <p14:tracePt t="2967" x="1087438" y="5414963"/>
          <p14:tracePt t="2975" x="1160463" y="5278438"/>
          <p14:tracePt t="2983" x="1250950" y="5159375"/>
          <p14:tracePt t="2990" x="1323975" y="5076825"/>
          <p14:tracePt t="3000" x="1360488" y="4976813"/>
          <p14:tracePt t="3007" x="1423988" y="4884738"/>
          <p14:tracePt t="3015" x="1479550" y="4784725"/>
          <p14:tracePt t="3023" x="1533525" y="4684713"/>
          <p14:tracePt t="3031" x="1579563" y="4584700"/>
          <p14:tracePt t="3038" x="1616075" y="4483100"/>
          <p14:tracePt t="3048" x="1662113" y="4402138"/>
          <p14:tracePt t="3054" x="1698625" y="4292600"/>
          <p14:tracePt t="3063" x="1725613" y="4173538"/>
          <p14:tracePt t="3071" x="1771650" y="4044950"/>
          <p14:tracePt t="3078" x="1808163" y="3881438"/>
          <p14:tracePt t="3087" x="1835150" y="3698875"/>
          <p14:tracePt t="3095" x="1863725" y="3516313"/>
          <p14:tracePt t="3103" x="1881188" y="3314700"/>
          <p14:tracePt t="3111" x="1900238" y="3086100"/>
          <p14:tracePt t="3119" x="1900238" y="2820988"/>
          <p14:tracePt t="3127" x="1890713" y="2547938"/>
          <p14:tracePt t="3134" x="1844675" y="2228850"/>
          <p14:tracePt t="3143" x="1762125" y="1825625"/>
          <p14:tracePt t="3151" x="1616075" y="1343025"/>
          <p14:tracePt t="3159" x="1470025" y="895350"/>
          <p14:tracePt t="3167" x="1277938" y="401638"/>
          <p14:tracePt t="4031" x="311150" y="6118225"/>
          <p14:tracePt t="4031" x="566738" y="6273800"/>
          <p14:tracePt t="4031" x="822325" y="6437313"/>
          <p14:tracePt t="4031" x="1031875" y="6538913"/>
          <p14:tracePt t="4031" x="1223963" y="6602413"/>
          <p14:tracePt t="4031" x="1379538" y="6648450"/>
          <p14:tracePt t="4031" x="1470025" y="6665913"/>
          <p14:tracePt t="4031" x="1525588" y="6665913"/>
          <p14:tracePt t="4031" x="1552575" y="6665913"/>
          <p14:tracePt t="4031" x="1562100" y="6665913"/>
          <p14:tracePt t="4031" x="1562100" y="6702425"/>
          <p14:tracePt t="4031" x="1562100" y="6775450"/>
          <p14:tracePt t="4031" x="720725" y="6356350"/>
          <p14:tracePt t="4031" x="538163" y="5762625"/>
          <p14:tracePt t="4031" x="365125" y="5195888"/>
          <p14:tracePt t="4031" x="136525" y="4665663"/>
          <p14:tracePt t="4638" x="82550" y="4840288"/>
          <p14:tracePt t="4646" x="128588" y="4976813"/>
          <p14:tracePt t="4654" x="173038" y="5095875"/>
          <p14:tracePt t="4663" x="201613" y="5168900"/>
          <p14:tracePt t="4670" x="219075" y="5214938"/>
          <p14:tracePt t="4678" x="219075" y="5241925"/>
          <p14:tracePt t="4686" x="219075" y="5251450"/>
          <p14:tracePt t="5062" x="219075" y="5259388"/>
          <p14:tracePt t="5070" x="246063" y="5259388"/>
          <p14:tracePt t="5078" x="301625" y="5287963"/>
          <p14:tracePt t="5086" x="420688" y="5314950"/>
          <p14:tracePt t="5094" x="530225" y="5351463"/>
          <p14:tracePt t="5102" x="666750" y="5397500"/>
          <p14:tracePt t="5110" x="793750" y="5441950"/>
          <p14:tracePt t="5118" x="912813" y="5487988"/>
          <p14:tracePt t="5126" x="1058863" y="5534025"/>
          <p14:tracePt t="5134" x="1214438" y="5580063"/>
          <p14:tracePt t="5142" x="1343025" y="5607050"/>
          <p14:tracePt t="5150" x="1497013" y="5653088"/>
          <p14:tracePt t="5158" x="1625600" y="5680075"/>
          <p14:tracePt t="5166" x="1735138" y="5707063"/>
          <p14:tracePt t="5174" x="1854200" y="5762625"/>
          <p14:tracePt t="5182" x="1936750" y="5789613"/>
          <p14:tracePt t="5190" x="2000250" y="5835650"/>
          <p14:tracePt t="5199" x="2063750" y="5853113"/>
          <p14:tracePt t="5206" x="2090738" y="5872163"/>
          <p14:tracePt t="5215" x="2119313" y="5899150"/>
          <p14:tracePt t="5222" x="2127250" y="5908675"/>
          <p14:tracePt t="5583" x="2127250" y="5918200"/>
          <p14:tracePt t="5590" x="2127250" y="5926138"/>
          <p14:tracePt t="5598" x="2109788" y="5926138"/>
          <p14:tracePt t="5606" x="2109788" y="5935663"/>
          <p14:tracePt t="8782" x="2100263" y="5935663"/>
          <p14:tracePt t="8790" x="2100263" y="5918200"/>
          <p14:tracePt t="8798" x="2100263" y="5881688"/>
          <p14:tracePt t="8806" x="2100263" y="5853113"/>
          <p14:tracePt t="8814" x="2100263" y="5843588"/>
          <p14:tracePt t="8822" x="2090738" y="5835650"/>
          <p14:tracePt t="9110" x="2090738" y="5826125"/>
          <p14:tracePt t="9118" x="2090738" y="5816600"/>
          <p14:tracePt t="9126" x="2090738" y="5799138"/>
          <p14:tracePt t="9142" x="2090738" y="5789613"/>
          <p14:tracePt t="9150" x="2090738" y="5780088"/>
          <p14:tracePt t="9158" x="2090738" y="5770563"/>
          <p14:tracePt t="9174" x="2090738" y="5762625"/>
          <p14:tracePt t="9182" x="2090738" y="5753100"/>
          <p14:tracePt t="9206" x="2100263" y="5743575"/>
          <p14:tracePt t="9254" x="2100263" y="5734050"/>
          <p14:tracePt t="9270" x="2100263" y="5726113"/>
          <p14:tracePt t="9286" x="2100263" y="5716588"/>
          <p14:tracePt t="9310" x="2100263" y="5707063"/>
          <p14:tracePt t="14102" x="2100263" y="5689600"/>
          <p14:tracePt t="14110" x="2173288" y="5497513"/>
          <p14:tracePt t="14118" x="2328863" y="5241925"/>
          <p14:tracePt t="14126" x="2484438" y="4986338"/>
          <p14:tracePt t="14134" x="2657475" y="4694238"/>
          <p14:tracePt t="14142" x="2786063" y="4446588"/>
          <p14:tracePt t="14150" x="2903538" y="4200525"/>
          <p14:tracePt t="14159" x="3022600" y="3927475"/>
          <p14:tracePt t="14166" x="3114675" y="3689350"/>
          <p14:tracePt t="14175" x="3195638" y="3451225"/>
          <p14:tracePt t="14182" x="3278188" y="3287713"/>
          <p14:tracePt t="14191" x="3343275" y="3132138"/>
          <p14:tracePt t="14198" x="3379788" y="3005138"/>
          <p14:tracePt t="14207" x="3397250" y="2940050"/>
          <p14:tracePt t="14214" x="3397250" y="2913063"/>
          <p14:tracePt t="14223" x="3397250" y="2903538"/>
          <p14:tracePt t="14230" x="3370263" y="2894013"/>
          <p14:tracePt t="14238" x="3324225" y="2876550"/>
          <p14:tracePt t="14246" x="3270250" y="2857500"/>
          <p14:tracePt t="14254" x="3187700" y="2849563"/>
          <p14:tracePt t="14262" x="3114675" y="2849563"/>
          <p14:tracePt t="14270" x="3041650" y="2849563"/>
          <p14:tracePt t="14278" x="2959100" y="2867025"/>
          <p14:tracePt t="14286" x="2876550" y="2922588"/>
          <p14:tracePt t="14294" x="2776538" y="2976563"/>
          <p14:tracePt t="14302" x="2693988" y="3032125"/>
          <p14:tracePt t="14310" x="2611438" y="3105150"/>
          <p14:tracePt t="14318" x="2547938" y="3151188"/>
          <p14:tracePt t="14326" x="2484438" y="3195638"/>
          <p14:tracePt t="14334" x="2438400" y="3232150"/>
          <p14:tracePt t="14342" x="2401888" y="3241675"/>
          <p14:tracePt t="14350" x="2401888" y="3251200"/>
          <p14:tracePt t="14406" x="2401888" y="3232150"/>
          <p14:tracePt t="14414" x="2419350" y="3187700"/>
          <p14:tracePt t="14422" x="2428875" y="3141663"/>
          <p14:tracePt t="14430" x="2438400" y="3105150"/>
          <p14:tracePt t="14438" x="2438400" y="3059113"/>
          <p14:tracePt t="14446" x="2438400" y="3032125"/>
          <p14:tracePt t="14454" x="2428875" y="2986088"/>
          <p14:tracePt t="14462" x="2411413" y="2968625"/>
          <p14:tracePt t="14470" x="2392363" y="2949575"/>
          <p14:tracePt t="14478" x="2355850" y="2940050"/>
          <p14:tracePt t="14486" x="2328863" y="2930525"/>
          <p14:tracePt t="14494" x="2301875" y="2930525"/>
          <p14:tracePt t="14503" x="2282825" y="2930525"/>
          <p14:tracePt t="14510" x="2255838" y="2930525"/>
          <p14:tracePt t="14518" x="2228850" y="2940050"/>
          <p14:tracePt t="14526" x="2200275" y="2959100"/>
          <p14:tracePt t="14534" x="2192338" y="2976563"/>
          <p14:tracePt t="14542" x="2192338" y="2995613"/>
          <p14:tracePt t="14550" x="2192338" y="3013075"/>
          <p14:tracePt t="14566" x="2192338" y="3022600"/>
          <p14:tracePt t="14575" x="2192338" y="3032125"/>
          <p14:tracePt t="14582" x="2209800" y="3041650"/>
          <p14:tracePt t="14592" x="2219325" y="3049588"/>
          <p14:tracePt t="14598" x="2228850" y="3049588"/>
          <p14:tracePt t="14614" x="2246313" y="3059113"/>
          <p14:tracePt t="14622" x="2265363" y="3068638"/>
          <p14:tracePt t="14638" x="2273300" y="3078163"/>
          <p14:tracePt t="14710" x="2265363" y="3078163"/>
          <p14:tracePt t="14718" x="2255838" y="3078163"/>
          <p14:tracePt t="14726" x="2219325" y="3078163"/>
          <p14:tracePt t="14734" x="2192338" y="3086100"/>
          <p14:tracePt t="14742" x="2163763" y="3095625"/>
          <p14:tracePt t="14750" x="2119313" y="3114675"/>
          <p14:tracePt t="14759" x="2090738" y="3132138"/>
          <p14:tracePt t="14766" x="2054225" y="3159125"/>
          <p14:tracePt t="14775" x="2027238" y="3178175"/>
          <p14:tracePt t="14782" x="2000250" y="3205163"/>
          <p14:tracePt t="14792" x="1963738" y="3251200"/>
          <p14:tracePt t="14798" x="1954213" y="3278188"/>
          <p14:tracePt t="14807" x="1944688" y="3297238"/>
          <p14:tracePt t="14814" x="1944688" y="3314700"/>
          <p14:tracePt t="14822" x="1944688" y="3324225"/>
          <p14:tracePt t="14830" x="1954213" y="3333750"/>
          <p14:tracePt t="14838" x="1981200" y="3333750"/>
          <p14:tracePt t="14846" x="2017713" y="3333750"/>
          <p14:tracePt t="14854" x="2063750" y="3333750"/>
          <p14:tracePt t="14862" x="2109788" y="3297238"/>
          <p14:tracePt t="14870" x="2146300" y="3260725"/>
          <p14:tracePt t="14878" x="2182813" y="3214688"/>
          <p14:tracePt t="14886" x="2219325" y="3168650"/>
          <p14:tracePt t="14894" x="2236788" y="3122613"/>
          <p14:tracePt t="14902" x="2246313" y="3078163"/>
          <p14:tracePt t="14910" x="2246313" y="3049588"/>
          <p14:tracePt t="14918" x="2246313" y="3022600"/>
          <p14:tracePt t="14926" x="2246313" y="3005138"/>
          <p14:tracePt t="14942" x="2246313" y="2995613"/>
          <p14:tracePt t="14991" x="2246313" y="3005138"/>
          <p14:tracePt t="14998" x="2265363" y="3032125"/>
          <p14:tracePt t="15007" x="2301875" y="3078163"/>
          <p14:tracePt t="15014" x="2338388" y="3122613"/>
          <p14:tracePt t="15022" x="2419350" y="3178175"/>
          <p14:tracePt t="15030" x="2538413" y="3251200"/>
          <p14:tracePt t="15039" x="2676525" y="3333750"/>
          <p14:tracePt t="15046" x="2840038" y="3378200"/>
          <p14:tracePt t="15054" x="3005138" y="3424238"/>
          <p14:tracePt t="15062" x="3159125" y="3470275"/>
          <p14:tracePt t="15070" x="3306763" y="3497263"/>
          <p14:tracePt t="15078" x="3433763" y="3524250"/>
          <p14:tracePt t="15086" x="3533775" y="3533775"/>
          <p14:tracePt t="15094" x="3606800" y="3533775"/>
          <p14:tracePt t="15102" x="3643313" y="3533775"/>
          <p14:tracePt t="15110" x="3671888" y="3524250"/>
          <p14:tracePt t="15118" x="3671888" y="3516313"/>
          <p14:tracePt t="15134" x="3671888" y="3506788"/>
          <p14:tracePt t="15142" x="3662363" y="3497263"/>
          <p14:tracePt t="15150" x="3616325" y="3470275"/>
          <p14:tracePt t="15158" x="3552825" y="3460750"/>
          <p14:tracePt t="15166" x="3479800" y="3433763"/>
          <p14:tracePt t="15175" x="3379788" y="3424238"/>
          <p14:tracePt t="15182" x="3270250" y="3406775"/>
          <p14:tracePt t="15191" x="3122613" y="3406775"/>
          <p14:tracePt t="15198" x="2976563" y="3397250"/>
          <p14:tracePt t="15207" x="2830513" y="3378200"/>
          <p14:tracePt t="15214" x="2667000" y="3351213"/>
          <p14:tracePt t="15222" x="2484438" y="3314700"/>
          <p14:tracePt t="15230" x="2319338" y="3305175"/>
          <p14:tracePt t="15239" x="2146300" y="3268663"/>
          <p14:tracePt t="15246" x="2017713" y="3241675"/>
          <p14:tracePt t="15254" x="1890713" y="3214688"/>
          <p14:tracePt t="15262" x="1808163" y="3187700"/>
          <p14:tracePt t="15270" x="1725613" y="3159125"/>
          <p14:tracePt t="15278" x="1689100" y="3141663"/>
          <p14:tracePt t="15286" x="1681163" y="3132138"/>
          <p14:tracePt t="15294" x="1662113" y="3122613"/>
          <p14:tracePt t="15310" x="1662113" y="3114675"/>
          <p14:tracePt t="15342" x="1662113" y="3122613"/>
          <p14:tracePt t="15350" x="1671638" y="3132138"/>
          <p14:tracePt t="15358" x="1717675" y="3168650"/>
          <p14:tracePt t="15366" x="1781175" y="3187700"/>
          <p14:tracePt t="15375" x="1854200" y="3205163"/>
          <p14:tracePt t="15382" x="1944688" y="3214688"/>
          <p14:tracePt t="15391" x="2017713" y="3214688"/>
          <p14:tracePt t="15398" x="2082800" y="3214688"/>
          <p14:tracePt t="15407" x="2119313" y="3214688"/>
          <p14:tracePt t="15414" x="2163763" y="3195638"/>
          <p14:tracePt t="15423" x="2192338" y="3178175"/>
          <p14:tracePt t="15430" x="2219325" y="3151188"/>
          <p14:tracePt t="15438" x="2228850" y="3132138"/>
          <p14:tracePt t="15446" x="2246313" y="3114675"/>
          <p14:tracePt t="15454" x="2255838" y="3095625"/>
          <p14:tracePt t="15462" x="2255838" y="3078163"/>
          <p14:tracePt t="15470" x="2265363" y="3068638"/>
          <p14:tracePt t="15478" x="2265363" y="3059113"/>
          <p14:tracePt t="15494" x="2265363" y="3049588"/>
          <p14:tracePt t="15550" x="2265363" y="3059113"/>
          <p14:tracePt t="15558" x="2265363" y="3078163"/>
          <p14:tracePt t="15566" x="2265363" y="3095625"/>
          <p14:tracePt t="15575" x="2265363" y="3105150"/>
          <p14:tracePt t="15582" x="2265363" y="3114675"/>
          <p14:tracePt t="15654" x="2265363" y="3105150"/>
          <p14:tracePt t="15662" x="2265363" y="3086100"/>
          <p14:tracePt t="15670" x="2265363" y="3078163"/>
          <p14:tracePt t="15678" x="2265363" y="3068638"/>
          <p14:tracePt t="15686" x="2255838" y="3068638"/>
          <p14:tracePt t="15694" x="2255838" y="3059113"/>
          <p14:tracePt t="15758" x="2246313" y="3078163"/>
          <p14:tracePt t="15766" x="2236788" y="3086100"/>
          <p14:tracePt t="15774" x="2236788" y="3095625"/>
          <p14:tracePt t="15782" x="2236788" y="3114675"/>
          <p14:tracePt t="15791" x="2228850" y="3122613"/>
          <p14:tracePt t="15798" x="2228850" y="3132138"/>
          <p14:tracePt t="15808" x="2228850" y="3141663"/>
          <p14:tracePt t="15814" x="2228850" y="3151188"/>
          <p14:tracePt t="15823" x="2228850" y="3159125"/>
          <p14:tracePt t="15830" x="2246313" y="3178175"/>
          <p14:tracePt t="15839" x="2265363" y="3187700"/>
          <p14:tracePt t="15846" x="2309813" y="3205163"/>
          <p14:tracePt t="15855" x="2355850" y="3214688"/>
          <p14:tracePt t="15862" x="2411413" y="3241675"/>
          <p14:tracePt t="15870" x="2493963" y="3287713"/>
          <p14:tracePt t="15878" x="2593975" y="3314700"/>
          <p14:tracePt t="15886" x="2720975" y="3351213"/>
          <p14:tracePt t="15894" x="2840038" y="3397250"/>
          <p14:tracePt t="15902" x="2949575" y="3424238"/>
          <p14:tracePt t="15910" x="3032125" y="3443288"/>
          <p14:tracePt t="15918" x="3105150" y="3443288"/>
          <p14:tracePt t="15926" x="3159125" y="3443288"/>
          <p14:tracePt t="15934" x="3205163" y="3443288"/>
          <p14:tracePt t="15942" x="3260725" y="3443288"/>
          <p14:tracePt t="15950" x="3287713" y="3443288"/>
          <p14:tracePt t="15958" x="3306763" y="3414713"/>
          <p14:tracePt t="15966" x="3324225" y="3414713"/>
          <p14:tracePt t="15974" x="3343275" y="3406775"/>
          <p14:tracePt t="15982" x="3351213" y="3406775"/>
          <p14:tracePt t="15991" x="3360738" y="3397250"/>
          <p14:tracePt t="16007" x="3360738" y="3387725"/>
          <p14:tracePt t="16039" x="3370263" y="3387725"/>
          <p14:tracePt t="16062" x="3379788" y="3397250"/>
          <p14:tracePt t="16070" x="3387725" y="3397250"/>
          <p14:tracePt t="16078" x="3406775" y="3414713"/>
          <p14:tracePt t="16086" x="3433763" y="3443288"/>
          <p14:tracePt t="16094" x="3497263" y="3470275"/>
          <p14:tracePt t="16102" x="3543300" y="3497263"/>
          <p14:tracePt t="16110" x="3635375" y="3543300"/>
          <p14:tracePt t="16118" x="3735388" y="3570288"/>
          <p14:tracePt t="16126" x="3817938" y="3589338"/>
          <p14:tracePt t="16134" x="3908425" y="3589338"/>
          <p14:tracePt t="16142" x="3944938" y="3589338"/>
          <p14:tracePt t="16150" x="3990975" y="3589338"/>
          <p14:tracePt t="16158" x="4008438" y="3570288"/>
          <p14:tracePt t="16166" x="4017963" y="3543300"/>
          <p14:tracePt t="16174" x="4017963" y="3516313"/>
          <p14:tracePt t="16182" x="4017963" y="3497263"/>
          <p14:tracePt t="16191" x="4017963" y="3479800"/>
          <p14:tracePt t="16198" x="4008438" y="3460750"/>
          <p14:tracePt t="16207" x="4000500" y="3443288"/>
          <p14:tracePt t="16214" x="3981450" y="3414713"/>
          <p14:tracePt t="16223" x="3963988" y="3406775"/>
          <p14:tracePt t="16230" x="3954463" y="3406775"/>
          <p14:tracePt t="16239" x="3944938" y="3406775"/>
          <p14:tracePt t="16246" x="3935413" y="3406775"/>
          <p14:tracePt t="16262" x="3927475" y="3406775"/>
          <p14:tracePt t="16278" x="3927475" y="3414713"/>
          <p14:tracePt t="16286" x="3917950" y="3424238"/>
          <p14:tracePt t="16294" x="3917950" y="3443288"/>
          <p14:tracePt t="16302" x="3917950" y="3451225"/>
          <p14:tracePt t="16342" x="3908425" y="3451225"/>
          <p14:tracePt t="16518" x="3890963" y="3479800"/>
          <p14:tracePt t="16526" x="3854450" y="3516313"/>
          <p14:tracePt t="16534" x="3808413" y="3552825"/>
          <p14:tracePt t="16542" x="3744913" y="3589338"/>
          <p14:tracePt t="16550" x="3662363" y="3625850"/>
          <p14:tracePt t="16558" x="3579813" y="3679825"/>
          <p14:tracePt t="16566" x="3470275" y="3725863"/>
          <p14:tracePt t="16574" x="3333750" y="3752850"/>
          <p14:tracePt t="16582" x="3205163" y="3789363"/>
          <p14:tracePt t="16591" x="3059113" y="3816350"/>
          <p14:tracePt t="16598" x="2922588" y="3844925"/>
          <p14:tracePt t="16607" x="2776538" y="3871913"/>
          <p14:tracePt t="16614" x="2647950" y="3917950"/>
          <p14:tracePt t="16623" x="2530475" y="3944938"/>
          <p14:tracePt t="16630" x="2447925" y="3990975"/>
          <p14:tracePt t="16639" x="2392363" y="4008438"/>
          <p14:tracePt t="16646" x="2346325" y="4017963"/>
          <p14:tracePt t="16655" x="2301875" y="4044950"/>
          <p14:tracePt t="16662" x="2282825" y="4054475"/>
          <p14:tracePt t="16671" x="2265363" y="4064000"/>
          <p14:tracePt t="16678" x="2265363" y="4073525"/>
          <p14:tracePt t="16774" x="2255838" y="4073525"/>
          <p14:tracePt t="16926" x="2246313" y="4064000"/>
          <p14:tracePt t="16934" x="2236788" y="4037013"/>
          <p14:tracePt t="16942" x="2228850" y="4017963"/>
          <p14:tracePt t="16950" x="2209800" y="4000500"/>
          <p14:tracePt t="16958" x="2173288" y="3954463"/>
          <p14:tracePt t="16966" x="2163763" y="3927475"/>
          <p14:tracePt t="16974" x="2146300" y="3889375"/>
          <p14:tracePt t="16982" x="2127250" y="3862388"/>
          <p14:tracePt t="17005" x="2100263" y="3816350"/>
          <p14:tracePt t="17007" x="2073275" y="3808413"/>
          <p14:tracePt t="17030" x="2063750" y="3808413"/>
          <p14:tracePt t="17046" x="2054225" y="3808413"/>
          <p14:tracePt t="17054" x="2054225" y="3816350"/>
          <p14:tracePt t="17062" x="2046288" y="3852863"/>
          <p14:tracePt t="17071" x="2046288" y="3881438"/>
          <p14:tracePt t="17078" x="2036763" y="3908425"/>
          <p14:tracePt t="17087" x="2036763" y="3927475"/>
          <p14:tracePt t="17094" x="2036763" y="3935413"/>
          <p14:tracePt t="17102" x="2036763" y="3944938"/>
          <p14:tracePt t="17110" x="2036763" y="3954463"/>
          <p14:tracePt t="17150" x="2046288" y="3954463"/>
          <p14:tracePt t="17158" x="2063750" y="3954463"/>
          <p14:tracePt t="17166" x="2082800" y="3935413"/>
          <p14:tracePt t="17174" x="2100263" y="3908425"/>
          <p14:tracePt t="17182" x="2136775" y="3881438"/>
          <p14:tracePt t="17190" x="2155825" y="3844925"/>
          <p14:tracePt t="17198" x="2173288" y="3825875"/>
          <p14:tracePt t="17207" x="2182813" y="3808413"/>
          <p14:tracePt t="17214" x="2192338" y="3789363"/>
          <p14:tracePt t="17223" x="2192338" y="3771900"/>
          <p14:tracePt t="17230" x="2200275" y="3771900"/>
          <p14:tracePt t="17270" x="2200275" y="3789363"/>
          <p14:tracePt t="17278" x="2200275" y="3816350"/>
          <p14:tracePt t="17286" x="2192338" y="3862388"/>
          <p14:tracePt t="17294" x="2182813" y="3889375"/>
          <p14:tracePt t="17302" x="2173288" y="3927475"/>
          <p14:tracePt t="17310" x="2163763" y="3954463"/>
          <p14:tracePt t="17318" x="2163763" y="3971925"/>
          <p14:tracePt t="17326" x="2155825" y="3990975"/>
          <p14:tracePt t="17334" x="2155825" y="4000500"/>
          <p14:tracePt t="17382" x="2155825" y="3990975"/>
          <p14:tracePt t="17390" x="2155825" y="3963988"/>
          <p14:tracePt t="17398" x="2155825" y="3944938"/>
          <p14:tracePt t="17407" x="2155825" y="3927475"/>
          <p14:tracePt t="17414" x="2163763" y="3908425"/>
          <p14:tracePt t="17423" x="2163763" y="3889375"/>
          <p14:tracePt t="17430" x="2163763" y="3881438"/>
          <p14:tracePt t="17439" x="2163763" y="3871913"/>
          <p14:tracePt t="17446" x="2163763" y="3862388"/>
          <p14:tracePt t="17494" x="2163763" y="3871913"/>
          <p14:tracePt t="17502" x="2163763" y="3889375"/>
          <p14:tracePt t="17510" x="2163763" y="3917950"/>
          <p14:tracePt t="17518" x="2163763" y="3935413"/>
          <p14:tracePt t="17526" x="2163763" y="3954463"/>
          <p14:tracePt t="17534" x="2155825" y="3963988"/>
          <p14:tracePt t="17542" x="2155825" y="3971925"/>
          <p14:tracePt t="17550" x="2155825" y="3981450"/>
          <p14:tracePt t="18871" x="2146300" y="3990975"/>
          <p14:tracePt t="18950" x="2136775" y="3990975"/>
          <p14:tracePt t="18958" x="2136775" y="3981450"/>
          <p14:tracePt t="18966" x="2136775" y="3971925"/>
          <p14:tracePt t="18974" x="2136775" y="3963988"/>
          <p14:tracePt t="18989" x="2136775" y="3954463"/>
          <p14:tracePt t="18990" x="2136775" y="3944938"/>
          <p14:tracePt t="19006" x="2136775" y="3935413"/>
          <p14:tracePt t="19078" x="2136775" y="3944938"/>
          <p14:tracePt t="19087" x="2136775" y="3954463"/>
          <p14:tracePt t="19094" x="2127250" y="3971925"/>
          <p14:tracePt t="19102" x="2127250" y="3981450"/>
          <p14:tracePt t="19110" x="2127250" y="3990975"/>
          <p14:tracePt t="19142" x="2127250" y="4000500"/>
          <p14:tracePt t="19182" x="2127250" y="3981450"/>
          <p14:tracePt t="19190" x="2127250" y="3963988"/>
          <p14:tracePt t="19198" x="2127250" y="3944938"/>
          <p14:tracePt t="19206" x="2127250" y="3935413"/>
          <p14:tracePt t="19214" x="2127250" y="3917950"/>
          <p14:tracePt t="19230" x="2127250" y="3908425"/>
          <p14:tracePt t="19239" x="2127250" y="3898900"/>
          <p14:tracePt t="19302" x="2127250" y="3917950"/>
          <p14:tracePt t="19310" x="2136775" y="3917950"/>
          <p14:tracePt t="19318" x="2136775" y="3927475"/>
          <p14:tracePt t="19326" x="2146300" y="3935413"/>
          <p14:tracePt t="19382" x="2155825" y="3927475"/>
          <p14:tracePt t="19390" x="2155825" y="3908425"/>
          <p14:tracePt t="19398" x="2163763" y="3889375"/>
          <p14:tracePt t="19406" x="2163763" y="3871913"/>
          <p14:tracePt t="19414" x="2163763" y="3852863"/>
          <p14:tracePt t="19422" x="2163763" y="3844925"/>
          <p14:tracePt t="19430" x="2163763" y="3825875"/>
          <p14:tracePt t="19439" x="2163763" y="3808413"/>
          <p14:tracePt t="19446" x="2163763" y="3798888"/>
          <p14:tracePt t="19455" x="2163763" y="3789363"/>
          <p14:tracePt t="19510" x="2163763" y="3808413"/>
          <p14:tracePt t="19518" x="2163763" y="3844925"/>
          <p14:tracePt t="19526" x="2163763" y="3889375"/>
          <p14:tracePt t="19534" x="2163763" y="3917950"/>
          <p14:tracePt t="19542" x="2136775" y="3963988"/>
          <p14:tracePt t="19550" x="2127250" y="3990975"/>
          <p14:tracePt t="19558" x="2127250" y="4008438"/>
          <p14:tracePt t="19566" x="2119313" y="4027488"/>
          <p14:tracePt t="19574" x="2109788" y="4037013"/>
          <p14:tracePt t="19598" x="2109788" y="4044950"/>
          <p14:tracePt t="19646" x="2109788" y="4037013"/>
          <p14:tracePt t="19655" x="2109788" y="4027488"/>
          <p14:tracePt t="19662" x="2109788" y="4017963"/>
          <p14:tracePt t="19678" x="2109788" y="4008438"/>
          <p14:tracePt t="19687" x="2109788" y="4000500"/>
          <p14:tracePt t="19694" x="2109788" y="3990975"/>
          <p14:tracePt t="19703" x="2109788" y="3981450"/>
          <p14:tracePt t="19710" x="2100263" y="3971925"/>
          <p14:tracePt t="20238" x="2100263" y="3954463"/>
          <p14:tracePt t="20254" x="2100263" y="3944938"/>
          <p14:tracePt t="20262" x="2100263" y="3935413"/>
          <p14:tracePt t="20271" x="2100263" y="3917950"/>
          <p14:tracePt t="20278" x="2100263" y="3908425"/>
          <p14:tracePt t="20287" x="2109788" y="3889375"/>
          <p14:tracePt t="20294" x="2109788" y="3871913"/>
          <p14:tracePt t="20303" x="2119313" y="3852863"/>
          <p14:tracePt t="20310" x="2119313" y="3844925"/>
          <p14:tracePt t="20326" x="2127250" y="3835400"/>
          <p14:tracePt t="20334" x="2127250" y="3825875"/>
          <p14:tracePt t="20423" x="2127250" y="3844925"/>
          <p14:tracePt t="20430" x="2136775" y="3862388"/>
          <p14:tracePt t="20438" x="2136775" y="3881438"/>
          <p14:tracePt t="20455" x="2136775" y="3898900"/>
          <p14:tracePt t="20462" x="2136775" y="3908425"/>
          <p14:tracePt t="20471" x="2136775" y="3917950"/>
          <p14:tracePt t="20478" x="2136775" y="3927475"/>
          <p14:tracePt t="20534" x="2146300" y="3927475"/>
          <p14:tracePt t="20574" x="2146300" y="3917950"/>
          <p14:tracePt t="20646" x="2146300" y="3927475"/>
          <p14:tracePt t="20654" x="2146300" y="3935413"/>
          <p14:tracePt t="20662" x="2146300" y="3954463"/>
          <p14:tracePt t="20678" x="2136775" y="3971925"/>
          <p14:tracePt t="20687" x="2136775" y="3981450"/>
          <p14:tracePt t="20694" x="2127250" y="4000500"/>
          <p14:tracePt t="20703" x="2127250" y="4008438"/>
          <p14:tracePt t="20710" x="2119313" y="4017963"/>
          <p14:tracePt t="20726" x="2119313" y="4027488"/>
          <p14:tracePt t="20774" x="2119313" y="4017963"/>
          <p14:tracePt t="20782" x="2109788" y="4000500"/>
          <p14:tracePt t="20790" x="2109788" y="3981450"/>
          <p14:tracePt t="20798" x="2109788" y="3971925"/>
          <p14:tracePt t="20806" x="2109788" y="3954463"/>
          <p14:tracePt t="20814" x="2100263" y="3954463"/>
          <p14:tracePt t="20822" x="2100263" y="3935413"/>
          <p14:tracePt t="20830" x="2100263" y="3927475"/>
          <p14:tracePt t="20838" x="2100263" y="3917950"/>
          <p14:tracePt t="21222" x="2100263" y="3908425"/>
          <p14:tracePt t="21246" x="2100263" y="3898900"/>
          <p14:tracePt t="24374" x="2192338" y="3898900"/>
          <p14:tracePt t="24382" x="2374900" y="3898900"/>
          <p14:tracePt t="24390" x="2574925" y="3917950"/>
          <p14:tracePt t="24398" x="2822575" y="3917950"/>
          <p14:tracePt t="24406" x="3049588" y="3917950"/>
          <p14:tracePt t="24414" x="3351213" y="3917950"/>
          <p14:tracePt t="24422" x="3652838" y="3917950"/>
          <p14:tracePt t="24430" x="3854450" y="3908425"/>
          <p14:tracePt t="24438" x="4073525" y="3889375"/>
          <p14:tracePt t="24446" x="4256088" y="3862388"/>
          <p14:tracePt t="24454" x="4411663" y="3816350"/>
          <p14:tracePt t="24462" x="4521200" y="3789363"/>
          <p14:tracePt t="24470" x="4602163" y="3752850"/>
          <p14:tracePt t="24478" x="4667250" y="3725863"/>
          <p14:tracePt t="24486" x="4711700" y="3716338"/>
          <p14:tracePt t="24494" x="4740275" y="3716338"/>
          <p14:tracePt t="24502" x="4757738" y="3716338"/>
          <p14:tracePt t="24510" x="4767263" y="3716338"/>
          <p14:tracePt t="24558" x="4767263" y="3725863"/>
          <p14:tracePt t="24574" x="4767263" y="3735388"/>
          <p14:tracePt t="24590" x="4776788" y="3743325"/>
          <p14:tracePt t="24598" x="4784725" y="3743325"/>
          <p14:tracePt t="24606" x="4784725" y="3752850"/>
          <p14:tracePt t="24614" x="4803775" y="3752850"/>
          <p14:tracePt t="24622" x="4821238" y="3752850"/>
          <p14:tracePt t="24630" x="4849813" y="3762375"/>
          <p14:tracePt t="24638" x="4895850" y="3771900"/>
          <p14:tracePt t="24646" x="4949825" y="3771900"/>
          <p14:tracePt t="24654" x="5041900" y="3789363"/>
          <p14:tracePt t="24662" x="5122863" y="3798888"/>
          <p14:tracePt t="24670" x="5214938" y="3798888"/>
          <p14:tracePt t="24678" x="5287963" y="3798888"/>
          <p14:tracePt t="24686" x="5341938" y="3798888"/>
          <p14:tracePt t="24694" x="5370513" y="3789363"/>
          <p14:tracePt t="24702" x="5378450" y="3779838"/>
          <p14:tracePt t="24710" x="5378450" y="3771900"/>
          <p14:tracePt t="24718" x="5370513" y="3752850"/>
          <p14:tracePt t="24726" x="5341938" y="3743325"/>
          <p14:tracePt t="24735" x="5324475" y="3725863"/>
          <p14:tracePt t="24742" x="5278438" y="3716338"/>
          <p14:tracePt t="24751" x="5251450" y="3706813"/>
          <p14:tracePt t="24758" x="5195888" y="3706813"/>
          <p14:tracePt t="24767" x="5122863" y="3689350"/>
          <p14:tracePt t="24774" x="5041900" y="3679825"/>
          <p14:tracePt t="24783" x="4932363" y="3662363"/>
          <p14:tracePt t="24790" x="4803775" y="3662363"/>
          <p14:tracePt t="24799" x="4694238" y="3662363"/>
          <p14:tracePt t="24806" x="4548188" y="3662363"/>
          <p14:tracePt t="24814" x="4419600" y="3662363"/>
          <p14:tracePt t="24822" x="4292600" y="3670300"/>
          <p14:tracePt t="24830" x="4183063" y="3679825"/>
          <p14:tracePt t="24838" x="4064000" y="3716338"/>
          <p14:tracePt t="24846" x="3990975" y="3725863"/>
          <p14:tracePt t="24854" x="3908425" y="3735388"/>
          <p14:tracePt t="24862" x="3835400" y="3752850"/>
          <p14:tracePt t="24870" x="3789363" y="3752850"/>
          <p14:tracePt t="24878" x="3762375" y="3762375"/>
          <p14:tracePt t="24886" x="3744913" y="3762375"/>
          <p14:tracePt t="24894" x="3735388" y="3762375"/>
          <p14:tracePt t="24958" x="3744913" y="3762375"/>
          <p14:tracePt t="24967" x="3752850" y="3762375"/>
          <p14:tracePt t="24974" x="3762375" y="3762375"/>
          <p14:tracePt t="24983" x="3771900" y="3752850"/>
          <p14:tracePt t="24999" x="3781425" y="3743325"/>
          <p14:tracePt t="25015" x="3781425" y="3735388"/>
          <p14:tracePt t="25086" x="3789363" y="3735388"/>
          <p14:tracePt t="25190" x="3789363" y="3725863"/>
          <p14:tracePt t="25206" x="3781425" y="3725863"/>
          <p14:tracePt t="25214" x="3781425" y="3716338"/>
          <p14:tracePt t="25222" x="3771900" y="3716338"/>
          <p14:tracePt t="25230" x="3762375" y="3716338"/>
          <p14:tracePt t="25238" x="3752850" y="3706813"/>
          <p14:tracePt t="25246" x="3744913" y="3706813"/>
          <p14:tracePt t="25254" x="3744913" y="3698875"/>
          <p14:tracePt t="25270" x="3735388" y="3698875"/>
          <p14:tracePt t="25358" x="3735388" y="3706813"/>
          <p14:tracePt t="25622" x="3744913" y="3706813"/>
          <p14:tracePt t="25662" x="3752850" y="3706813"/>
          <p14:tracePt t="25694" x="3762375" y="3706813"/>
          <p14:tracePt t="25750" x="3762375" y="3716338"/>
          <p14:tracePt t="25758" x="3762375" y="3735388"/>
          <p14:tracePt t="25767" x="3762375" y="3743325"/>
          <p14:tracePt t="25774" x="3762375" y="3779838"/>
          <p14:tracePt t="25783" x="3762375" y="3808413"/>
          <p14:tracePt t="25790" x="3762375" y="3835400"/>
          <p14:tracePt t="25799" x="3762375" y="3862388"/>
          <p14:tracePt t="25807" x="3762375" y="3881438"/>
          <p14:tracePt t="25815" x="3762375" y="3898900"/>
          <p14:tracePt t="25823" x="3762375" y="3917950"/>
          <p14:tracePt t="25878" x="3762375" y="3908425"/>
          <p14:tracePt t="25886" x="3771900" y="3898900"/>
          <p14:tracePt t="25894" x="3781425" y="3881438"/>
          <p14:tracePt t="25902" x="3789363" y="3862388"/>
          <p14:tracePt t="25910" x="3789363" y="3852863"/>
          <p14:tracePt t="25918" x="3798888" y="3844925"/>
          <p14:tracePt t="25926" x="3808413" y="3825875"/>
          <p14:tracePt t="25934" x="3808413" y="3816350"/>
          <p14:tracePt t="25942" x="3808413" y="3808413"/>
          <p14:tracePt t="25951" x="3808413" y="3798888"/>
          <p14:tracePt t="25967" x="3808413" y="3789363"/>
          <p14:tracePt t="26142" x="3808413" y="3779838"/>
          <p14:tracePt t="26166" x="3808413" y="3771900"/>
          <p14:tracePt t="26262" x="3808413" y="3762375"/>
          <p14:tracePt t="26318" x="3808413" y="3752850"/>
          <p14:tracePt t="27254" x="3808413" y="3762375"/>
          <p14:tracePt t="27263" x="3817938" y="3762375"/>
          <p14:tracePt t="27270" x="3825875" y="3779838"/>
          <p14:tracePt t="27278" x="3825875" y="3789363"/>
          <p14:tracePt t="27286" x="3835400" y="3808413"/>
          <p14:tracePt t="27294" x="3835400" y="3816350"/>
          <p14:tracePt t="27302" x="3844925" y="3825875"/>
          <p14:tracePt t="27310" x="3844925" y="3835400"/>
          <p14:tracePt t="27326" x="3844925" y="3844925"/>
          <p14:tracePt t="27334" x="3844925" y="3852863"/>
          <p14:tracePt t="27342" x="3844925" y="3862388"/>
          <p14:tracePt t="27350" x="3844925" y="3881438"/>
          <p14:tracePt t="27358" x="3844925" y="3889375"/>
          <p14:tracePt t="27366" x="3844925" y="3898900"/>
          <p14:tracePt t="27374" x="3844925" y="3927475"/>
          <p14:tracePt t="27383" x="3835400" y="3944938"/>
          <p14:tracePt t="27390" x="3825875" y="3963988"/>
          <p14:tracePt t="27399" x="3817938" y="3981450"/>
          <p14:tracePt t="27406" x="3817938" y="3990975"/>
          <p14:tracePt t="27415" x="3808413" y="3990975"/>
          <p14:tracePt t="27431" x="3808413" y="4000500"/>
          <p14:tracePt t="27438" x="3798888" y="4000500"/>
          <p14:tracePt t="27454" x="3789363" y="4000500"/>
          <p14:tracePt t="27470" x="3781425" y="4000500"/>
          <p14:tracePt t="27502" x="3771900" y="3990975"/>
          <p14:tracePt t="27510" x="3771900" y="3981450"/>
          <p14:tracePt t="27518" x="3771900" y="3963988"/>
          <p14:tracePt t="27526" x="3762375" y="3935413"/>
          <p14:tracePt t="27534" x="3752850" y="3917950"/>
          <p14:tracePt t="27542" x="3735388" y="3871913"/>
          <p14:tracePt t="27550" x="3725863" y="3844925"/>
          <p14:tracePt t="27558" x="3716338" y="3825875"/>
          <p14:tracePt t="27566" x="3708400" y="3789363"/>
          <p14:tracePt t="27574" x="3689350" y="3771900"/>
          <p14:tracePt t="27583" x="3679825" y="3743325"/>
          <p14:tracePt t="27590" x="3662363" y="3716338"/>
          <p14:tracePt t="27599" x="3643313" y="3698875"/>
          <p14:tracePt t="27606" x="3635375" y="3670300"/>
          <p14:tracePt t="27615" x="3616325" y="3662363"/>
          <p14:tracePt t="27631" x="3606800" y="3662363"/>
          <p14:tracePt t="27686" x="3616325" y="3662363"/>
          <p14:tracePt t="27702" x="3625850" y="3662363"/>
          <p14:tracePt t="27710" x="3643313" y="3662363"/>
          <p14:tracePt t="27718" x="3652838" y="3662363"/>
          <p14:tracePt t="27726" x="3662363" y="3662363"/>
          <p14:tracePt t="27734" x="3671888" y="3662363"/>
          <p14:tracePt t="27742" x="3679825" y="3662363"/>
          <p14:tracePt t="27750" x="3689350" y="3662363"/>
          <p14:tracePt t="27758" x="3698875" y="3662363"/>
          <p14:tracePt t="27766" x="3708400" y="3662363"/>
          <p14:tracePt t="27774" x="3716338" y="3662363"/>
          <p14:tracePt t="27782" x="3725863" y="3662363"/>
          <p14:tracePt t="27854" x="3735388" y="3662363"/>
          <p14:tracePt t="27870" x="3744913" y="3662363"/>
          <p14:tracePt t="27878" x="3752850" y="3670300"/>
          <p14:tracePt t="27886" x="3771900" y="3679825"/>
          <p14:tracePt t="27894" x="3789363" y="3689350"/>
          <p14:tracePt t="27902" x="3808413" y="3698875"/>
          <p14:tracePt t="27910" x="3825875" y="3698875"/>
          <p14:tracePt t="27918" x="3835400" y="3698875"/>
          <p14:tracePt t="27926" x="3854450" y="3706813"/>
          <p14:tracePt t="27934" x="3862388" y="3706813"/>
          <p14:tracePt t="27942" x="3871913" y="3706813"/>
          <p14:tracePt t="27950" x="3890963" y="3706813"/>
          <p14:tracePt t="27966" x="3898900" y="3706813"/>
          <p14:tracePt t="27974" x="3908425" y="3716338"/>
          <p14:tracePt t="28022" x="3908425" y="3706813"/>
          <p14:tracePt t="28031" x="3908425" y="3698875"/>
          <p14:tracePt t="28038" x="3908425" y="3689350"/>
          <p14:tracePt t="28046" x="3908425" y="3679825"/>
          <p14:tracePt t="28054" x="3908425" y="3670300"/>
          <p14:tracePt t="28063" x="3908425" y="3662363"/>
          <p14:tracePt t="28070" x="3908425" y="3652838"/>
          <p14:tracePt t="28078" x="3898900" y="3652838"/>
          <p14:tracePt t="28158" x="3898900" y="3670300"/>
          <p14:tracePt t="28166" x="3881438" y="3689350"/>
          <p14:tracePt t="28174" x="3871913" y="3716338"/>
          <p14:tracePt t="28182" x="3862388" y="3735388"/>
          <p14:tracePt t="28190" x="3854450" y="3771900"/>
          <p14:tracePt t="28199" x="3854450" y="3798888"/>
          <p14:tracePt t="28206" x="3844925" y="3816350"/>
          <p14:tracePt t="28215" x="3844925" y="3835400"/>
          <p14:tracePt t="28222" x="3844925" y="3852863"/>
          <p14:tracePt t="28231" x="3835400" y="3871913"/>
          <p14:tracePt t="28238" x="3835400" y="3881438"/>
          <p14:tracePt t="28334" x="3835400" y="3889375"/>
          <p14:tracePt t="28398" x="3835400" y="3881438"/>
          <p14:tracePt t="28406" x="3835400" y="3871913"/>
          <p14:tracePt t="28415" x="3835400" y="3862388"/>
          <p14:tracePt t="28422" x="3835400" y="3844925"/>
          <p14:tracePt t="28431" x="3844925" y="3825875"/>
          <p14:tracePt t="28438" x="3844925" y="3816350"/>
          <p14:tracePt t="28446" x="3844925" y="3808413"/>
          <p14:tracePt t="28454" x="3844925" y="3789363"/>
          <p14:tracePt t="28462" x="3844925" y="3771900"/>
          <p14:tracePt t="28470" x="3844925" y="3762375"/>
          <p14:tracePt t="28478" x="3844925" y="3743325"/>
          <p14:tracePt t="28486" x="3825875" y="3725863"/>
          <p14:tracePt t="28494" x="3808413" y="3706813"/>
          <p14:tracePt t="28502" x="3781425" y="3698875"/>
          <p14:tracePt t="28510" x="3744913" y="3689350"/>
          <p14:tracePt t="28518" x="3716338" y="3689350"/>
          <p14:tracePt t="28526" x="3689350" y="3679825"/>
          <p14:tracePt t="28534" x="3652838" y="3662363"/>
          <p14:tracePt t="28542" x="3643313" y="3662363"/>
          <p14:tracePt t="28550" x="3635375" y="3662363"/>
          <p14:tracePt t="28558" x="3625850" y="3662363"/>
          <p14:tracePt t="28606" x="3625850" y="3670300"/>
          <p14:tracePt t="28615" x="3625850" y="3689350"/>
          <p14:tracePt t="28622" x="3635375" y="3698875"/>
          <p14:tracePt t="28631" x="3652838" y="3706813"/>
          <p14:tracePt t="28638" x="3652838" y="3716338"/>
          <p14:tracePt t="28647" x="3671888" y="3725863"/>
          <p14:tracePt t="28654" x="3679825" y="3725863"/>
          <p14:tracePt t="28663" x="3689350" y="3725863"/>
          <p14:tracePt t="28670" x="3698875" y="3725863"/>
          <p14:tracePt t="28678" x="3708400" y="3735388"/>
          <p14:tracePt t="28686" x="3716338" y="3735388"/>
          <p14:tracePt t="28702" x="3725863" y="3735388"/>
          <p14:tracePt t="28718" x="3735388" y="3735388"/>
          <p14:tracePt t="28758" x="3744913" y="3725863"/>
          <p14:tracePt t="28766" x="3744913" y="3706813"/>
          <p14:tracePt t="28774" x="3735388" y="3698875"/>
          <p14:tracePt t="28782" x="3708400" y="3679825"/>
          <p14:tracePt t="28790" x="3643313" y="3652838"/>
          <p14:tracePt t="28798" x="3552825" y="3625850"/>
          <p14:tracePt t="28806" x="3433763" y="3597275"/>
          <p14:tracePt t="28815" x="3270250" y="3552825"/>
          <p14:tracePt t="28822" x="3086100" y="3533775"/>
          <p14:tracePt t="28831" x="2859088" y="3506788"/>
          <p14:tracePt t="28838" x="2657475" y="3487738"/>
          <p14:tracePt t="28847" x="2419350" y="3451225"/>
          <p14:tracePt t="28854" x="2236788" y="3443288"/>
          <p14:tracePt t="28863" x="2073275" y="3443288"/>
          <p14:tracePt t="28870" x="1927225" y="3443288"/>
          <p14:tracePt t="28879" x="1817688" y="3443288"/>
          <p14:tracePt t="28886" x="1725613" y="3443288"/>
          <p14:tracePt t="28894" x="1689100" y="3443288"/>
          <p14:tracePt t="28902" x="1662113" y="3443288"/>
          <p14:tracePt t="28910" x="1644650" y="3443288"/>
          <p14:tracePt t="28958" x="1652588" y="3443288"/>
          <p14:tracePt t="28966" x="1671638" y="3443288"/>
          <p14:tracePt t="28974" x="1681163" y="3443288"/>
          <p14:tracePt t="28982" x="1689100" y="3443288"/>
          <p14:tracePt t="28990" x="1708150" y="3443288"/>
          <p14:tracePt t="29006" x="1725613" y="3443288"/>
          <p14:tracePt t="29015" x="1735138" y="3443288"/>
          <p14:tracePt t="29022" x="1744663" y="3443288"/>
          <p14:tracePt t="29031" x="1754188" y="3443288"/>
          <p14:tracePt t="29038" x="1762125" y="3443288"/>
          <p14:tracePt t="29047" x="1762125" y="3433763"/>
          <p14:tracePt t="29054" x="1762125" y="3424238"/>
          <p14:tracePt t="29063" x="1762125" y="3414713"/>
          <p14:tracePt t="29070" x="1771650" y="3406775"/>
          <p14:tracePt t="29086" x="1781175" y="3406775"/>
          <p14:tracePt t="29095" x="1790700" y="3397250"/>
          <p14:tracePt t="29102" x="1798638" y="3397250"/>
          <p14:tracePt t="29110" x="1808163" y="3397250"/>
          <p14:tracePt t="29118" x="1817688" y="3387725"/>
          <p14:tracePt t="29142" x="1827213" y="3378200"/>
          <p14:tracePt t="29182" x="1827213" y="3370263"/>
          <p14:tracePt t="29190" x="1835150" y="3370263"/>
          <p14:tracePt t="29206" x="1844675" y="3370263"/>
          <p14:tracePt t="29215" x="1844675" y="3360738"/>
          <p14:tracePt t="29222" x="1854200" y="3360738"/>
          <p14:tracePt t="29238" x="1863725" y="3351213"/>
          <p14:tracePt t="29247" x="1871663" y="3351213"/>
          <p14:tracePt t="29254" x="1871663" y="3341688"/>
          <p14:tracePt t="29270" x="1881188" y="3341688"/>
          <p14:tracePt t="29279" x="1890713" y="3333750"/>
          <p14:tracePt t="29294" x="1900238" y="3324225"/>
          <p14:tracePt t="29302" x="1908175" y="3314700"/>
          <p14:tracePt t="29318" x="1917700" y="3305175"/>
          <p14:tracePt t="29326" x="1927225" y="3297238"/>
          <p14:tracePt t="29342" x="1927225" y="3287713"/>
          <p14:tracePt t="29350" x="1936750" y="3278188"/>
          <p14:tracePt t="29358" x="1936750" y="3268663"/>
          <p14:tracePt t="29374" x="1936750" y="3260725"/>
          <p14:tracePt t="29407" x="1936750" y="3251200"/>
          <p14:tracePt t="29414" x="1944688" y="3251200"/>
          <p14:tracePt t="29438" x="1944688" y="3241675"/>
          <p14:tracePt t="29734" x="1944688" y="3260725"/>
          <p14:tracePt t="29742" x="1954213" y="3278188"/>
          <p14:tracePt t="29750" x="1963738" y="3297238"/>
          <p14:tracePt t="29758" x="1973263" y="3314700"/>
          <p14:tracePt t="29766" x="1981200" y="3324225"/>
          <p14:tracePt t="29774" x="1990725" y="3333750"/>
          <p14:tracePt t="29782" x="2000250" y="3341688"/>
          <p14:tracePt t="29790" x="2000250" y="3351213"/>
          <p14:tracePt t="29798" x="2009775" y="3351213"/>
          <p14:tracePt t="29814" x="2027238" y="3351213"/>
          <p14:tracePt t="29822" x="2027238" y="3360738"/>
          <p14:tracePt t="29831" x="2046288" y="3360738"/>
          <p14:tracePt t="29838" x="2063750" y="3370263"/>
          <p14:tracePt t="29847" x="2063750" y="3378200"/>
          <p14:tracePt t="29854" x="2073275" y="3378200"/>
          <p14:tracePt t="30166" x="2054225" y="3360738"/>
          <p14:tracePt t="30174" x="2027238" y="3341688"/>
          <p14:tracePt t="30182" x="1981200" y="3324225"/>
          <p14:tracePt t="30190" x="1963738" y="3305175"/>
          <p14:tracePt t="30198" x="1927225" y="3297238"/>
          <p14:tracePt t="30214" x="1927225" y="3287713"/>
          <p14:tracePt t="30223" x="1917700" y="3287713"/>
          <p14:tracePt t="30238" x="1917700" y="3278188"/>
          <p14:tracePt t="30247" x="1908175" y="3278188"/>
          <p14:tracePt t="30254" x="1908175" y="3268663"/>
          <p14:tracePt t="30606" x="1908175" y="3260725"/>
          <p14:tracePt t="30614" x="1900238" y="3260725"/>
          <p14:tracePt t="30646" x="1900238" y="3251200"/>
          <p14:tracePt t="30694" x="1900238" y="3241675"/>
          <p14:tracePt t="30750" x="1900238" y="3232150"/>
          <p14:tracePt t="31102" x="1900238" y="3224213"/>
          <p14:tracePt t="31142" x="1900238" y="3214688"/>
          <p14:tracePt t="31174" x="1900238" y="3205163"/>
          <p14:tracePt t="31254" x="1908175" y="3205163"/>
          <p14:tracePt t="31270" x="1917700" y="3205163"/>
          <p14:tracePt t="31279" x="1927225" y="3205163"/>
          <p14:tracePt t="31286" x="1944688" y="3205163"/>
          <p14:tracePt t="31295" x="1954213" y="3205163"/>
          <p14:tracePt t="31302" x="1973263" y="3205163"/>
          <p14:tracePt t="31311" x="1981200" y="3205163"/>
          <p14:tracePt t="31318" x="1990725" y="3205163"/>
          <p14:tracePt t="31326" x="2000250" y="3205163"/>
          <p14:tracePt t="31542" x="2000250" y="3214688"/>
          <p14:tracePt t="31566" x="2000250" y="3224213"/>
          <p14:tracePt t="31582" x="2000250" y="3232150"/>
          <p14:tracePt t="31614" x="2000250" y="3241675"/>
          <p14:tracePt t="31622" x="2000250" y="3251200"/>
          <p14:tracePt t="31742" x="2000250" y="3241675"/>
          <p14:tracePt t="32406" x="2000250" y="3251200"/>
          <p14:tracePt t="32414" x="2000250" y="3260725"/>
          <p14:tracePt t="32422" x="2000250" y="3278188"/>
          <p14:tracePt t="32430" x="2000250" y="3297238"/>
          <p14:tracePt t="32438" x="2000250" y="3314700"/>
          <p14:tracePt t="32446" x="2000250" y="3333750"/>
          <p14:tracePt t="32454" x="1990725" y="3360738"/>
          <p14:tracePt t="32463" x="1981200" y="3406775"/>
          <p14:tracePt t="32470" x="1973263" y="3443288"/>
          <p14:tracePt t="32479" x="1973263" y="3487738"/>
          <p14:tracePt t="32486" x="1973263" y="3543300"/>
          <p14:tracePt t="32496" x="1973263" y="3597275"/>
          <p14:tracePt t="32502" x="1973263" y="3652838"/>
          <p14:tracePt t="32511" x="1973263" y="3706813"/>
          <p14:tracePt t="32518" x="1973263" y="3752850"/>
          <p14:tracePt t="32527" x="1973263" y="3808413"/>
          <p14:tracePt t="32534" x="1981200" y="3852863"/>
          <p14:tracePt t="32543" x="1981200" y="3889375"/>
          <p14:tracePt t="32550" x="2000250" y="3917950"/>
          <p14:tracePt t="32558" x="2000250" y="3927475"/>
          <p14:tracePt t="32566" x="2000250" y="3935413"/>
          <p14:tracePt t="33030" x="2000250" y="3927475"/>
          <p14:tracePt t="33038" x="1990725" y="3927475"/>
          <p14:tracePt t="33046" x="1981200" y="3927475"/>
          <p14:tracePt t="33062" x="1973263" y="3927475"/>
          <p14:tracePt t="33070" x="1963738" y="3917950"/>
          <p14:tracePt t="33079" x="1954213" y="3908425"/>
          <p14:tracePt t="33086" x="1944688" y="3898900"/>
          <p14:tracePt t="33095" x="1936750" y="3898900"/>
          <p14:tracePt t="33102" x="1917700" y="3889375"/>
          <p14:tracePt t="33111" x="1908175" y="3889375"/>
          <p14:tracePt t="33118" x="1900238" y="3881438"/>
          <p14:tracePt t="33127" x="1881188" y="3881438"/>
          <p14:tracePt t="33134" x="1871663" y="3881438"/>
          <p14:tracePt t="33150" x="1871663" y="3871913"/>
          <p14:tracePt t="33214" x="1871663" y="3862388"/>
          <p14:tracePt t="33510" x="1900238" y="3862388"/>
          <p14:tracePt t="33518" x="1944688" y="3862388"/>
          <p14:tracePt t="33528" x="2000250" y="3871913"/>
          <p14:tracePt t="33534" x="2090738" y="3881438"/>
          <p14:tracePt t="33543" x="2182813" y="3881438"/>
          <p14:tracePt t="33550" x="2328863" y="3898900"/>
          <p14:tracePt t="33559" x="2474913" y="3908425"/>
          <p14:tracePt t="33566" x="2647950" y="3927475"/>
          <p14:tracePt t="33574" x="2822575" y="3927475"/>
          <p14:tracePt t="33582" x="3005138" y="3944938"/>
          <p14:tracePt t="33590" x="3187700" y="3944938"/>
          <p14:tracePt t="33598" x="3370263" y="3944938"/>
          <p14:tracePt t="33606" x="3533775" y="3944938"/>
          <p14:tracePt t="33614" x="3679825" y="3944938"/>
          <p14:tracePt t="33622" x="3808413" y="3944938"/>
          <p14:tracePt t="33630" x="3898900" y="3935413"/>
          <p14:tracePt t="33638" x="3990975" y="3927475"/>
          <p14:tracePt t="33646" x="4064000" y="3889375"/>
          <p14:tracePt t="33654" x="4090988" y="3862388"/>
          <p14:tracePt t="33662" x="4110038" y="3852863"/>
          <p14:tracePt t="33670" x="4127500" y="3835400"/>
          <p14:tracePt t="33678" x="4127500" y="3825875"/>
          <p14:tracePt t="33702" x="4119563" y="3816350"/>
          <p14:tracePt t="33711" x="4090988" y="3816350"/>
          <p14:tracePt t="33718" x="4064000" y="3798888"/>
          <p14:tracePt t="33727" x="4017963" y="3789363"/>
          <p14:tracePt t="33734" x="3990975" y="3779838"/>
          <p14:tracePt t="33743" x="3954463" y="3771900"/>
          <p14:tracePt t="33750" x="3944938" y="3771900"/>
          <p14:tracePt t="33759" x="3908425" y="3762375"/>
          <p14:tracePt t="33766" x="3898900" y="3762375"/>
          <p14:tracePt t="33774" x="3890963" y="3752850"/>
          <p14:tracePt t="33782" x="3881438" y="3752850"/>
          <p14:tracePt t="33790" x="3871913" y="3752850"/>
          <p14:tracePt t="33798" x="3871913" y="3743325"/>
          <p14:tracePt t="33806" x="3862388" y="3743325"/>
          <p14:tracePt t="33814" x="3854450" y="3735388"/>
          <p14:tracePt t="33830" x="3844925" y="3735388"/>
          <p14:tracePt t="33838" x="3835400" y="3735388"/>
          <p14:tracePt t="33870" x="3825875" y="3735388"/>
          <p14:tracePt t="33878" x="3817938" y="3735388"/>
          <p14:tracePt t="33886" x="3817938" y="3725863"/>
          <p14:tracePt t="33895" x="3808413" y="3725863"/>
          <p14:tracePt t="33911" x="3798888" y="3725863"/>
          <p14:tracePt t="33928" x="3789363" y="3725863"/>
          <p14:tracePt t="33934" x="3781425" y="3725863"/>
          <p14:tracePt t="33958" x="3771900" y="3725863"/>
          <p14:tracePt t="33982" x="3762375" y="3725863"/>
          <p14:tracePt t="34038" x="3762375" y="3735388"/>
          <p14:tracePt t="34086" x="3762375" y="3743325"/>
          <p14:tracePt t="34127" x="3762375" y="3735388"/>
          <p14:tracePt t="34144" x="3762375" y="3725863"/>
          <p14:tracePt t="34150" x="3762375" y="3716338"/>
          <p14:tracePt t="34158" x="3762375" y="3706813"/>
          <p14:tracePt t="34166" x="3762375" y="3698875"/>
          <p14:tracePt t="34174" x="3752850" y="3698875"/>
          <p14:tracePt t="34182" x="3752850" y="3689350"/>
          <p14:tracePt t="34198" x="3744913" y="3689350"/>
          <p14:tracePt t="34206" x="3735388" y="3689350"/>
          <p14:tracePt t="34222" x="3725863" y="3689350"/>
          <p14:tracePt t="34230" x="3725863" y="3698875"/>
          <p14:tracePt t="34238" x="3725863" y="3706813"/>
          <p14:tracePt t="34246" x="3725863" y="3725863"/>
          <p14:tracePt t="34262" x="3725863" y="3735388"/>
          <p14:tracePt t="34270" x="3725863" y="3743325"/>
          <p14:tracePt t="34326" x="3735388" y="3735388"/>
          <p14:tracePt t="34334" x="3744913" y="3725863"/>
          <p14:tracePt t="34343" x="3744913" y="3716338"/>
          <p14:tracePt t="34350" x="3752850" y="3706813"/>
          <p14:tracePt t="34359" x="3762375" y="3689350"/>
          <p14:tracePt t="34366" x="3762375" y="3670300"/>
          <p14:tracePt t="34375" x="3771900" y="3652838"/>
          <p14:tracePt t="34382" x="3771900" y="3643313"/>
          <p14:tracePt t="34390" x="3771900" y="3625850"/>
          <p14:tracePt t="34398" x="3771900" y="3616325"/>
          <p14:tracePt t="34454" x="3771900" y="3625850"/>
          <p14:tracePt t="34462" x="3762375" y="3643313"/>
          <p14:tracePt t="34470" x="3762375" y="3662363"/>
          <p14:tracePt t="34478" x="3752850" y="3670300"/>
          <p14:tracePt t="34486" x="3752850" y="3689350"/>
          <p14:tracePt t="34527" x="3752850" y="3698875"/>
          <p14:tracePt t="34750" x="3752850" y="3706813"/>
          <p14:tracePt t="34760" x="3752850" y="3716338"/>
          <p14:tracePt t="35342" x="3752850" y="3735388"/>
          <p14:tracePt t="35350" x="3762375" y="3735388"/>
          <p14:tracePt t="35359" x="3762375" y="3743325"/>
          <p14:tracePt t="35446" x="3771900" y="3743325"/>
          <p14:tracePt t="35462" x="3781425" y="3743325"/>
          <p14:tracePt t="35470" x="3789363" y="3735388"/>
          <p14:tracePt t="35478" x="3789363" y="3716338"/>
          <p14:tracePt t="35486" x="3789363" y="3706813"/>
          <p14:tracePt t="35494" x="3789363" y="3698875"/>
          <p14:tracePt t="35502" x="3798888" y="3670300"/>
          <p14:tracePt t="35510" x="3808413" y="3670300"/>
          <p14:tracePt t="35518" x="3808413" y="3662363"/>
          <p14:tracePt t="35527" x="3808413" y="3652838"/>
          <p14:tracePt t="35598" x="3808413" y="3662363"/>
          <p14:tracePt t="35606" x="3808413" y="3670300"/>
          <p14:tracePt t="35614" x="3808413" y="3689350"/>
          <p14:tracePt t="35622" x="3808413" y="3706813"/>
          <p14:tracePt t="35630" x="3808413" y="3716338"/>
          <p14:tracePt t="35638" x="3798888" y="3735388"/>
          <p14:tracePt t="35646" x="3798888" y="3752850"/>
          <p14:tracePt t="35654" x="3798888" y="3762375"/>
          <p14:tracePt t="35670" x="3798888" y="3771900"/>
          <p14:tracePt t="35758" x="3798888" y="3762375"/>
          <p14:tracePt t="35774" x="3798888" y="3752850"/>
          <p14:tracePt t="35782" x="3798888" y="3743325"/>
          <p14:tracePt t="35790" x="3798888" y="3735388"/>
          <p14:tracePt t="35854" x="3789363" y="3735388"/>
          <p14:tracePt t="35862" x="3781425" y="3735388"/>
          <p14:tracePt t="35878" x="3781425" y="3743325"/>
          <p14:tracePt t="35886" x="3771900" y="3752850"/>
          <p14:tracePt t="35894" x="3771900" y="3762375"/>
          <p14:tracePt t="35902" x="3762375" y="3762375"/>
          <p14:tracePt t="35910" x="3762375" y="3771900"/>
          <p14:tracePt t="35983" x="3762375" y="3752850"/>
          <p14:tracePt t="35990" x="3762375" y="3743325"/>
          <p14:tracePt t="35998" x="3762375" y="3735388"/>
          <p14:tracePt t="36007" x="3762375" y="3716338"/>
          <p14:tracePt t="36014" x="3762375" y="3706813"/>
          <p14:tracePt t="36022" x="3771900" y="3689350"/>
          <p14:tracePt t="36030" x="3771900" y="3679825"/>
          <p14:tracePt t="36038" x="3771900" y="3662363"/>
          <p14:tracePt t="36046" x="3771900" y="3652838"/>
          <p14:tracePt t="36054" x="3771900" y="3643313"/>
          <p14:tracePt t="36110" x="3771900" y="3662363"/>
          <p14:tracePt t="36118" x="3762375" y="3679825"/>
          <p14:tracePt t="36126" x="3752850" y="3706813"/>
          <p14:tracePt t="36134" x="3744913" y="3725863"/>
          <p14:tracePt t="36143" x="3744913" y="3752850"/>
          <p14:tracePt t="36150" x="3744913" y="3762375"/>
          <p14:tracePt t="36159" x="3735388" y="3779838"/>
          <p14:tracePt t="36166" x="3735388" y="3789363"/>
          <p14:tracePt t="36175" x="3735388" y="3798888"/>
          <p14:tracePt t="36238" x="3744913" y="3798888"/>
          <p14:tracePt t="36246" x="3752850" y="3789363"/>
          <p14:tracePt t="36254" x="3752850" y="3779838"/>
          <p14:tracePt t="36262" x="3762375" y="3779838"/>
          <p14:tracePt t="36270" x="3771900" y="3771900"/>
          <p14:tracePt t="36278" x="3781425" y="3771900"/>
          <p14:tracePt t="36287" x="3789363" y="3762375"/>
          <p14:tracePt t="36294" x="3798888" y="3752850"/>
          <p14:tracePt t="36302" x="3808413" y="3743325"/>
          <p14:tracePt t="36310" x="3808413" y="3735388"/>
          <p14:tracePt t="36318" x="3817938" y="3725863"/>
          <p14:tracePt t="36327" x="3835400" y="3716338"/>
          <p14:tracePt t="36334" x="3854450" y="3716338"/>
          <p14:tracePt t="36343" x="3862388" y="3716338"/>
          <p14:tracePt t="36350" x="3881438" y="3716338"/>
          <p14:tracePt t="36359" x="3890963" y="3716338"/>
          <p14:tracePt t="36375" x="3898900" y="3716338"/>
          <p14:tracePt t="36382" x="3917950" y="3716338"/>
          <p14:tracePt t="36391" x="3927475" y="3716338"/>
          <p14:tracePt t="36407" x="3935413" y="3716338"/>
          <p14:tracePt t="36414" x="3944938" y="3716338"/>
          <p14:tracePt t="36430" x="3954463" y="3716338"/>
          <p14:tracePt t="36454" x="3963988" y="3716338"/>
          <p14:tracePt t="36470" x="3971925" y="3706813"/>
          <p14:tracePt t="36478" x="3971925" y="3698875"/>
          <p14:tracePt t="36486" x="3981450" y="3689350"/>
          <p14:tracePt t="36494" x="3981450" y="3679825"/>
          <p14:tracePt t="36502" x="3981450" y="3670300"/>
          <p14:tracePt t="36510" x="3981450" y="3662363"/>
          <p14:tracePt t="36526" x="3981450" y="3652838"/>
          <p14:tracePt t="36543" x="3963988" y="3652838"/>
          <p14:tracePt t="36550" x="3944938" y="3652838"/>
          <p14:tracePt t="36559" x="3927475" y="3652838"/>
          <p14:tracePt t="36566" x="3917950" y="3652838"/>
          <p14:tracePt t="36575" x="3898900" y="3652838"/>
          <p14:tracePt t="36582" x="3871913" y="3662363"/>
          <p14:tracePt t="36591" x="3854450" y="3670300"/>
          <p14:tracePt t="36598" x="3825875" y="3679825"/>
          <p14:tracePt t="36607" x="3817938" y="3698875"/>
          <p14:tracePt t="36614" x="3798888" y="3716338"/>
          <p14:tracePt t="36622" x="3789363" y="3725863"/>
          <p14:tracePt t="36630" x="3789363" y="3735388"/>
          <p14:tracePt t="36638" x="3789363" y="3743325"/>
          <p14:tracePt t="36734" x="3789363" y="3735388"/>
          <p14:tracePt t="36743" x="3789363" y="3716338"/>
          <p14:tracePt t="36750" x="3798888" y="3706813"/>
          <p14:tracePt t="36759" x="3798888" y="3689350"/>
          <p14:tracePt t="36766" x="3798888" y="3679825"/>
          <p14:tracePt t="36775" x="3808413" y="3670300"/>
          <p14:tracePt t="36782" x="3808413" y="3662363"/>
          <p14:tracePt t="36862" x="3808413" y="3670300"/>
          <p14:tracePt t="36886" x="3808413" y="3679825"/>
          <p14:tracePt t="38774" x="3808413" y="3689350"/>
          <p14:tracePt t="38782" x="3808413" y="3706813"/>
          <p14:tracePt t="38798" x="3808413" y="3716338"/>
          <p14:tracePt t="38814" x="3808413" y="3725863"/>
          <p14:tracePt t="38822" x="3808413" y="3735388"/>
          <p14:tracePt t="38830" x="3798888" y="3735388"/>
          <p14:tracePt t="38839" x="3789363" y="3743325"/>
          <p14:tracePt t="38846" x="3781425" y="3743325"/>
          <p14:tracePt t="38854" x="3771900" y="3752850"/>
          <p14:tracePt t="38862" x="3771900" y="3762375"/>
          <p14:tracePt t="38870" x="3762375" y="3771900"/>
          <p14:tracePt t="38878" x="3752850" y="3771900"/>
          <p14:tracePt t="38982" x="3752850" y="3779838"/>
          <p14:tracePt t="38991" x="3752850" y="3789363"/>
          <p14:tracePt t="39007" x="3744913" y="3789363"/>
          <p14:tracePt t="39086" x="3752850" y="3789363"/>
          <p14:tracePt t="39094" x="3762375" y="3752850"/>
          <p14:tracePt t="39102" x="3771900" y="3725863"/>
          <p14:tracePt t="39110" x="3781425" y="3698875"/>
          <p14:tracePt t="39118" x="3781425" y="3652838"/>
          <p14:tracePt t="39126" x="3789363" y="3625850"/>
          <p14:tracePt t="39134" x="3798888" y="3579813"/>
          <p14:tracePt t="39142" x="3817938" y="3552825"/>
          <p14:tracePt t="39150" x="3817938" y="3524250"/>
          <p14:tracePt t="39158" x="3817938" y="3497263"/>
          <p14:tracePt t="39166" x="3817938" y="3460750"/>
          <p14:tracePt t="39182" x="3817938" y="3451225"/>
          <p14:tracePt t="39310" x="3817938" y="3470275"/>
          <p14:tracePt t="39318" x="3817938" y="3479800"/>
          <p14:tracePt t="39326" x="3817938" y="3497263"/>
          <p14:tracePt t="39334" x="3817938" y="3506788"/>
          <p14:tracePt t="39342" x="3817938" y="3516313"/>
          <p14:tracePt t="39350" x="3817938" y="3524250"/>
          <p14:tracePt t="39358" x="3825875" y="3524250"/>
          <p14:tracePt t="39366" x="3825875" y="3533775"/>
          <p14:tracePt t="39382" x="3825875" y="3543300"/>
          <p14:tracePt t="39423" x="3817938" y="3543300"/>
          <p14:tracePt t="39430" x="3789363" y="3543300"/>
          <p14:tracePt t="39438" x="3752850" y="3543300"/>
          <p14:tracePt t="39446" x="3689350" y="3543300"/>
          <p14:tracePt t="39455" x="3598863" y="3533775"/>
          <p14:tracePt t="39462" x="3506788" y="3516313"/>
          <p14:tracePt t="39470" x="3387725" y="3487738"/>
          <p14:tracePt t="39478" x="3241675" y="3460750"/>
          <p14:tracePt t="39486" x="3095625" y="3414713"/>
          <p14:tracePt t="39494" x="2959100" y="3370263"/>
          <p14:tracePt t="39503" x="2813050" y="3324225"/>
          <p14:tracePt t="39510" x="2657475" y="3278188"/>
          <p14:tracePt t="39518" x="2511425" y="3224213"/>
          <p14:tracePt t="39526" x="2411413" y="3195638"/>
          <p14:tracePt t="39534" x="2319338" y="3151188"/>
          <p14:tracePt t="39542" x="2236788" y="3141663"/>
          <p14:tracePt t="39550" x="2200275" y="3122613"/>
          <p14:tracePt t="39558" x="2173288" y="3114675"/>
          <p14:tracePt t="39566" x="2173288" y="3105150"/>
          <p14:tracePt t="39614" x="2192338" y="3105150"/>
          <p14:tracePt t="39623" x="2209800" y="3105150"/>
          <p14:tracePt t="39630" x="2228850" y="3132138"/>
          <p14:tracePt t="39638" x="2236788" y="3132138"/>
          <p14:tracePt t="39646" x="2255838" y="3141663"/>
          <p14:tracePt t="39655" x="2273300" y="3151188"/>
          <p14:tracePt t="39662" x="2292350" y="3178175"/>
          <p14:tracePt t="39671" x="2301875" y="3195638"/>
          <p14:tracePt t="39678" x="2309813" y="3195638"/>
          <p14:tracePt t="39686" x="2309813" y="3205163"/>
          <p14:tracePt t="39694" x="2309813" y="3214688"/>
          <p14:tracePt t="39702" x="2309813" y="3224213"/>
          <p14:tracePt t="39710" x="2301875" y="3232150"/>
          <p14:tracePt t="39718" x="2292350" y="3232150"/>
          <p14:tracePt t="39726" x="2273300" y="3241675"/>
          <p14:tracePt t="39734" x="2265363" y="3241675"/>
          <p14:tracePt t="39742" x="2246313" y="3241675"/>
          <p14:tracePt t="39750" x="2228850" y="3241675"/>
          <p14:tracePt t="39758" x="2209800" y="3241675"/>
          <p14:tracePt t="39766" x="2173288" y="3241675"/>
          <p14:tracePt t="39774" x="2163763" y="3241675"/>
          <p14:tracePt t="39782" x="2146300" y="3232150"/>
          <p14:tracePt t="39791" x="2127250" y="3232150"/>
          <p14:tracePt t="39798" x="2119313" y="3232150"/>
          <p14:tracePt t="39807" x="2109788" y="3232150"/>
          <p14:tracePt t="39814" x="2100263" y="3232150"/>
          <p14:tracePt t="39823" x="2090738" y="3232150"/>
          <p14:tracePt t="39830" x="2082800" y="3232150"/>
          <p14:tracePt t="39919" x="2090738" y="3232150"/>
          <p14:tracePt t="39926" x="2109788" y="3232150"/>
          <p14:tracePt t="39934" x="2127250" y="3232150"/>
          <p14:tracePt t="39942" x="2146300" y="3241675"/>
          <p14:tracePt t="39950" x="2173288" y="3251200"/>
          <p14:tracePt t="39958" x="2192338" y="3251200"/>
          <p14:tracePt t="39966" x="2228850" y="3260725"/>
          <p14:tracePt t="39974" x="2246313" y="3268663"/>
          <p14:tracePt t="39982" x="2273300" y="3278188"/>
          <p14:tracePt t="40006" x="2319338" y="3287713"/>
          <p14:tracePt t="40007" x="2328863" y="3297238"/>
          <p14:tracePt t="40014" x="2346325" y="3297238"/>
          <p14:tracePt t="40024" x="2355850" y="3297238"/>
          <p14:tracePt t="40030" x="2374900" y="3305175"/>
          <p14:tracePt t="40046" x="2382838" y="3305175"/>
          <p14:tracePt t="40055" x="2401888" y="3314700"/>
          <p14:tracePt t="40062" x="2411413" y="3314700"/>
          <p14:tracePt t="40071" x="2419350" y="3324225"/>
          <p14:tracePt t="40078" x="2428875" y="3324225"/>
          <p14:tracePt t="40086" x="2438400" y="3333750"/>
          <p14:tracePt t="40094" x="2447925" y="3333750"/>
          <p14:tracePt t="40102" x="2457450" y="3341688"/>
          <p14:tracePt t="40110" x="2474913" y="3341688"/>
          <p14:tracePt t="40118" x="2484438" y="3341688"/>
          <p14:tracePt t="40126" x="2501900" y="3341688"/>
          <p14:tracePt t="40134" x="2520950" y="3341688"/>
          <p14:tracePt t="40142" x="2530475" y="3351213"/>
          <p14:tracePt t="40150" x="2538413" y="3351213"/>
          <p14:tracePt t="40158" x="2557463" y="3360738"/>
          <p14:tracePt t="40166" x="2584450" y="3370263"/>
          <p14:tracePt t="40174" x="2611438" y="3370263"/>
          <p14:tracePt t="40182" x="2640013" y="3378200"/>
          <p14:tracePt t="40191" x="2684463" y="3397250"/>
          <p14:tracePt t="40198" x="2713038" y="3406775"/>
          <p14:tracePt t="40207" x="2757488" y="3414713"/>
          <p14:tracePt t="40214" x="2794000" y="3414713"/>
          <p14:tracePt t="40223" x="2840038" y="3424238"/>
          <p14:tracePt t="40230" x="2867025" y="3433763"/>
          <p14:tracePt t="40239" x="2895600" y="3433763"/>
          <p14:tracePt t="40246" x="2940050" y="3443288"/>
          <p14:tracePt t="40255" x="2959100" y="3451225"/>
          <p14:tracePt t="40262" x="2986088" y="3451225"/>
          <p14:tracePt t="40271" x="3005138" y="3460750"/>
          <p14:tracePt t="40278" x="3022600" y="3460750"/>
          <p14:tracePt t="40287" x="3032125" y="3460750"/>
          <p14:tracePt t="40294" x="3049588" y="3470275"/>
          <p14:tracePt t="40302" x="3068638" y="3470275"/>
          <p14:tracePt t="40310" x="3086100" y="3479800"/>
          <p14:tracePt t="40318" x="3114675" y="3487738"/>
          <p14:tracePt t="40326" x="3141663" y="3497263"/>
          <p14:tracePt t="40334" x="3168650" y="3497263"/>
          <p14:tracePt t="40342" x="3205163" y="3516313"/>
          <p14:tracePt t="40350" x="3232150" y="3516313"/>
          <p14:tracePt t="40358" x="3260725" y="3524250"/>
          <p14:tracePt t="40366" x="3287713" y="3524250"/>
          <p14:tracePt t="40374" x="3306763" y="3524250"/>
          <p14:tracePt t="40382" x="3324225" y="3533775"/>
          <p14:tracePt t="40390" x="3360738" y="3533775"/>
          <p14:tracePt t="40398" x="3379788" y="3533775"/>
          <p14:tracePt t="40407" x="3397250" y="3543300"/>
          <p14:tracePt t="40414" x="3397250" y="3552825"/>
          <p14:tracePt t="40423" x="3416300" y="3552825"/>
          <p14:tracePt t="40430" x="3433763" y="3560763"/>
          <p14:tracePt t="40439" x="3452813" y="3560763"/>
          <p14:tracePt t="40446" x="3460750" y="3560763"/>
          <p14:tracePt t="40454" x="3479800" y="3570288"/>
          <p14:tracePt t="40462" x="3497263" y="3570288"/>
          <p14:tracePt t="40471" x="3516313" y="3579813"/>
          <p14:tracePt t="40478" x="3525838" y="3589338"/>
          <p14:tracePt t="40486" x="3543300" y="3589338"/>
          <p14:tracePt t="40494" x="3562350" y="3597275"/>
          <p14:tracePt t="40502" x="3579813" y="3606800"/>
          <p14:tracePt t="40510" x="3598863" y="3606800"/>
          <p14:tracePt t="40518" x="3616325" y="3616325"/>
          <p14:tracePt t="40526" x="3635375" y="3625850"/>
          <p14:tracePt t="40534" x="3652838" y="3625850"/>
          <p14:tracePt t="40542" x="3671888" y="3633788"/>
          <p14:tracePt t="40550" x="3689350" y="3633788"/>
          <p14:tracePt t="40566" x="3698875" y="3643313"/>
          <p14:tracePt t="40574" x="3708400" y="3643313"/>
          <p14:tracePt t="40582" x="3716338" y="3643313"/>
          <p14:tracePt t="40670" x="3725863" y="3643313"/>
          <p14:tracePt t="40702" x="3725863" y="3652838"/>
          <p14:tracePt t="40774" x="3735388" y="3652838"/>
          <p14:tracePt t="41342" x="3735388" y="3662363"/>
          <p14:tracePt t="41350" x="3735388" y="3670300"/>
          <p14:tracePt t="41358" x="3708400" y="3689350"/>
          <p14:tracePt t="41366" x="3689350" y="3706813"/>
          <p14:tracePt t="41374" x="3643313" y="3743325"/>
          <p14:tracePt t="41382" x="3598863" y="3762375"/>
          <p14:tracePt t="41390" x="3543300" y="3808413"/>
          <p14:tracePt t="41398" x="3479800" y="3862388"/>
          <p14:tracePt t="41406" x="3397250" y="3917950"/>
          <p14:tracePt t="41414" x="3333750" y="3971925"/>
          <p14:tracePt t="41423" x="3232150" y="4017963"/>
          <p14:tracePt t="41430" x="3151188" y="4054475"/>
          <p14:tracePt t="41439" x="3041650" y="4100513"/>
          <p14:tracePt t="41446" x="2940050" y="4127500"/>
          <p14:tracePt t="41455" x="2830513" y="4137025"/>
          <p14:tracePt t="41462" x="2740025" y="4137025"/>
          <p14:tracePt t="41471" x="2667000" y="4154488"/>
          <p14:tracePt t="41478" x="2620963" y="4154488"/>
          <p14:tracePt t="41487" x="2593975" y="4154488"/>
          <p14:tracePt t="41494" x="2584450" y="4154488"/>
          <p14:tracePt t="41502" x="2566988" y="4154488"/>
          <p14:tracePt t="41518" x="2557463" y="4154488"/>
          <p14:tracePt t="41526" x="2547938" y="4154488"/>
          <p14:tracePt t="41550" x="2547938" y="4146550"/>
          <p14:tracePt t="41558" x="2538413" y="4137025"/>
          <p14:tracePt t="41566" x="2520950" y="4117975"/>
          <p14:tracePt t="41574" x="2501900" y="4100513"/>
          <p14:tracePt t="41582" x="2465388" y="4081463"/>
          <p14:tracePt t="41590" x="2411413" y="4054475"/>
          <p14:tracePt t="41598" x="2346325" y="4037013"/>
          <p14:tracePt t="41606" x="2273300" y="4008438"/>
          <p14:tracePt t="41614" x="2209800" y="3981450"/>
          <p14:tracePt t="41623" x="2127250" y="3971925"/>
          <p14:tracePt t="41630" x="2073275" y="3954463"/>
          <p14:tracePt t="41639" x="2027238" y="3944938"/>
          <p14:tracePt t="41646" x="1973263" y="3935413"/>
          <p14:tracePt t="41655" x="1927225" y="3927475"/>
          <p14:tracePt t="41662" x="1881188" y="3917950"/>
          <p14:tracePt t="41671" x="1854200" y="3898900"/>
          <p14:tracePt t="41678" x="1827213" y="3889375"/>
          <p14:tracePt t="41687" x="1798638" y="3881438"/>
          <p14:tracePt t="41694" x="1781175" y="3871913"/>
          <p14:tracePt t="41702" x="1771650" y="3862388"/>
          <p14:tracePt t="41718" x="1762125" y="3852863"/>
          <p14:tracePt t="41726" x="1762125" y="3844925"/>
          <p14:tracePt t="41742" x="1762125" y="3825875"/>
          <p14:tracePt t="41750" x="1762125" y="3816350"/>
          <p14:tracePt t="41766" x="1762125" y="3808413"/>
          <p14:tracePt t="41782" x="1762125" y="3798888"/>
          <p14:tracePt t="41822" x="1771650" y="3798888"/>
          <p14:tracePt t="41846" x="1781175" y="3798888"/>
          <p14:tracePt t="41855" x="1790700" y="3789363"/>
          <p14:tracePt t="41862" x="1798638" y="3789363"/>
          <p14:tracePt t="41872" x="1808163" y="3779838"/>
          <p14:tracePt t="41878" x="1827213" y="3779838"/>
          <p14:tracePt t="41894" x="1844675" y="3779838"/>
          <p14:tracePt t="41903" x="1854200" y="3779838"/>
          <p14:tracePt t="41910" x="1871663" y="3779838"/>
          <p14:tracePt t="41918" x="1890713" y="3779838"/>
          <p14:tracePt t="41926" x="1917700" y="3779838"/>
          <p14:tracePt t="41934" x="1944688" y="3779838"/>
          <p14:tracePt t="41942" x="1981200" y="3779838"/>
          <p14:tracePt t="41950" x="2009775" y="3779838"/>
          <p14:tracePt t="41958" x="2046288" y="3779838"/>
          <p14:tracePt t="41966" x="2073275" y="3779838"/>
          <p14:tracePt t="41974" x="2109788" y="3789363"/>
          <p14:tracePt t="41982" x="2127250" y="3789363"/>
          <p14:tracePt t="42005" x="2173288" y="3789363"/>
          <p14:tracePt t="42006" x="2182813" y="3789363"/>
          <p14:tracePt t="42014" x="2192338" y="3789363"/>
          <p14:tracePt t="42126" x="2200275" y="3789363"/>
          <p14:tracePt t="42142" x="2209800" y="3789363"/>
          <p14:tracePt t="42150" x="2219325" y="3789363"/>
          <p14:tracePt t="42158" x="2228850" y="3789363"/>
          <p14:tracePt t="42166" x="2236788" y="3789363"/>
          <p14:tracePt t="42174" x="2255838" y="3789363"/>
          <p14:tracePt t="42183" x="2282825" y="3789363"/>
          <p14:tracePt t="42190" x="2301875" y="3789363"/>
          <p14:tracePt t="42198" x="2328863" y="3789363"/>
          <p14:tracePt t="42206" x="2355850" y="3789363"/>
          <p14:tracePt t="42214" x="2382838" y="3789363"/>
          <p14:tracePt t="42222" x="2411413" y="3789363"/>
          <p14:tracePt t="42230" x="2447925" y="3789363"/>
          <p14:tracePt t="42239" x="2474913" y="3789363"/>
          <p14:tracePt t="42246" x="2501900" y="3789363"/>
          <p14:tracePt t="42255" x="2530475" y="3789363"/>
          <p14:tracePt t="42262" x="2547938" y="3789363"/>
          <p14:tracePt t="42271" x="2574925" y="3789363"/>
          <p14:tracePt t="42278" x="2593975" y="3789363"/>
          <p14:tracePt t="42286" x="2611438" y="3789363"/>
          <p14:tracePt t="42294" x="2630488" y="3789363"/>
          <p14:tracePt t="42303" x="2647950" y="3789363"/>
          <p14:tracePt t="42310" x="2667000" y="3789363"/>
          <p14:tracePt t="42318" x="2676525" y="3798888"/>
          <p14:tracePt t="42326" x="2693988" y="3798888"/>
          <p14:tracePt t="42334" x="2713038" y="3798888"/>
          <p14:tracePt t="42342" x="2730500" y="3798888"/>
          <p14:tracePt t="42350" x="2740025" y="3798888"/>
          <p14:tracePt t="42358" x="2757488" y="3798888"/>
          <p14:tracePt t="42366" x="2776538" y="3798888"/>
          <p14:tracePt t="42374" x="2794000" y="3798888"/>
          <p14:tracePt t="42382" x="2822575" y="3798888"/>
          <p14:tracePt t="42390" x="2840038" y="3798888"/>
          <p14:tracePt t="42398" x="2849563" y="3798888"/>
          <p14:tracePt t="42406" x="2867025" y="3798888"/>
          <p14:tracePt t="42414" x="2876550" y="3798888"/>
          <p14:tracePt t="42422" x="2886075" y="3798888"/>
          <p14:tracePt t="42430" x="2903538" y="3798888"/>
          <p14:tracePt t="42439" x="2913063" y="3798888"/>
          <p14:tracePt t="42446" x="2932113" y="3798888"/>
          <p14:tracePt t="42455" x="2940050" y="3798888"/>
          <p14:tracePt t="42462" x="2959100" y="3798888"/>
          <p14:tracePt t="42471" x="2968625" y="3798888"/>
          <p14:tracePt t="42478" x="2976563" y="3798888"/>
          <p14:tracePt t="42487" x="2986088" y="3798888"/>
          <p14:tracePt t="42503" x="2995613" y="3798888"/>
          <p14:tracePt t="42510" x="3005138" y="3798888"/>
          <p14:tracePt t="42519" x="3022600" y="3798888"/>
          <p14:tracePt t="42526" x="3032125" y="3798888"/>
          <p14:tracePt t="42534" x="3041650" y="3798888"/>
          <p14:tracePt t="42542" x="3049588" y="3798888"/>
          <p14:tracePt t="42550" x="3059113" y="3798888"/>
          <p14:tracePt t="42558" x="3078163" y="3798888"/>
          <p14:tracePt t="42566" x="3095625" y="3798888"/>
          <p14:tracePt t="42574" x="3114675" y="3798888"/>
          <p14:tracePt t="42582" x="3132138" y="3798888"/>
          <p14:tracePt t="42590" x="3141663" y="3798888"/>
          <p14:tracePt t="42598" x="3151188" y="3798888"/>
          <p14:tracePt t="42614" x="3159125" y="3798888"/>
          <p14:tracePt t="42622" x="3168650" y="3798888"/>
          <p14:tracePt t="42638" x="3178175" y="3798888"/>
          <p14:tracePt t="42655" x="3187700" y="3798888"/>
          <p14:tracePt t="42671" x="3195638" y="3798888"/>
          <p14:tracePt t="42694" x="3205163" y="3789363"/>
          <p14:tracePt t="42710" x="3224213" y="3789363"/>
          <p14:tracePt t="42718" x="3232150" y="3789363"/>
          <p14:tracePt t="42726" x="3251200" y="3779838"/>
          <p14:tracePt t="42734" x="3260725" y="3779838"/>
          <p14:tracePt t="42742" x="3270250" y="3779838"/>
          <p14:tracePt t="42750" x="3287713" y="3779838"/>
          <p14:tracePt t="42766" x="3297238" y="3779838"/>
          <p14:tracePt t="42774" x="3306763" y="3779838"/>
          <p14:tracePt t="42782" x="3314700" y="3779838"/>
          <p14:tracePt t="42790" x="3324225" y="3779838"/>
          <p14:tracePt t="42798" x="3333750" y="3779838"/>
          <p14:tracePt t="42814" x="3343275" y="3779838"/>
          <p14:tracePt t="42822" x="3351213" y="3779838"/>
          <p14:tracePt t="42830" x="3370263" y="3779838"/>
          <p14:tracePt t="42838" x="3379788" y="3779838"/>
          <p14:tracePt t="42846" x="3397250" y="3779838"/>
          <p14:tracePt t="42855" x="3424238" y="3779838"/>
          <p14:tracePt t="42862" x="3443288" y="3779838"/>
          <p14:tracePt t="42871" x="3470275" y="3779838"/>
          <p14:tracePt t="42878" x="3489325" y="3779838"/>
          <p14:tracePt t="42887" x="3506788" y="3771900"/>
          <p14:tracePt t="42894" x="3516313" y="3771900"/>
          <p14:tracePt t="42903" x="3525838" y="3771900"/>
          <p14:tracePt t="42926" x="3533775" y="3771900"/>
          <p14:tracePt t="43014" x="3533775" y="3762375"/>
          <p14:tracePt t="43030" x="3543300" y="3762375"/>
          <p14:tracePt t="43046" x="3552825" y="3762375"/>
          <p14:tracePt t="43055" x="3562350" y="3752850"/>
          <p14:tracePt t="43062" x="3570288" y="3752850"/>
          <p14:tracePt t="43071" x="3579813" y="3743325"/>
          <p14:tracePt t="43087" x="3589338" y="3743325"/>
          <p14:tracePt t="43102" x="3598863" y="3743325"/>
          <p14:tracePt t="43206" x="3598863" y="3735388"/>
          <p14:tracePt t="43510" x="3606800" y="3735388"/>
          <p14:tracePt t="44006" x="3606800" y="3725863"/>
          <p14:tracePt t="44022" x="3616325" y="3716338"/>
          <p14:tracePt t="44038" x="3616325" y="3706813"/>
          <p14:tracePt t="44046" x="3625850" y="3706813"/>
          <p14:tracePt t="44062" x="3635375" y="3698875"/>
          <p14:tracePt t="44071" x="3635375" y="3689350"/>
          <p14:tracePt t="44078" x="3635375" y="3679825"/>
          <p14:tracePt t="44087" x="3635375" y="3670300"/>
          <p14:tracePt t="44103" x="3643313" y="3662363"/>
          <p14:tracePt t="44110" x="3643313" y="3643313"/>
          <p14:tracePt t="44126" x="3652838" y="3633788"/>
          <p14:tracePt t="44135" x="3652838" y="3625850"/>
          <p14:tracePt t="44142" x="3652838" y="3606800"/>
          <p14:tracePt t="44150" x="3652838" y="3597275"/>
          <p14:tracePt t="44158" x="3652838" y="3589338"/>
          <p14:tracePt t="44174" x="3662363" y="3589338"/>
          <p14:tracePt t="44182" x="3662363" y="3579813"/>
          <p14:tracePt t="44206" x="3671888" y="3579813"/>
          <p14:tracePt t="44222" x="3671888" y="3570288"/>
          <p14:tracePt t="44230" x="3679825" y="3570288"/>
          <p14:tracePt t="44246" x="3689350" y="3570288"/>
          <p14:tracePt t="44262" x="3698875" y="3560763"/>
          <p14:tracePt t="44271" x="3708400" y="3560763"/>
          <p14:tracePt t="44278" x="3716338" y="3560763"/>
          <p14:tracePt t="44287" x="3725863" y="3560763"/>
          <p14:tracePt t="44294" x="3735388" y="3552825"/>
          <p14:tracePt t="44303" x="3744913" y="3552825"/>
          <p14:tracePt t="44310" x="3752850" y="3552825"/>
          <p14:tracePt t="44318" x="3762375" y="3543300"/>
          <p14:tracePt t="44326" x="3771900" y="3543300"/>
          <p14:tracePt t="44335" x="3781425" y="3533775"/>
          <p14:tracePt t="44342" x="3798888" y="3533775"/>
          <p14:tracePt t="44350" x="3817938" y="3533775"/>
          <p14:tracePt t="44358" x="3825875" y="3533775"/>
          <p14:tracePt t="44366" x="3835400" y="3533775"/>
          <p14:tracePt t="44382" x="3854450" y="3533775"/>
          <p14:tracePt t="44414" x="3854450" y="3524250"/>
          <p14:tracePt t="50470" x="3844925" y="3552825"/>
          <p14:tracePt t="50478" x="3825875" y="3579813"/>
          <p14:tracePt t="50486" x="3808413" y="3597275"/>
          <p14:tracePt t="50494" x="3798888" y="3606800"/>
          <p14:tracePt t="50502" x="3789363" y="3606800"/>
          <p14:tracePt t="50574" x="3789363" y="3597275"/>
          <p14:tracePt t="50583" x="3781425" y="3579813"/>
          <p14:tracePt t="50590" x="3781425" y="3560763"/>
          <p14:tracePt t="50599" x="3771900" y="3552825"/>
          <p14:tracePt t="50606" x="3771900" y="3543300"/>
          <p14:tracePt t="50615" x="3762375" y="3533775"/>
          <p14:tracePt t="50622" x="3752850" y="3524250"/>
          <p14:tracePt t="50662" x="3744913" y="3524250"/>
          <p14:tracePt t="50678" x="3735388" y="3524250"/>
          <p14:tracePt t="50686" x="3725863" y="3533775"/>
          <p14:tracePt t="50694" x="3708400" y="3552825"/>
          <p14:tracePt t="50702" x="3679825" y="3597275"/>
          <p14:tracePt t="50710" x="3671888" y="3616325"/>
          <p14:tracePt t="50718" x="3652838" y="3662363"/>
          <p14:tracePt t="50726" x="3643313" y="3679825"/>
          <p14:tracePt t="50734" x="3643313" y="3698875"/>
          <p14:tracePt t="50742" x="3643313" y="3716338"/>
          <p14:tracePt t="50758" x="3643313" y="3725863"/>
          <p14:tracePt t="50790" x="3652838" y="3725863"/>
          <p14:tracePt t="50806" x="3671888" y="3725863"/>
          <p14:tracePt t="50815" x="3671888" y="3716338"/>
          <p14:tracePt t="50822" x="3679825" y="3716338"/>
          <p14:tracePt t="50831" x="3689350" y="3706813"/>
          <p14:tracePt t="50838" x="3698875" y="3698875"/>
          <p14:tracePt t="50894" x="3708400" y="3698875"/>
          <p14:tracePt t="50902" x="3716338" y="3698875"/>
          <p14:tracePt t="50918" x="3725863" y="3698875"/>
          <p14:tracePt t="50942" x="3735388" y="3698875"/>
          <p14:tracePt t="50958" x="3744913" y="3698875"/>
          <p14:tracePt t="50982" x="3752850" y="3698875"/>
          <p14:tracePt t="50999" x="3762375" y="3698875"/>
          <p14:tracePt t="51006" x="3771900" y="3698875"/>
          <p14:tracePt t="51015" x="3781425" y="3698875"/>
          <p14:tracePt t="51022" x="3817938" y="3706813"/>
          <p14:tracePt t="51031" x="3854450" y="3706813"/>
          <p14:tracePt t="51038" x="3881438" y="3706813"/>
          <p14:tracePt t="51047" x="3944938" y="3706813"/>
          <p14:tracePt t="51054" x="3990975" y="3679825"/>
          <p14:tracePt t="51062" x="4008438" y="3662363"/>
          <p14:tracePt t="51070" x="4037013" y="3643313"/>
          <p14:tracePt t="51078" x="4054475" y="3616325"/>
          <p14:tracePt t="51086" x="4083050" y="3579813"/>
          <p14:tracePt t="51094" x="4083050" y="3560763"/>
          <p14:tracePt t="51102" x="4083050" y="3543300"/>
          <p14:tracePt t="51110" x="4083050" y="3533775"/>
          <p14:tracePt t="51126" x="4083050" y="3524250"/>
          <p14:tracePt t="51150" x="4073525" y="3524250"/>
          <p14:tracePt t="51158" x="4054475" y="3524250"/>
          <p14:tracePt t="51166" x="4044950" y="3524250"/>
          <p14:tracePt t="51174" x="4037013" y="3524250"/>
          <p14:tracePt t="51183" x="4027488" y="3524250"/>
          <p14:tracePt t="51199" x="4017963" y="3524250"/>
          <p14:tracePt t="51206" x="4008438" y="3533775"/>
          <p14:tracePt t="51215" x="4000500" y="3552825"/>
          <p14:tracePt t="51222" x="3990975" y="3570288"/>
          <p14:tracePt t="51231" x="3981450" y="3589338"/>
          <p14:tracePt t="51238" x="3971925" y="3606800"/>
          <p14:tracePt t="51247" x="3963988" y="3625850"/>
          <p14:tracePt t="51254" x="3963988" y="3643313"/>
          <p14:tracePt t="51263" x="3954463" y="3652838"/>
          <p14:tracePt t="51270" x="3944938" y="3670300"/>
          <p14:tracePt t="51286" x="3935413" y="3679825"/>
          <p14:tracePt t="51302" x="3935413" y="3689350"/>
          <p14:tracePt t="51446" x="3935413" y="3679825"/>
          <p14:tracePt t="51454" x="3935413" y="3670300"/>
          <p14:tracePt t="51470" x="3935413" y="3662363"/>
          <p14:tracePt t="51478" x="3935413" y="3652838"/>
          <p14:tracePt t="51494" x="3935413" y="3643313"/>
          <p14:tracePt t="51502" x="3935413" y="3633788"/>
          <p14:tracePt t="51510" x="3935413" y="3625850"/>
          <p14:tracePt t="51518" x="3935413" y="3606800"/>
          <p14:tracePt t="51526" x="3944938" y="3597275"/>
          <p14:tracePt t="51534" x="3944938" y="3589338"/>
          <p14:tracePt t="51542" x="3954463" y="3579813"/>
          <p14:tracePt t="51550" x="3954463" y="3560763"/>
          <p14:tracePt t="51558" x="3963988" y="3552825"/>
          <p14:tracePt t="51566" x="3963988" y="3533775"/>
          <p14:tracePt t="51574" x="3971925" y="3516313"/>
          <p14:tracePt t="51582" x="3981450" y="3506788"/>
          <p14:tracePt t="51590" x="3981450" y="3487738"/>
          <p14:tracePt t="51606" x="3981450" y="3479800"/>
          <p14:tracePt t="51615" x="3981450" y="3470275"/>
          <p14:tracePt t="51670" x="3981450" y="3487738"/>
          <p14:tracePt t="51678" x="3981450" y="3506788"/>
          <p14:tracePt t="51686" x="3971925" y="3524250"/>
          <p14:tracePt t="51694" x="3971925" y="3543300"/>
          <p14:tracePt t="51702" x="3971925" y="3552825"/>
          <p14:tracePt t="51710" x="3963988" y="3579813"/>
          <p14:tracePt t="51718" x="3963988" y="3589338"/>
          <p14:tracePt t="51726" x="3963988" y="3597275"/>
          <p14:tracePt t="51734" x="3963988" y="3606800"/>
          <p14:tracePt t="51742" x="3963988" y="3616325"/>
          <p14:tracePt t="51750" x="3963988" y="3625850"/>
          <p14:tracePt t="51758" x="3963988" y="3633788"/>
          <p14:tracePt t="51774" x="3963988" y="3643313"/>
          <p14:tracePt t="51790" x="3963988" y="3652838"/>
          <p14:tracePt t="51799" x="3963988" y="3662363"/>
          <p14:tracePt t="51806" x="3963988" y="3670300"/>
          <p14:tracePt t="51815" x="3963988" y="3679825"/>
          <p14:tracePt t="51822" x="3963988" y="3689350"/>
          <p14:tracePt t="51831" x="3963988" y="3698875"/>
          <p14:tracePt t="51934" x="3963988" y="3706813"/>
          <p14:tracePt t="52046" x="3954463" y="3706813"/>
          <p14:tracePt t="52054" x="3944938" y="3706813"/>
          <p14:tracePt t="52062" x="3927475" y="3689350"/>
          <p14:tracePt t="52070" x="3908425" y="3670300"/>
          <p14:tracePt t="52079" x="3890963" y="3652838"/>
          <p14:tracePt t="52086" x="3862388" y="3625850"/>
          <p14:tracePt t="52094" x="3844925" y="3589338"/>
          <p14:tracePt t="52102" x="3835400" y="3560763"/>
          <p14:tracePt t="52110" x="3817938" y="3516313"/>
          <p14:tracePt t="52118" x="3789363" y="3470275"/>
          <p14:tracePt t="52126" x="3771900" y="3424238"/>
          <p14:tracePt t="52134" x="3762375" y="3387725"/>
          <p14:tracePt t="52142" x="3735388" y="3351213"/>
          <p14:tracePt t="52150" x="3725863" y="3324225"/>
          <p14:tracePt t="52158" x="3716338" y="3297238"/>
          <p14:tracePt t="52166" x="3708400" y="3278188"/>
          <p14:tracePt t="52174" x="3698875" y="3268663"/>
          <p14:tracePt t="52182" x="3698875" y="3260725"/>
          <p14:tracePt t="52190" x="3689350" y="3251200"/>
          <p14:tracePt t="52198" x="3689350" y="3241675"/>
          <p14:tracePt t="52222" x="3689350" y="3232150"/>
          <p14:tracePt t="52231" x="3689350" y="3224213"/>
          <p14:tracePt t="52238" x="3679825" y="3214688"/>
          <p14:tracePt t="52254" x="3671888" y="3195638"/>
          <p14:tracePt t="52263" x="3662363" y="3187700"/>
          <p14:tracePt t="52270" x="3643313" y="3178175"/>
          <p14:tracePt t="52279" x="3625850" y="3168650"/>
          <p14:tracePt t="52286" x="3598863" y="3168650"/>
          <p14:tracePt t="52295" x="3579813" y="3159125"/>
          <p14:tracePt t="52302" x="3543300" y="3159125"/>
          <p14:tracePt t="52310" x="3533775" y="3159125"/>
          <p14:tracePt t="52318" x="3497263" y="3159125"/>
          <p14:tracePt t="52326" x="3479800" y="3159125"/>
          <p14:tracePt t="52334" x="3470275" y="3159125"/>
          <p14:tracePt t="52342" x="3452813" y="3159125"/>
          <p14:tracePt t="52350" x="3433763" y="3151188"/>
          <p14:tracePt t="52358" x="3416300" y="3151188"/>
          <p14:tracePt t="52366" x="3406775" y="3151188"/>
          <p14:tracePt t="52374" x="3397250" y="3151188"/>
          <p14:tracePt t="52382" x="3387725" y="3151188"/>
          <p14:tracePt t="52390" x="3379788" y="3151188"/>
          <p14:tracePt t="52398" x="3370263" y="3159125"/>
          <p14:tracePt t="52406" x="3370263" y="3168650"/>
          <p14:tracePt t="52415" x="3370263" y="3178175"/>
          <p14:tracePt t="52422" x="3360738" y="3187700"/>
          <p14:tracePt t="52494" x="3351213" y="3187700"/>
          <p14:tracePt t="52518" x="3343275" y="3195638"/>
          <p14:tracePt t="52526" x="3333750" y="3205163"/>
          <p14:tracePt t="52534" x="3324225" y="3214688"/>
          <p14:tracePt t="52542" x="3314700" y="3232150"/>
          <p14:tracePt t="52550" x="3314700" y="3241675"/>
          <p14:tracePt t="52558" x="3306763" y="3251200"/>
          <p14:tracePt t="52574" x="3306763" y="3260725"/>
          <p14:tracePt t="52582" x="3306763" y="3268663"/>
          <p14:tracePt t="52590" x="3306763" y="3278188"/>
          <p14:tracePt t="52598" x="3306763" y="3287713"/>
          <p14:tracePt t="52606" x="3306763" y="3297238"/>
          <p14:tracePt t="52615" x="3314700" y="3297238"/>
          <p14:tracePt t="52622" x="3324225" y="3305175"/>
          <p14:tracePt t="52631" x="3333750" y="3305175"/>
          <p14:tracePt t="52638" x="3343275" y="3314700"/>
          <p14:tracePt t="52647" x="3360738" y="3324225"/>
          <p14:tracePt t="52654" x="3379788" y="3341688"/>
          <p14:tracePt t="52663" x="3406775" y="3370263"/>
          <p14:tracePt t="52670" x="3452813" y="3387725"/>
          <p14:tracePt t="52679" x="3497263" y="3424238"/>
          <p14:tracePt t="52686" x="3562350" y="3451225"/>
          <p14:tracePt t="52694" x="3625850" y="3497263"/>
          <p14:tracePt t="52702" x="3708400" y="3524250"/>
          <p14:tracePt t="52710" x="3771900" y="3552825"/>
          <p14:tracePt t="52718" x="3844925" y="3560763"/>
          <p14:tracePt t="52726" x="3917950" y="3579813"/>
          <p14:tracePt t="52734" x="3963988" y="3579813"/>
          <p14:tracePt t="52742" x="4000500" y="3579813"/>
          <p14:tracePt t="52750" x="4037013" y="3579813"/>
          <p14:tracePt t="52758" x="4054475" y="3570288"/>
          <p14:tracePt t="52766" x="4064000" y="3552825"/>
          <p14:tracePt t="52774" x="4073525" y="3524250"/>
          <p14:tracePt t="52782" x="4073525" y="3497263"/>
          <p14:tracePt t="52790" x="4073525" y="3479800"/>
          <p14:tracePt t="52798" x="4073525" y="3451225"/>
          <p14:tracePt t="52806" x="4073525" y="3424238"/>
          <p14:tracePt t="52815" x="4044950" y="3378200"/>
          <p14:tracePt t="52822" x="4027488" y="3351213"/>
          <p14:tracePt t="52831" x="3981450" y="3314700"/>
          <p14:tracePt t="52838" x="3944938" y="3297238"/>
          <p14:tracePt t="52847" x="3908425" y="3268663"/>
          <p14:tracePt t="52854" x="3871913" y="3260725"/>
          <p14:tracePt t="52863" x="3844925" y="3251200"/>
          <p14:tracePt t="52870" x="3798888" y="3232150"/>
          <p14:tracePt t="52879" x="3771900" y="3224213"/>
          <p14:tracePt t="52886" x="3744913" y="3195638"/>
          <p14:tracePt t="52894" x="3708400" y="3187700"/>
          <p14:tracePt t="52902" x="3679825" y="3168650"/>
          <p14:tracePt t="52910" x="3652838" y="3159125"/>
          <p14:tracePt t="52918" x="3635375" y="3141663"/>
          <p14:tracePt t="52926" x="3616325" y="3141663"/>
          <p14:tracePt t="52934" x="3598863" y="3132138"/>
          <p14:tracePt t="52942" x="3589338" y="3132138"/>
          <p14:tracePt t="52950" x="3570288" y="3132138"/>
          <p14:tracePt t="52958" x="3552825" y="3132138"/>
          <p14:tracePt t="52966" x="3543300" y="3132138"/>
          <p14:tracePt t="52974" x="3533775" y="3132138"/>
          <p14:tracePt t="52997" x="3525838" y="3132138"/>
          <p14:tracePt t="53031" x="3516313" y="3132138"/>
          <p14:tracePt t="53054" x="3506788" y="3132138"/>
          <p14:tracePt t="53063" x="3489325" y="3132138"/>
          <p14:tracePt t="53070" x="3470275" y="3132138"/>
          <p14:tracePt t="53078" x="3433763" y="3122613"/>
          <p14:tracePt t="53086" x="3387725" y="3105150"/>
          <p14:tracePt t="53095" x="3324225" y="3095625"/>
          <p14:tracePt t="53102" x="3270250" y="3095625"/>
          <p14:tracePt t="53110" x="3214688" y="3095625"/>
          <p14:tracePt t="53118" x="3141663" y="3095625"/>
          <p14:tracePt t="53126" x="3086100" y="3095625"/>
          <p14:tracePt t="53134" x="3013075" y="3095625"/>
          <p14:tracePt t="53142" x="2949575" y="3095625"/>
          <p14:tracePt t="53150" x="2903538" y="3114675"/>
          <p14:tracePt t="53158" x="2849563" y="3122613"/>
          <p14:tracePt t="53166" x="2822575" y="3132138"/>
          <p14:tracePt t="53174" x="2786063" y="3141663"/>
          <p14:tracePt t="53182" x="2776538" y="3151188"/>
          <p14:tracePt t="53190" x="2776538" y="3159125"/>
          <p14:tracePt t="53198" x="2767013" y="3159125"/>
          <p14:tracePt t="53262" x="2767013" y="3151188"/>
          <p14:tracePt t="53270" x="2767013" y="3141663"/>
          <p14:tracePt t="53278" x="2767013" y="3132138"/>
          <p14:tracePt t="53294" x="2767013" y="3122613"/>
          <p14:tracePt t="53302" x="2767013" y="3114675"/>
          <p14:tracePt t="53310" x="2767013" y="3105150"/>
          <p14:tracePt t="53318" x="2767013" y="3086100"/>
          <p14:tracePt t="53334" x="2767013" y="3078163"/>
          <p14:tracePt t="53358" x="2767013" y="3068638"/>
          <p14:tracePt t="53406" x="2767013" y="3078163"/>
          <p14:tracePt t="53414" x="2757488" y="3086100"/>
          <p14:tracePt t="53422" x="2757488" y="3105150"/>
          <p14:tracePt t="53438" x="2757488" y="3114675"/>
          <p14:tracePt t="53454" x="2757488" y="3122613"/>
          <p14:tracePt t="53486" x="2767013" y="3122613"/>
          <p14:tracePt t="53503" x="2776538" y="3122613"/>
          <p14:tracePt t="53510" x="2794000" y="3122613"/>
          <p14:tracePt t="53518" x="2803525" y="3122613"/>
          <p14:tracePt t="53526" x="2813050" y="3122613"/>
          <p14:tracePt t="53534" x="2830513" y="3122613"/>
          <p14:tracePt t="53550" x="2840038" y="3122613"/>
          <p14:tracePt t="53558" x="2849563" y="3122613"/>
          <p14:tracePt t="53566" x="2859088" y="3122613"/>
          <p14:tracePt t="53574" x="2867025" y="3114675"/>
          <p14:tracePt t="53582" x="2876550" y="3105150"/>
          <p14:tracePt t="53590" x="2876550" y="3095625"/>
          <p14:tracePt t="53598" x="2886075" y="3086100"/>
          <p14:tracePt t="53606" x="2886075" y="3078163"/>
          <p14:tracePt t="53622" x="2886075" y="3068638"/>
          <p14:tracePt t="53631" x="2895600" y="3059113"/>
          <p14:tracePt t="53654" x="2903538" y="3049588"/>
          <p14:tracePt t="53670" x="2913063" y="3049588"/>
          <p14:tracePt t="53678" x="2913063" y="3041650"/>
          <p14:tracePt t="53686" x="2922588" y="3041650"/>
          <p14:tracePt t="53695" x="2932113" y="3032125"/>
          <p14:tracePt t="53702" x="2940050" y="3032125"/>
          <p14:tracePt t="53710" x="2940050" y="3022600"/>
          <p14:tracePt t="53718" x="2949575" y="3022600"/>
          <p14:tracePt t="53726" x="2959100" y="3022600"/>
          <p14:tracePt t="53734" x="2968625" y="3022600"/>
          <p14:tracePt t="53742" x="2976563" y="3022600"/>
          <p14:tracePt t="53758" x="2986088" y="3022600"/>
          <p14:tracePt t="53766" x="2995613" y="3022600"/>
          <p14:tracePt t="53790" x="3005138" y="3022600"/>
          <p14:tracePt t="53798" x="3022600" y="3022600"/>
          <p14:tracePt t="53806" x="3041650" y="3022600"/>
          <p14:tracePt t="53814" x="3059113" y="3022600"/>
          <p14:tracePt t="53822" x="3078163" y="3032125"/>
          <p14:tracePt t="53831" x="3105150" y="3032125"/>
          <p14:tracePt t="53838" x="3122613" y="3041650"/>
          <p14:tracePt t="53847" x="3141663" y="3041650"/>
          <p14:tracePt t="53855" x="3159125" y="3049588"/>
          <p14:tracePt t="53863" x="3178175" y="3049588"/>
          <p14:tracePt t="53870" x="3187700" y="3059113"/>
          <p14:tracePt t="53879" x="3205163" y="3059113"/>
          <p14:tracePt t="53895" x="3214688" y="3059113"/>
          <p14:tracePt t="53911" x="3224213" y="3059113"/>
          <p14:tracePt t="53958" x="3224213" y="3068638"/>
          <p14:tracePt t="53966" x="3224213" y="3078163"/>
          <p14:tracePt t="53982" x="3232150" y="3086100"/>
          <p14:tracePt t="53990" x="3241675" y="3095625"/>
          <p14:tracePt t="53998" x="3251200" y="3114675"/>
          <p14:tracePt t="54014" x="3270250" y="3122613"/>
          <p14:tracePt t="54014" x="3306763" y="3141663"/>
          <p14:tracePt t="54022" x="3324225" y="3159125"/>
          <p14:tracePt t="54030" x="3351213" y="3195638"/>
          <p14:tracePt t="54038" x="3379788" y="3214688"/>
          <p14:tracePt t="54047" x="3424238" y="3251200"/>
          <p14:tracePt t="54054" x="3460750" y="3278188"/>
          <p14:tracePt t="54063" x="3497263" y="3324225"/>
          <p14:tracePt t="54070" x="3543300" y="3360738"/>
          <p14:tracePt t="54079" x="3579813" y="3406775"/>
          <p14:tracePt t="54087" x="3616325" y="3460750"/>
          <p14:tracePt t="54094" x="3652838" y="3524250"/>
          <p14:tracePt t="54102" x="3698875" y="3570288"/>
          <p14:tracePt t="54111" x="3725863" y="3616325"/>
          <p14:tracePt t="54118" x="3762375" y="3679825"/>
          <p14:tracePt t="54126" x="3781425" y="3706813"/>
          <p14:tracePt t="54134" x="3789363" y="3743325"/>
          <p14:tracePt t="54142" x="3808413" y="3771900"/>
          <p14:tracePt t="54150" x="3808413" y="3779838"/>
          <p14:tracePt t="54158" x="3808413" y="3789363"/>
          <p14:tracePt t="54166" x="3817938" y="3789363"/>
          <p14:tracePt t="54343" x="3825875" y="3779838"/>
          <p14:tracePt t="54350" x="3835400" y="3762375"/>
          <p14:tracePt t="54358" x="3835400" y="3752850"/>
          <p14:tracePt t="54366" x="3844925" y="3735388"/>
          <p14:tracePt t="54374" x="3844925" y="3716338"/>
          <p14:tracePt t="54382" x="3844925" y="3698875"/>
          <p14:tracePt t="54390" x="3844925" y="3670300"/>
          <p14:tracePt t="54398" x="3844925" y="3643313"/>
          <p14:tracePt t="54406" x="3844925" y="3606800"/>
          <p14:tracePt t="54414" x="3835400" y="3570288"/>
          <p14:tracePt t="54422" x="3798888" y="3524250"/>
          <p14:tracePt t="54430" x="3762375" y="3470275"/>
          <p14:tracePt t="54438" x="3735388" y="3443288"/>
          <p14:tracePt t="54447" x="3698875" y="3406775"/>
          <p14:tracePt t="54454" x="3671888" y="3378200"/>
          <p14:tracePt t="54463" x="3643313" y="3351213"/>
          <p14:tracePt t="54470" x="3616325" y="3333750"/>
          <p14:tracePt t="54479" x="3598863" y="3314700"/>
          <p14:tracePt t="54486" x="3570288" y="3297238"/>
          <p14:tracePt t="54494" x="3552825" y="3287713"/>
          <p14:tracePt t="54502" x="3525838" y="3268663"/>
          <p14:tracePt t="54518" x="3516313" y="3260725"/>
          <p14:tracePt t="54606" x="3516313" y="3268663"/>
          <p14:tracePt t="54614" x="3516313" y="3278188"/>
          <p14:tracePt t="54630" x="3525838" y="3278188"/>
          <p14:tracePt t="54638" x="3533775" y="3287713"/>
          <p14:tracePt t="54646" x="3543300" y="3297238"/>
          <p14:tracePt t="54654" x="3562350" y="3297238"/>
          <p14:tracePt t="54663" x="3579813" y="3305175"/>
          <p14:tracePt t="54670" x="3598863" y="3314700"/>
          <p14:tracePt t="54679" x="3616325" y="3324225"/>
          <p14:tracePt t="54686" x="3625850" y="3333750"/>
          <p14:tracePt t="54695" x="3643313" y="3341688"/>
          <p14:tracePt t="54702" x="3652838" y="3351213"/>
          <p14:tracePt t="54719" x="3662363" y="3351213"/>
          <p14:tracePt t="54726" x="3671888" y="3360738"/>
          <p14:tracePt t="54774" x="3671888" y="3370263"/>
          <p14:tracePt t="54798" x="3679825" y="3378200"/>
          <p14:tracePt t="54814" x="3679825" y="3387725"/>
          <p14:tracePt t="54822" x="3689350" y="3387725"/>
          <p14:tracePt t="54830" x="3689350" y="3397250"/>
          <p14:tracePt t="54838" x="3689350" y="3406775"/>
          <p14:tracePt t="54854" x="3689350" y="3414713"/>
          <p14:tracePt t="54863" x="3689350" y="3424238"/>
          <p14:tracePt t="54870" x="3698875" y="3424238"/>
          <p14:tracePt t="54886" x="3708400" y="3443288"/>
          <p14:tracePt t="54895" x="3708400" y="3451225"/>
          <p14:tracePt t="54902" x="3725863" y="3470275"/>
          <p14:tracePt t="54911" x="3735388" y="3487738"/>
          <p14:tracePt t="54918" x="3762375" y="3506788"/>
          <p14:tracePt t="54927" x="3771900" y="3524250"/>
          <p14:tracePt t="54934" x="3789363" y="3533775"/>
          <p14:tracePt t="54950" x="3798888" y="3543300"/>
          <p14:tracePt t="54982" x="3808413" y="3543300"/>
          <p14:tracePt t="55102" x="3808413" y="3533775"/>
          <p14:tracePt t="55110" x="3808413" y="3524250"/>
          <p14:tracePt t="55126" x="3808413" y="3516313"/>
          <p14:tracePt t="55142" x="3808413" y="3506788"/>
          <p14:tracePt t="55174" x="3808413" y="3497263"/>
          <p14:tracePt t="55206" x="3808413" y="3487738"/>
          <p14:tracePt t="55254" x="3808413" y="3479800"/>
          <p14:tracePt t="55270" x="3808413" y="3470275"/>
          <p14:tracePt t="55279" x="3798888" y="3470275"/>
          <p14:tracePt t="55286" x="3798888" y="3460750"/>
          <p14:tracePt t="55311" x="3798888" y="3451225"/>
          <p14:tracePt t="55334" x="3798888" y="3443288"/>
          <p14:tracePt t="55350" x="3789363" y="3443288"/>
          <p14:tracePt t="55382" x="3781425" y="3443288"/>
          <p14:tracePt t="55398" x="3771900" y="3443288"/>
          <p14:tracePt t="55414" x="3762375" y="3443288"/>
          <p14:tracePt t="55422" x="3762375" y="3451225"/>
          <p14:tracePt t="55430" x="3762375" y="3470275"/>
          <p14:tracePt t="55438" x="3762375" y="3479800"/>
          <p14:tracePt t="55446" x="3762375" y="3487738"/>
          <p14:tracePt t="55463" x="3762375" y="3497263"/>
          <p14:tracePt t="55479" x="3762375" y="3506788"/>
          <p14:tracePt t="55511" x="3771900" y="3506788"/>
          <p14:tracePt t="55534" x="3771900" y="3497263"/>
          <p14:tracePt t="55542" x="3781425" y="3497263"/>
          <p14:tracePt t="55558" x="3781425" y="3487738"/>
          <p14:tracePt t="55566" x="3781425" y="3479800"/>
          <p14:tracePt t="55582" x="3781425" y="3470275"/>
          <p14:tracePt t="55894" x="3781425" y="3460750"/>
          <p14:tracePt t="56302" x="3781425" y="3451225"/>
          <p14:tracePt t="56311" x="3781425" y="3443288"/>
          <p14:tracePt t="56318" x="3771900" y="3433763"/>
          <p14:tracePt t="56326" x="3771900" y="3414713"/>
          <p14:tracePt t="56334" x="3762375" y="3406775"/>
          <p14:tracePt t="56343" x="3762375" y="3378200"/>
          <p14:tracePt t="56350" x="3744913" y="3341688"/>
          <p14:tracePt t="56358" x="3716338" y="3305175"/>
          <p14:tracePt t="56366" x="3698875" y="3260725"/>
          <p14:tracePt t="56374" x="3662363" y="3214688"/>
          <p14:tracePt t="56382" x="3643313" y="3168650"/>
          <p14:tracePt t="56390" x="3616325" y="3132138"/>
          <p14:tracePt t="56398" x="3598863" y="3086100"/>
          <p14:tracePt t="56406" x="3579813" y="3059113"/>
          <p14:tracePt t="56414" x="3562350" y="3032125"/>
          <p14:tracePt t="56422" x="3543300" y="2995613"/>
          <p14:tracePt t="56430" x="3533775" y="2968625"/>
          <p14:tracePt t="56438" x="3525838" y="2949575"/>
          <p14:tracePt t="56446" x="3516313" y="2930525"/>
          <p14:tracePt t="56454" x="3506788" y="2922588"/>
          <p14:tracePt t="56462" x="3506788" y="2913063"/>
          <p14:tracePt t="56470" x="3506788" y="2903538"/>
          <p14:tracePt t="56606" x="3497263" y="2903538"/>
          <p14:tracePt t="56622" x="3497263" y="2894013"/>
          <p14:tracePt t="56630" x="3489325" y="2894013"/>
          <p14:tracePt t="56646" x="3479800" y="2894013"/>
          <p14:tracePt t="56662" x="3470275" y="2886075"/>
          <p14:tracePt t="56678" x="3460750" y="2886075"/>
          <p14:tracePt t="56695" x="3452813" y="2876550"/>
          <p14:tracePt t="56814" x="3452813" y="2867025"/>
          <p14:tracePt t="56838" x="3452813" y="2857500"/>
          <p14:tracePt t="56878" x="3452813" y="2849563"/>
          <p14:tracePt t="57142" x="3443288" y="2857500"/>
          <p14:tracePt t="57150" x="3416300" y="2886075"/>
          <p14:tracePt t="57158" x="3351213" y="2940050"/>
          <p14:tracePt t="57166" x="3270250" y="2995613"/>
          <p14:tracePt t="57174" x="3168650" y="3078163"/>
          <p14:tracePt t="57182" x="3068638" y="3141663"/>
          <p14:tracePt t="57190" x="2968625" y="3195638"/>
          <p14:tracePt t="57198" x="2886075" y="3251200"/>
          <p14:tracePt t="57206" x="2803525" y="3287713"/>
          <p14:tracePt t="57214" x="2720975" y="3314700"/>
          <p14:tracePt t="57222" x="2657475" y="3341688"/>
          <p14:tracePt t="57230" x="2603500" y="3370263"/>
          <p14:tracePt t="57238" x="2557463" y="3378200"/>
          <p14:tracePt t="57246" x="2511425" y="3387725"/>
          <p14:tracePt t="57254" x="2484438" y="3397250"/>
          <p14:tracePt t="57262" x="2465388" y="3397250"/>
          <p14:tracePt t="57270" x="2457450" y="3397250"/>
          <p14:tracePt t="57286" x="2447925" y="3397250"/>
          <p14:tracePt t="57295" x="2438400" y="3397250"/>
          <p14:tracePt t="57486" x="2438400" y="3387725"/>
          <p14:tracePt t="57502" x="2457450" y="3378200"/>
          <p14:tracePt t="57511" x="2484438" y="3360738"/>
          <p14:tracePt t="57519" x="2511425" y="3351213"/>
          <p14:tracePt t="57527" x="2547938" y="3333750"/>
          <p14:tracePt t="57534" x="2574925" y="3305175"/>
          <p14:tracePt t="57543" x="2603500" y="3287713"/>
          <p14:tracePt t="57550" x="2647950" y="3268663"/>
          <p14:tracePt t="57559" x="2693988" y="3241675"/>
          <p14:tracePt t="57566" x="2740025" y="3205163"/>
          <p14:tracePt t="57574" x="2776538" y="3178175"/>
          <p14:tracePt t="57582" x="2822575" y="3159125"/>
          <p14:tracePt t="57590" x="2867025" y="3132138"/>
          <p14:tracePt t="57598" x="2913063" y="3095625"/>
          <p14:tracePt t="57606" x="2959100" y="3078163"/>
          <p14:tracePt t="57614" x="2986088" y="3049588"/>
          <p14:tracePt t="57622" x="3032125" y="3022600"/>
          <p14:tracePt t="57630" x="3059113" y="2995613"/>
          <p14:tracePt t="57638" x="3095625" y="2976563"/>
          <p14:tracePt t="57646" x="3114675" y="2959100"/>
          <p14:tracePt t="57654" x="3132138" y="2949575"/>
          <p14:tracePt t="57662" x="3141663" y="2930525"/>
          <p14:tracePt t="57670" x="3159125" y="2922588"/>
          <p14:tracePt t="57678" x="3159125" y="2913063"/>
          <p14:tracePt t="57686" x="3168650" y="2913063"/>
          <p14:tracePt t="57695" x="3178175" y="2903538"/>
          <p14:tracePt t="57711" x="3178175" y="2894013"/>
          <p14:tracePt t="57718" x="3187700" y="2894013"/>
          <p14:tracePt t="57750" x="3187700" y="2886075"/>
          <p14:tracePt t="57782" x="3195638" y="2876550"/>
          <p14:tracePt t="57822" x="3195638" y="2867025"/>
          <p14:tracePt t="57846" x="3195638" y="2857500"/>
          <p14:tracePt t="57854" x="3205163" y="2857500"/>
          <p14:tracePt t="57878" x="3214688" y="2849563"/>
          <p14:tracePt t="57894" x="3224213" y="2840038"/>
          <p14:tracePt t="57902" x="3232150" y="2840038"/>
          <p14:tracePt t="57911" x="3241675" y="2840038"/>
          <p14:tracePt t="57927" x="3251200" y="2840038"/>
          <p14:tracePt t="57951" x="3260725" y="2840038"/>
          <p14:tracePt t="57982" x="3270250" y="2840038"/>
          <p14:tracePt t="57990" x="3270250" y="2849563"/>
          <p14:tracePt t="57998" x="3278188" y="2867025"/>
          <p14:tracePt t="58006" x="3278188" y="2876550"/>
          <p14:tracePt t="58014" x="3287713" y="2894013"/>
          <p14:tracePt t="58022" x="3287713" y="2913063"/>
          <p14:tracePt t="58030" x="3287713" y="2940050"/>
          <p14:tracePt t="58038" x="3287713" y="2959100"/>
          <p14:tracePt t="58046" x="3287713" y="2976563"/>
          <p14:tracePt t="58054" x="3287713" y="2995613"/>
          <p14:tracePt t="58070" x="3287713" y="3013075"/>
          <p14:tracePt t="58078" x="3278188" y="3022600"/>
          <p14:tracePt t="58086" x="3260725" y="3049588"/>
          <p14:tracePt t="58094" x="3241675" y="3068638"/>
          <p14:tracePt t="58102" x="3195638" y="3105150"/>
          <p14:tracePt t="58111" x="3151188" y="3132138"/>
          <p14:tracePt t="58118" x="3105150" y="3159125"/>
          <p14:tracePt t="58127" x="3041650" y="3214688"/>
          <p14:tracePt t="58134" x="2976563" y="3251200"/>
          <p14:tracePt t="58143" x="2903538" y="3305175"/>
          <p14:tracePt t="58150" x="2840038" y="3341688"/>
          <p14:tracePt t="58159" x="2776538" y="3387725"/>
          <p14:tracePt t="58166" x="2730500" y="3406775"/>
          <p14:tracePt t="58175" x="2676525" y="3433763"/>
          <p14:tracePt t="58182" x="2630488" y="3443288"/>
          <p14:tracePt t="58190" x="2593975" y="3443288"/>
          <p14:tracePt t="58198" x="2557463" y="3443288"/>
          <p14:tracePt t="58206" x="2530475" y="3443288"/>
          <p14:tracePt t="58214" x="2501900" y="3443288"/>
          <p14:tracePt t="58222" x="2474913" y="3443288"/>
          <p14:tracePt t="58230" x="2447925" y="3443288"/>
          <p14:tracePt t="58238" x="2411413" y="3443288"/>
          <p14:tracePt t="58246" x="2392363" y="3443288"/>
          <p14:tracePt t="58254" x="2382838" y="3443288"/>
          <p14:tracePt t="58262" x="2365375" y="3443288"/>
          <p14:tracePt t="58270" x="2328863" y="3443288"/>
          <p14:tracePt t="58278" x="2309813" y="3443288"/>
          <p14:tracePt t="58286" x="2282825" y="3443288"/>
          <p14:tracePt t="58294" x="2265363" y="3443288"/>
          <p14:tracePt t="58302" x="2246313" y="3443288"/>
          <p14:tracePt t="58311" x="2246313" y="3433763"/>
          <p14:tracePt t="58318" x="2228850" y="3433763"/>
          <p14:tracePt t="58327" x="2219325" y="3424238"/>
          <p14:tracePt t="58334" x="2200275" y="3414713"/>
          <p14:tracePt t="58343" x="2182813" y="3397250"/>
          <p14:tracePt t="58350" x="2163763" y="3387725"/>
          <p14:tracePt t="58359" x="2146300" y="3370263"/>
          <p14:tracePt t="58366" x="2127250" y="3351213"/>
          <p14:tracePt t="58375" x="2100263" y="3341688"/>
          <p14:tracePt t="58382" x="2082800" y="3333750"/>
          <p14:tracePt t="58390" x="2063750" y="3324225"/>
          <p14:tracePt t="58398" x="2054225" y="3324225"/>
          <p14:tracePt t="58406" x="2054225" y="3314700"/>
          <p14:tracePt t="58430" x="2054225" y="3305175"/>
          <p14:tracePt t="58462" x="2054225" y="3297238"/>
          <p14:tracePt t="58510" x="2054225" y="3287713"/>
          <p14:tracePt t="58534" x="2054225" y="3278188"/>
          <p14:tracePt t="58558" x="2054225" y="3268663"/>
          <p14:tracePt t="58566" x="2054225" y="3260725"/>
          <p14:tracePt t="58574" x="2063750" y="3251200"/>
          <p14:tracePt t="58582" x="2073275" y="3241675"/>
          <p14:tracePt t="58590" x="2082800" y="3232150"/>
          <p14:tracePt t="58598" x="2090738" y="3224213"/>
          <p14:tracePt t="58606" x="2100263" y="3224213"/>
          <p14:tracePt t="58614" x="2100263" y="3214688"/>
          <p14:tracePt t="58622" x="2119313" y="3214688"/>
          <p14:tracePt t="58630" x="2127250" y="3195638"/>
          <p14:tracePt t="58638" x="2136775" y="3195638"/>
          <p14:tracePt t="58646" x="2155825" y="3187700"/>
          <p14:tracePt t="58654" x="2163763" y="3178175"/>
          <p14:tracePt t="58671" x="2173288" y="3178175"/>
          <p14:tracePt t="58678" x="2182813" y="3178175"/>
          <p14:tracePt t="58702" x="2192338" y="3178175"/>
          <p14:tracePt t="58710" x="2209800" y="3178175"/>
          <p14:tracePt t="58718" x="2219325" y="3178175"/>
          <p14:tracePt t="58727" x="2236788" y="3178175"/>
          <p14:tracePt t="58734" x="2246313" y="3187700"/>
          <p14:tracePt t="58743" x="2265363" y="3195638"/>
          <p14:tracePt t="58759" x="2273300" y="3205163"/>
          <p14:tracePt t="58766" x="2292350" y="3214688"/>
          <p14:tracePt t="58774" x="2301875" y="3232150"/>
          <p14:tracePt t="58782" x="2319338" y="3251200"/>
          <p14:tracePt t="58791" x="2328863" y="3268663"/>
          <p14:tracePt t="58798" x="2338388" y="3287713"/>
          <p14:tracePt t="58806" x="2355850" y="3314700"/>
          <p14:tracePt t="58814" x="2374900" y="3341688"/>
          <p14:tracePt t="58822" x="2382838" y="3360738"/>
          <p14:tracePt t="58830" x="2392363" y="3378200"/>
          <p14:tracePt t="58838" x="2401888" y="3397250"/>
          <p14:tracePt t="58846" x="2401888" y="3406775"/>
          <p14:tracePt t="58854" x="2411413" y="3414713"/>
          <p14:tracePt t="58862" x="2411413" y="3424238"/>
          <p14:tracePt t="58870" x="2419350" y="3424238"/>
          <p14:tracePt t="58878" x="2428875" y="3433763"/>
          <p14:tracePt t="58886" x="2438400" y="3433763"/>
          <p14:tracePt t="58894" x="2438400" y="3443288"/>
          <p14:tracePt t="58902" x="2447925" y="3443288"/>
          <p14:tracePt t="58910" x="2447925" y="3451225"/>
          <p14:tracePt t="58918" x="2457450" y="3451225"/>
          <p14:tracePt t="58974" x="2465388" y="3451225"/>
          <p14:tracePt t="58993" x="2474913" y="3451225"/>
          <p14:tracePt t="58998" x="2484438" y="3451225"/>
          <p14:tracePt t="59006" x="2493963" y="3451225"/>
          <p14:tracePt t="59014" x="2511425" y="3443288"/>
          <p14:tracePt t="59022" x="2520950" y="3433763"/>
          <p14:tracePt t="59030" x="2538413" y="3414713"/>
          <p14:tracePt t="59038" x="2557463" y="3406775"/>
          <p14:tracePt t="59046" x="2574925" y="3397250"/>
          <p14:tracePt t="59054" x="2593975" y="3378200"/>
          <p14:tracePt t="59062" x="2603500" y="3370263"/>
          <p14:tracePt t="59078" x="2620963" y="3360738"/>
          <p14:tracePt t="59086" x="2630488" y="3351213"/>
          <p14:tracePt t="59094" x="2640013" y="3351213"/>
          <p14:tracePt t="59102" x="2640013" y="3341688"/>
          <p14:tracePt t="59110" x="2647950" y="3341688"/>
          <p14:tracePt t="59166" x="2657475" y="3341688"/>
          <p14:tracePt t="59182" x="2667000" y="3341688"/>
          <p14:tracePt t="59198" x="2667000" y="3333750"/>
          <p14:tracePt t="59238" x="2676525" y="3333750"/>
          <p14:tracePt t="59254" x="2684463" y="3333750"/>
          <p14:tracePt t="59270" x="2693988" y="3341688"/>
          <p14:tracePt t="59278" x="2693988" y="3351213"/>
          <p14:tracePt t="59286" x="2703513" y="3351213"/>
          <p14:tracePt t="59294" x="2703513" y="3360738"/>
          <p14:tracePt t="59302" x="2713038" y="3378200"/>
          <p14:tracePt t="59310" x="2730500" y="3397250"/>
          <p14:tracePt t="59318" x="2749550" y="3433763"/>
          <p14:tracePt t="59327" x="2786063" y="3460750"/>
          <p14:tracePt t="59334" x="2830513" y="3497263"/>
          <p14:tracePt t="59343" x="2876550" y="3533775"/>
          <p14:tracePt t="59350" x="2903538" y="3552825"/>
          <p14:tracePt t="59359" x="2949575" y="3579813"/>
          <p14:tracePt t="59366" x="2968625" y="3589338"/>
          <p14:tracePt t="59375" x="2986088" y="3589338"/>
          <p14:tracePt t="59382" x="2995613" y="3589338"/>
          <p14:tracePt t="59391" x="3005138" y="3589338"/>
          <p14:tracePt t="59766" x="3005138" y="3579813"/>
          <p14:tracePt t="62230" x="3005138" y="3570288"/>
          <p14:tracePt t="62238" x="3013075" y="3524250"/>
          <p14:tracePt t="62246" x="3022600" y="3443288"/>
          <p14:tracePt t="62254" x="3049588" y="3378200"/>
          <p14:tracePt t="62262" x="3078163" y="3324225"/>
          <p14:tracePt t="62270" x="3105150" y="3287713"/>
          <p14:tracePt t="62278" x="3122613" y="3268663"/>
          <p14:tracePt t="62286" x="3141663" y="3260725"/>
          <p14:tracePt t="62294" x="3159125" y="3251200"/>
          <p14:tracePt t="62302" x="3195638" y="3232150"/>
          <p14:tracePt t="62310" x="3214688" y="3224213"/>
          <p14:tracePt t="62318" x="3241675" y="3224213"/>
          <p14:tracePt t="62326" x="3251200" y="3224213"/>
          <p14:tracePt t="62334" x="3270250" y="3224213"/>
          <p14:tracePt t="62350" x="3278188" y="3224213"/>
          <p14:tracePt t="62430" x="3270250" y="3224213"/>
          <p14:tracePt t="62438" x="3270250" y="3232150"/>
          <p14:tracePt t="62446" x="3260725" y="3241675"/>
          <p14:tracePt t="62454" x="3251200" y="3251200"/>
          <p14:tracePt t="62462" x="3241675" y="3260725"/>
          <p14:tracePt t="62478" x="3241675" y="3268663"/>
          <p14:tracePt t="62486" x="3241675" y="3278188"/>
          <p14:tracePt t="62494" x="3232150" y="3278188"/>
          <p14:tracePt t="62510" x="3224213" y="3287713"/>
          <p14:tracePt t="62518" x="3224213" y="3297238"/>
          <p14:tracePt t="62526" x="3214688" y="3324225"/>
          <p14:tracePt t="62534" x="3214688" y="3351213"/>
          <p14:tracePt t="62542" x="3214688" y="3406775"/>
          <p14:tracePt t="62550" x="3214688" y="3479800"/>
          <p14:tracePt t="62558" x="3214688" y="3560763"/>
          <p14:tracePt t="62566" x="3241675" y="3633788"/>
          <p14:tracePt t="62574" x="3278188" y="3689350"/>
          <p14:tracePt t="62582" x="3297238" y="3735388"/>
          <p14:tracePt t="62591" x="3333750" y="3762375"/>
          <p14:tracePt t="62598" x="3351213" y="3771900"/>
          <p14:tracePt t="62607" x="3370263" y="3771900"/>
          <p14:tracePt t="62614" x="3379788" y="3771900"/>
          <p14:tracePt t="62630" x="3387725" y="3771900"/>
          <p14:tracePt t="62654" x="3397250" y="3752850"/>
          <p14:tracePt t="62662" x="3397250" y="3735388"/>
          <p14:tracePt t="62670" x="3397250" y="3706813"/>
          <p14:tracePt t="62678" x="3387725" y="3670300"/>
          <p14:tracePt t="62686" x="3370263" y="3625850"/>
          <p14:tracePt t="62694" x="3333750" y="3570288"/>
          <p14:tracePt t="62702" x="3297238" y="3506788"/>
          <p14:tracePt t="62710" x="3232150" y="3460750"/>
          <p14:tracePt t="62718" x="3178175" y="3397250"/>
          <p14:tracePt t="62726" x="3114675" y="3341688"/>
          <p14:tracePt t="62734" x="3041650" y="3287713"/>
          <p14:tracePt t="62742" x="2976563" y="3251200"/>
          <p14:tracePt t="62750" x="2940050" y="3224213"/>
          <p14:tracePt t="62758" x="2903538" y="3205163"/>
          <p14:tracePt t="62766" x="2886075" y="3195638"/>
          <p14:tracePt t="62774" x="2867025" y="3187700"/>
          <p14:tracePt t="62782" x="2859088" y="3187700"/>
          <p14:tracePt t="62791" x="2849563" y="3178175"/>
          <p14:tracePt t="62798" x="2830513" y="3168650"/>
          <p14:tracePt t="62807" x="2803525" y="3159125"/>
          <p14:tracePt t="62814" x="2767013" y="3151188"/>
          <p14:tracePt t="62823" x="2703513" y="3141663"/>
          <p14:tracePt t="62830" x="2647950" y="3141663"/>
          <p14:tracePt t="62838" x="2593975" y="3141663"/>
          <p14:tracePt t="62846" x="2547938" y="3141663"/>
          <p14:tracePt t="62854" x="2493963" y="3141663"/>
          <p14:tracePt t="62862" x="2457450" y="3141663"/>
          <p14:tracePt t="62870" x="2419350" y="3151188"/>
          <p14:tracePt t="62878" x="2392363" y="3168650"/>
          <p14:tracePt t="62886" x="2355850" y="3205163"/>
          <p14:tracePt t="62894" x="2338388" y="3224213"/>
          <p14:tracePt t="62902" x="2328863" y="3251200"/>
          <p14:tracePt t="62910" x="2319338" y="3278188"/>
          <p14:tracePt t="62918" x="2319338" y="3314700"/>
          <p14:tracePt t="62926" x="2319338" y="3341688"/>
          <p14:tracePt t="62934" x="2319338" y="3360738"/>
          <p14:tracePt t="62942" x="2319338" y="3370263"/>
          <p14:tracePt t="63022" x="2309813" y="3370263"/>
          <p14:tracePt t="63030" x="2292350" y="3370263"/>
          <p14:tracePt t="63039" x="2273300" y="3360738"/>
          <p14:tracePt t="63046" x="2255838" y="3333750"/>
          <p14:tracePt t="63054" x="2236788" y="3324225"/>
          <p14:tracePt t="63062" x="2209800" y="3314700"/>
          <p14:tracePt t="63070" x="2192338" y="3305175"/>
          <p14:tracePt t="63078" x="2173288" y="3297238"/>
          <p14:tracePt t="63086" x="2155825" y="3287713"/>
          <p14:tracePt t="63094" x="2136775" y="3278188"/>
          <p14:tracePt t="63102" x="2127250" y="3278188"/>
          <p14:tracePt t="63110" x="2119313" y="3278188"/>
          <p14:tracePt t="63118" x="2119313" y="3268663"/>
          <p14:tracePt t="63126" x="2109788" y="3268663"/>
          <p14:tracePt t="63134" x="2109788" y="3260725"/>
          <p14:tracePt t="63150" x="2100263" y="3260725"/>
          <p14:tracePt t="63166" x="2090738" y="3260725"/>
          <p14:tracePt t="63174" x="2090738" y="3251200"/>
          <p14:tracePt t="63230" x="2090738" y="3241675"/>
          <p14:tracePt t="63262" x="2090738" y="3232150"/>
          <p14:tracePt t="63342" x="2100263" y="3232150"/>
          <p14:tracePt t="63358" x="2109788" y="3232150"/>
          <p14:tracePt t="63366" x="2119313" y="3232150"/>
          <p14:tracePt t="63374" x="2127250" y="3232150"/>
          <p14:tracePt t="63382" x="2146300" y="3232150"/>
          <p14:tracePt t="63390" x="2163763" y="3251200"/>
          <p14:tracePt t="63398" x="2182813" y="3251200"/>
          <p14:tracePt t="63406" x="2209800" y="3268663"/>
          <p14:tracePt t="63414" x="2236788" y="3278188"/>
          <p14:tracePt t="63423" x="2273300" y="3305175"/>
          <p14:tracePt t="63430" x="2301875" y="3314700"/>
          <p14:tracePt t="63439" x="2328863" y="3324225"/>
          <p14:tracePt t="63446" x="2382838" y="3333750"/>
          <p14:tracePt t="63455" x="2419350" y="3341688"/>
          <p14:tracePt t="63462" x="2474913" y="3360738"/>
          <p14:tracePt t="63472" x="2530475" y="3370263"/>
          <p14:tracePt t="63478" x="2574925" y="3370263"/>
          <p14:tracePt t="63487" x="2647950" y="3378200"/>
          <p14:tracePt t="63494" x="2703513" y="3387725"/>
          <p14:tracePt t="63502" x="2767013" y="3406775"/>
          <p14:tracePt t="63510" x="2803525" y="3406775"/>
          <p14:tracePt t="63518" x="2859088" y="3414713"/>
          <p14:tracePt t="63526" x="2895600" y="3414713"/>
          <p14:tracePt t="63534" x="2922588" y="3414713"/>
          <p14:tracePt t="63542" x="2940050" y="3424238"/>
          <p14:tracePt t="63550" x="2959100" y="3424238"/>
          <p14:tracePt t="63558" x="2976563" y="3433763"/>
          <p14:tracePt t="63566" x="2995613" y="3443288"/>
          <p14:tracePt t="63574" x="3013075" y="3451225"/>
          <p14:tracePt t="63582" x="3032125" y="3460750"/>
          <p14:tracePt t="63590" x="3059113" y="3470275"/>
          <p14:tracePt t="63598" x="3078163" y="3479800"/>
          <p14:tracePt t="63607" x="3114675" y="3487738"/>
          <p14:tracePt t="63614" x="3141663" y="3497263"/>
          <p14:tracePt t="63623" x="3168650" y="3506788"/>
          <p14:tracePt t="63630" x="3195638" y="3506788"/>
          <p14:tracePt t="63639" x="3232150" y="3524250"/>
          <p14:tracePt t="63646" x="3260725" y="3524250"/>
          <p14:tracePt t="63655" x="3287713" y="3524250"/>
          <p14:tracePt t="63662" x="3314700" y="3524250"/>
          <p14:tracePt t="63671" x="3343275" y="3524250"/>
          <p14:tracePt t="63678" x="3360738" y="3524250"/>
          <p14:tracePt t="63686" x="3379788" y="3524250"/>
          <p14:tracePt t="63694" x="3397250" y="3524250"/>
          <p14:tracePt t="63702" x="3424238" y="3524250"/>
          <p14:tracePt t="63710" x="3443288" y="3524250"/>
          <p14:tracePt t="63718" x="3460750" y="3524250"/>
          <p14:tracePt t="63726" x="3479800" y="3516313"/>
          <p14:tracePt t="63734" x="3497263" y="3506788"/>
          <p14:tracePt t="63742" x="3506788" y="3497263"/>
          <p14:tracePt t="63750" x="3516313" y="3487738"/>
          <p14:tracePt t="63758" x="3525838" y="3479800"/>
          <p14:tracePt t="63766" x="3533775" y="3479800"/>
          <p14:tracePt t="63774" x="3543300" y="3470275"/>
          <p14:tracePt t="63790" x="3552825" y="3470275"/>
          <p14:tracePt t="63823" x="3562350" y="3470275"/>
          <p14:tracePt t="63830" x="3570288" y="3470275"/>
          <p14:tracePt t="63839" x="3579813" y="3470275"/>
          <p14:tracePt t="63846" x="3589338" y="3470275"/>
          <p14:tracePt t="63855" x="3606800" y="3479800"/>
          <p14:tracePt t="63862" x="3616325" y="3487738"/>
          <p14:tracePt t="63878" x="3625850" y="3497263"/>
          <p14:tracePt t="63886" x="3635375" y="3497263"/>
          <p14:tracePt t="63894" x="3643313" y="3497263"/>
          <p14:tracePt t="63910" x="3652838" y="3506788"/>
          <p14:tracePt t="63926" x="3662363" y="3516313"/>
          <p14:tracePt t="63934" x="3662363" y="3524250"/>
          <p14:tracePt t="63942" x="3679825" y="3533775"/>
          <p14:tracePt t="63950" x="3689350" y="3552825"/>
          <p14:tracePt t="63958" x="3689350" y="3560763"/>
          <p14:tracePt t="63966" x="3708400" y="3579813"/>
          <p14:tracePt t="63974" x="3716338" y="3589338"/>
          <p14:tracePt t="63982" x="3725863" y="3589338"/>
          <p14:tracePt t="63990" x="3744913" y="3597275"/>
          <p14:tracePt t="64007" x="3762375" y="3606800"/>
          <p14:tracePt t="64014" x="3762375" y="3616325"/>
          <p14:tracePt t="64023" x="3771900" y="3625850"/>
          <p14:tracePt t="64030" x="3771900" y="3633788"/>
          <p14:tracePt t="64039" x="3781425" y="3643313"/>
          <p14:tracePt t="64158" x="3781425" y="3633788"/>
          <p14:tracePt t="64166" x="3762375" y="3616325"/>
          <p14:tracePt t="64174" x="3735388" y="3589338"/>
          <p14:tracePt t="64182" x="3716338" y="3560763"/>
          <p14:tracePt t="64190" x="3679825" y="3543300"/>
          <p14:tracePt t="64198" x="3662363" y="3533775"/>
          <p14:tracePt t="64207" x="3635375" y="3516313"/>
          <p14:tracePt t="64214" x="3598863" y="3487738"/>
          <p14:tracePt t="64223" x="3579813" y="3479800"/>
          <p14:tracePt t="64230" x="3570288" y="3470275"/>
          <p14:tracePt t="64239" x="3552825" y="3460750"/>
          <p14:tracePt t="64246" x="3533775" y="3460750"/>
          <p14:tracePt t="64255" x="3525838" y="3460750"/>
          <p14:tracePt t="64262" x="3506788" y="3460750"/>
          <p14:tracePt t="64271" x="3497263" y="3451225"/>
          <p14:tracePt t="64278" x="3479800" y="3451225"/>
          <p14:tracePt t="64287" x="3470275" y="3451225"/>
          <p14:tracePt t="64295" x="3460750" y="3443288"/>
          <p14:tracePt t="64302" x="3443288" y="3443288"/>
          <p14:tracePt t="64310" x="3424238" y="3443288"/>
          <p14:tracePt t="64318" x="3406775" y="3433763"/>
          <p14:tracePt t="64326" x="3387725" y="3424238"/>
          <p14:tracePt t="64334" x="3351213" y="3424238"/>
          <p14:tracePt t="64342" x="3333750" y="3406775"/>
          <p14:tracePt t="64350" x="3306763" y="3397250"/>
          <p14:tracePt t="64358" x="3287713" y="3397250"/>
          <p14:tracePt t="64366" x="3270250" y="3378200"/>
          <p14:tracePt t="64374" x="3251200" y="3370263"/>
          <p14:tracePt t="64382" x="3232150" y="3370263"/>
          <p14:tracePt t="64390" x="3224213" y="3370263"/>
          <p14:tracePt t="64398" x="3205163" y="3370263"/>
          <p14:tracePt t="64406" x="3187700" y="3360738"/>
          <p14:tracePt t="64414" x="3168650" y="3351213"/>
          <p14:tracePt t="64423" x="3151188" y="3351213"/>
          <p14:tracePt t="64430" x="3132138" y="3351213"/>
          <p14:tracePt t="64440" x="3114675" y="3341688"/>
          <p14:tracePt t="64446" x="3095625" y="3341688"/>
          <p14:tracePt t="64455" x="3086100" y="3341688"/>
          <p14:tracePt t="64462" x="3068638" y="3341688"/>
          <p14:tracePt t="64471" x="3059113" y="3341688"/>
          <p14:tracePt t="64510" x="3068638" y="3351213"/>
          <p14:tracePt t="64518" x="3078163" y="3360738"/>
          <p14:tracePt t="64526" x="3095625" y="3370263"/>
          <p14:tracePt t="64534" x="3132138" y="3378200"/>
          <p14:tracePt t="64542" x="3159125" y="3397250"/>
          <p14:tracePt t="64550" x="3205163" y="3414713"/>
          <p14:tracePt t="64558" x="3232150" y="3433763"/>
          <p14:tracePt t="64566" x="3278188" y="3443288"/>
          <p14:tracePt t="64574" x="3324225" y="3460750"/>
          <p14:tracePt t="64582" x="3370263" y="3487738"/>
          <p14:tracePt t="64590" x="3416300" y="3506788"/>
          <p14:tracePt t="64598" x="3452813" y="3524250"/>
          <p14:tracePt t="64606" x="3516313" y="3543300"/>
          <p14:tracePt t="64614" x="3543300" y="3552825"/>
          <p14:tracePt t="64623" x="3579813" y="3560763"/>
          <p14:tracePt t="64630" x="3598863" y="3570288"/>
          <p14:tracePt t="64646" x="3598863" y="3579813"/>
          <p14:tracePt t="64782" x="3579813" y="3579813"/>
          <p14:tracePt t="64790" x="3562350" y="3579813"/>
          <p14:tracePt t="64798" x="3533775" y="3579813"/>
          <p14:tracePt t="64806" x="3489325" y="3570288"/>
          <p14:tracePt t="64814" x="3443288" y="3560763"/>
          <p14:tracePt t="64823" x="3370263" y="3552825"/>
          <p14:tracePt t="64830" x="3306763" y="3506788"/>
          <p14:tracePt t="64839" x="3224213" y="3487738"/>
          <p14:tracePt t="64846" x="3141663" y="3443288"/>
          <p14:tracePt t="64855" x="3068638" y="3414713"/>
          <p14:tracePt t="64862" x="2986088" y="3378200"/>
          <p14:tracePt t="64870" x="2922588" y="3351213"/>
          <p14:tracePt t="64878" x="2876550" y="3333750"/>
          <p14:tracePt t="64887" x="2840038" y="3314700"/>
          <p14:tracePt t="64894" x="2813050" y="3297238"/>
          <p14:tracePt t="64910" x="2803525" y="3287713"/>
          <p14:tracePt t="64918" x="2794000" y="3287713"/>
          <p14:tracePt t="65046" x="2794000" y="3297238"/>
          <p14:tracePt t="65056" x="2794000" y="3305175"/>
          <p14:tracePt t="65062" x="2794000" y="3324225"/>
          <p14:tracePt t="65072" x="2794000" y="3333750"/>
          <p14:tracePt t="65078" x="2794000" y="3341688"/>
          <p14:tracePt t="65094" x="2794000" y="3351213"/>
          <p14:tracePt t="65118" x="2794000" y="3360738"/>
          <p14:tracePt t="65134" x="2803525" y="3360738"/>
          <p14:tracePt t="65142" x="2813050" y="3370263"/>
          <p14:tracePt t="65150" x="2822575" y="3370263"/>
          <p14:tracePt t="65158" x="2859088" y="3378200"/>
          <p14:tracePt t="65166" x="2886075" y="3378200"/>
          <p14:tracePt t="65174" x="2913063" y="3378200"/>
          <p14:tracePt t="65182" x="2940050" y="3378200"/>
          <p14:tracePt t="65190" x="2986088" y="3378200"/>
          <p14:tracePt t="65198" x="3013075" y="3378200"/>
          <p14:tracePt t="65206" x="3041650" y="3370263"/>
          <p14:tracePt t="65214" x="3078163" y="3370263"/>
          <p14:tracePt t="65222" x="3114675" y="3360738"/>
          <p14:tracePt t="65230" x="3159125" y="3341688"/>
          <p14:tracePt t="65239" x="3214688" y="3333750"/>
          <p14:tracePt t="65246" x="3260725" y="3324225"/>
          <p14:tracePt t="65255" x="3287713" y="3305175"/>
          <p14:tracePt t="65262" x="3333750" y="3297238"/>
          <p14:tracePt t="65271" x="3351213" y="3287713"/>
          <p14:tracePt t="65278" x="3370263" y="3278188"/>
          <p14:tracePt t="65287" x="3379788" y="3268663"/>
          <p14:tracePt t="65294" x="3387725" y="3260725"/>
          <p14:tracePt t="65310" x="3397250" y="3241675"/>
          <p14:tracePt t="65318" x="3406775" y="3232150"/>
          <p14:tracePt t="65326" x="3406775" y="3214688"/>
          <p14:tracePt t="65334" x="3424238" y="3195638"/>
          <p14:tracePt t="65342" x="3433763" y="3178175"/>
          <p14:tracePt t="65350" x="3443288" y="3159125"/>
          <p14:tracePt t="65358" x="3443288" y="3141663"/>
          <p14:tracePt t="65366" x="3452813" y="3122613"/>
          <p14:tracePt t="65375" x="3452813" y="3114675"/>
          <p14:tracePt t="65382" x="3460750" y="3114675"/>
          <p14:tracePt t="65398" x="3460750" y="3105150"/>
          <p14:tracePt t="65439" x="3452813" y="3105150"/>
          <p14:tracePt t="65455" x="3443288" y="3105150"/>
          <p14:tracePt t="65526" x="3443288" y="3095625"/>
          <p14:tracePt t="65542" x="3452813" y="3095625"/>
          <p14:tracePt t="65550" x="3452813" y="3086100"/>
          <p14:tracePt t="65598" x="3452813" y="3078163"/>
          <p14:tracePt t="65606" x="3452813" y="3068638"/>
          <p14:tracePt t="65614" x="3452813" y="3059113"/>
          <p14:tracePt t="65622" x="3452813" y="3049588"/>
          <p14:tracePt t="65639" x="3452813" y="3041650"/>
          <p14:tracePt t="65655" x="3452813" y="3032125"/>
          <p14:tracePt t="65662" x="3452813" y="3022600"/>
          <p14:tracePt t="65678" x="3443288" y="3022600"/>
          <p14:tracePt t="65686" x="3433763" y="3022600"/>
          <p14:tracePt t="65694" x="3424238" y="3022600"/>
          <p14:tracePt t="65710" x="3416300" y="3041650"/>
          <p14:tracePt t="65718" x="3406775" y="3049588"/>
          <p14:tracePt t="65734" x="3397250" y="3068638"/>
          <p14:tracePt t="65742" x="3397250" y="3078163"/>
          <p14:tracePt t="65758" x="3397250" y="3086100"/>
          <p14:tracePt t="65886" x="3387725" y="3086100"/>
          <p14:tracePt t="65910" x="3387725" y="3095625"/>
          <p14:tracePt t="65918" x="3379788" y="3095625"/>
          <p14:tracePt t="65926" x="3379788" y="3105150"/>
          <p14:tracePt t="65934" x="3379788" y="3122613"/>
          <p14:tracePt t="65942" x="3379788" y="3141663"/>
          <p14:tracePt t="65950" x="3379788" y="3151188"/>
          <p14:tracePt t="65958" x="3379788" y="3168650"/>
          <p14:tracePt t="65966" x="3397250" y="3205163"/>
          <p14:tracePt t="65974" x="3416300" y="3232150"/>
          <p14:tracePt t="65982" x="3443288" y="3268663"/>
          <p14:tracePt t="65990" x="3470275" y="3297238"/>
          <p14:tracePt t="66005" x="3497263" y="3305175"/>
          <p14:tracePt t="66006" x="3533775" y="3324225"/>
          <p14:tracePt t="66014" x="3543300" y="3333750"/>
          <p14:tracePt t="66022" x="3552825" y="3341688"/>
          <p14:tracePt t="66030" x="3562350" y="3351213"/>
          <p14:tracePt t="66039" x="3570288" y="3351213"/>
          <p14:tracePt t="66046" x="3579813" y="3360738"/>
          <p14:tracePt t="66055" x="3589338" y="3360738"/>
          <p14:tracePt t="66062" x="3589338" y="3370263"/>
          <p14:tracePt t="66071" x="3598863" y="3370263"/>
          <p14:tracePt t="66078" x="3606800" y="3378200"/>
          <p14:tracePt t="66230" x="3606800" y="3387725"/>
          <p14:tracePt t="66246" x="3606800" y="3397250"/>
          <p14:tracePt t="66255" x="3616325" y="3414713"/>
          <p14:tracePt t="66262" x="3616325" y="3424238"/>
          <p14:tracePt t="66271" x="3625850" y="3443288"/>
          <p14:tracePt t="66278" x="3625850" y="3460750"/>
          <p14:tracePt t="66287" x="3635375" y="3479800"/>
          <p14:tracePt t="66294" x="3643313" y="3497263"/>
          <p14:tracePt t="66303" x="3652838" y="3516313"/>
          <p14:tracePt t="66310" x="3662363" y="3524250"/>
          <p14:tracePt t="66319" x="3671888" y="3533775"/>
          <p14:tracePt t="66326" x="3679825" y="3533775"/>
          <p14:tracePt t="66350" x="3689350" y="3533775"/>
          <p14:tracePt t="67070" x="3689350" y="3552825"/>
          <p14:tracePt t="67078" x="3689350" y="3579813"/>
          <p14:tracePt t="67087" x="3689350" y="3633788"/>
          <p14:tracePt t="67094" x="3698875" y="3698875"/>
          <p14:tracePt t="67104" x="3708400" y="3752850"/>
          <p14:tracePt t="67110" x="3708400" y="3798888"/>
          <p14:tracePt t="67119" x="3725863" y="3825875"/>
          <p14:tracePt t="67126" x="3725863" y="3852863"/>
          <p14:tracePt t="67135" x="3725863" y="3862388"/>
          <p14:tracePt t="67142" x="3725863" y="3871913"/>
          <p14:tracePt t="67150" x="3725863" y="3881438"/>
          <p14:tracePt t="67414" x="3725863" y="3889375"/>
          <p14:tracePt t="67422" x="3725863" y="3908425"/>
          <p14:tracePt t="67430" x="3716338" y="3935413"/>
          <p14:tracePt t="67438" x="3708400" y="3963988"/>
          <p14:tracePt t="67446" x="3708400" y="4008438"/>
          <p14:tracePt t="67454" x="3708400" y="4064000"/>
          <p14:tracePt t="67462" x="3716338" y="4117975"/>
          <p14:tracePt t="67471" x="3744913" y="4200525"/>
          <p14:tracePt t="67478" x="3781425" y="4283075"/>
          <p14:tracePt t="67487" x="3808413" y="4356100"/>
          <p14:tracePt t="67494" x="3844925" y="4419600"/>
          <p14:tracePt t="67503" x="3881438" y="4502150"/>
          <p14:tracePt t="67510" x="3927475" y="4565650"/>
          <p14:tracePt t="67519" x="3963988" y="4611688"/>
          <p14:tracePt t="67526" x="3981450" y="4648200"/>
          <p14:tracePt t="67535" x="4000500" y="4665663"/>
          <p14:tracePt t="67542" x="4008438" y="4684713"/>
          <p14:tracePt t="67662" x="4017963" y="4684713"/>
          <p14:tracePt t="67670" x="4037013" y="4657725"/>
          <p14:tracePt t="67678" x="4054475" y="4629150"/>
          <p14:tracePt t="67687" x="4064000" y="4584700"/>
          <p14:tracePt t="67694" x="4090988" y="4519613"/>
          <p14:tracePt t="67704" x="4100513" y="4446588"/>
          <p14:tracePt t="67710" x="4119563" y="4373563"/>
          <p14:tracePt t="67719" x="4127500" y="4273550"/>
          <p14:tracePt t="67726" x="4127500" y="4164013"/>
          <p14:tracePt t="67735" x="4127500" y="4073525"/>
          <p14:tracePt t="67742" x="4127500" y="3963988"/>
          <p14:tracePt t="67750" x="4127500" y="3871913"/>
          <p14:tracePt t="67758" x="4127500" y="3779838"/>
          <p14:tracePt t="67766" x="4127500" y="3706813"/>
          <p14:tracePt t="67774" x="4127500" y="3652838"/>
          <p14:tracePt t="67782" x="4127500" y="3606800"/>
          <p14:tracePt t="67790" x="4127500" y="3579813"/>
          <p14:tracePt t="67798" x="4127500" y="3552825"/>
          <p14:tracePt t="67806" x="4119563" y="3524250"/>
          <p14:tracePt t="67822" x="4119563" y="3516313"/>
          <p14:tracePt t="68238" x="4110038" y="3516313"/>
          <p14:tracePt t="68246" x="4090988" y="3533775"/>
          <p14:tracePt t="68254" x="4083050" y="3533775"/>
          <p14:tracePt t="68262" x="4064000" y="3543300"/>
          <p14:tracePt t="68270" x="4044950" y="3552825"/>
          <p14:tracePt t="68278" x="4027488" y="3560763"/>
          <p14:tracePt t="68287" x="4008438" y="3570288"/>
          <p14:tracePt t="68294" x="3990975" y="3579813"/>
          <p14:tracePt t="68303" x="3971925" y="3606800"/>
          <p14:tracePt t="68310" x="3944938" y="3616325"/>
          <p14:tracePt t="68319" x="3927475" y="3633788"/>
          <p14:tracePt t="68326" x="3890963" y="3652838"/>
          <p14:tracePt t="68334" x="3862388" y="3670300"/>
          <p14:tracePt t="68342" x="3835400" y="3698875"/>
          <p14:tracePt t="68351" x="3798888" y="3716338"/>
          <p14:tracePt t="68358" x="3781425" y="3743325"/>
          <p14:tracePt t="68366" x="3735388" y="3771900"/>
          <p14:tracePt t="68374" x="3716338" y="3798888"/>
          <p14:tracePt t="68382" x="3698875" y="3816350"/>
          <p14:tracePt t="68390" x="3679825" y="3844925"/>
          <p14:tracePt t="68398" x="3671888" y="3862388"/>
          <p14:tracePt t="68406" x="3643313" y="3889375"/>
          <p14:tracePt t="68414" x="3635375" y="3908425"/>
          <p14:tracePt t="68422" x="3616325" y="3917950"/>
          <p14:tracePt t="68430" x="3616325" y="3927475"/>
          <p14:tracePt t="68446" x="3616325" y="3935413"/>
          <p14:tracePt t="68454" x="3616325" y="3944938"/>
          <p14:tracePt t="68462" x="3616325" y="3954463"/>
          <p14:tracePt t="68470" x="3616325" y="3963988"/>
          <p14:tracePt t="68478" x="3616325" y="3971925"/>
          <p14:tracePt t="68494" x="3616325" y="3981450"/>
          <p14:tracePt t="68503" x="3616325" y="4000500"/>
          <p14:tracePt t="68510" x="3616325" y="4008438"/>
          <p14:tracePt t="68519" x="3616325" y="4017963"/>
          <p14:tracePt t="68526" x="3616325" y="4027488"/>
          <p14:tracePt t="68534" x="3625850" y="4037013"/>
          <p14:tracePt t="68551" x="3635375" y="4044950"/>
          <p14:tracePt t="68567" x="3635375" y="4054475"/>
          <p14:tracePt t="68574" x="3643313" y="4054475"/>
          <p14:tracePt t="68590" x="3643313" y="4064000"/>
          <p14:tracePt t="68598" x="3652838" y="4064000"/>
          <p14:tracePt t="68622" x="3662363" y="4073525"/>
          <p14:tracePt t="68646" x="3662363" y="4081463"/>
          <p14:tracePt t="68654" x="3662363" y="4090988"/>
          <p14:tracePt t="68670" x="3671888" y="4090988"/>
          <p14:tracePt t="68718" x="3679825" y="4090988"/>
          <p14:tracePt t="68735" x="3689350" y="4090988"/>
          <p14:tracePt t="68758" x="3698875" y="4090988"/>
          <p14:tracePt t="68774" x="3698875" y="4081463"/>
          <p14:tracePt t="68782" x="3708400" y="4081463"/>
          <p14:tracePt t="68790" x="3708400" y="4073525"/>
          <p14:tracePt t="68806" x="3708400" y="4064000"/>
          <p14:tracePt t="68822" x="3716338" y="4054475"/>
          <p14:tracePt t="68830" x="3725863" y="4054475"/>
          <p14:tracePt t="68838" x="3735388" y="4054475"/>
          <p14:tracePt t="68854" x="3744913" y="4044950"/>
          <p14:tracePt t="68894" x="3752850" y="4044950"/>
          <p14:tracePt t="68910" x="3762375" y="4044950"/>
          <p14:tracePt t="68935" x="3771900" y="4037013"/>
          <p14:tracePt t="68942" x="3781425" y="4037013"/>
          <p14:tracePt t="68950" x="3789363" y="4027488"/>
          <p14:tracePt t="68958" x="3789363" y="4017963"/>
          <p14:tracePt t="68967" x="3798888" y="4008438"/>
          <p14:tracePt t="68986" x="3798888" y="4000500"/>
          <p14:tracePt t="68990" x="3808413" y="4000500"/>
          <p14:tracePt t="68998" x="3808413" y="3990975"/>
          <p14:tracePt t="69006" x="3817938" y="3990975"/>
          <p14:tracePt t="69022" x="3817938" y="3981450"/>
          <p14:tracePt t="69030" x="3825875" y="3971925"/>
          <p14:tracePt t="69038" x="3835400" y="3963988"/>
          <p14:tracePt t="69150" x="3825875" y="3981450"/>
          <p14:tracePt t="69158" x="3817938" y="3990975"/>
          <p14:tracePt t="69174" x="3808413" y="4008438"/>
          <p14:tracePt t="69182" x="3798888" y="4017963"/>
          <p14:tracePt t="69190" x="3789363" y="4027488"/>
          <p14:tracePt t="69198" x="3781425" y="4027488"/>
          <p14:tracePt t="69206" x="3781425" y="4037013"/>
          <p14:tracePt t="69278" x="3781425" y="4027488"/>
          <p14:tracePt t="69294" x="3781425" y="4017963"/>
          <p14:tracePt t="69310" x="3789363" y="4008438"/>
          <p14:tracePt t="69319" x="3798888" y="4000500"/>
          <p14:tracePt t="69326" x="3798888" y="3981450"/>
          <p14:tracePt t="69335" x="3808413" y="3971925"/>
          <p14:tracePt t="69350" x="3808413" y="3963988"/>
          <p14:tracePt t="69414" x="3808413" y="3954463"/>
          <p14:tracePt t="69862" x="3798888" y="3954463"/>
          <p14:tracePt t="69894" x="3789363" y="3954463"/>
          <p14:tracePt t="69982" x="3789363" y="3963988"/>
          <p14:tracePt t="70118" x="3781425" y="3963988"/>
          <p14:tracePt t="70142" x="3781425" y="3971925"/>
          <p14:tracePt t="70166" x="3771900" y="3971925"/>
          <p14:tracePt t="70478" x="3781425" y="3963988"/>
          <p14:tracePt t="70486" x="3781425" y="3954463"/>
          <p14:tracePt t="70502" x="3781425" y="3944938"/>
          <p14:tracePt t="70510" x="3781425" y="3935413"/>
          <p14:tracePt t="70526" x="3781425" y="3927475"/>
          <p14:tracePt t="70535" x="3781425" y="3917950"/>
          <p14:tracePt t="70542" x="3781425" y="3908425"/>
          <p14:tracePt t="70558" x="3789363" y="3898900"/>
          <p14:tracePt t="70574" x="3789363" y="3889375"/>
          <p14:tracePt t="70583" x="3789363" y="3871913"/>
          <p14:tracePt t="70590" x="3789363" y="3862388"/>
          <p14:tracePt t="70598" x="3789363" y="3844925"/>
          <p14:tracePt t="70606" x="3789363" y="3816350"/>
          <p14:tracePt t="70614" x="3789363" y="3798888"/>
          <p14:tracePt t="70622" x="3789363" y="3771900"/>
          <p14:tracePt t="70630" x="3789363" y="3743325"/>
          <p14:tracePt t="70638" x="3789363" y="3706813"/>
          <p14:tracePt t="70646" x="3781425" y="3679825"/>
          <p14:tracePt t="70654" x="3771900" y="3662363"/>
          <p14:tracePt t="70662" x="3744913" y="3633788"/>
          <p14:tracePt t="70670" x="3735388" y="3597275"/>
          <p14:tracePt t="70678" x="3716338" y="3579813"/>
          <p14:tracePt t="70686" x="3689350" y="3560763"/>
          <p14:tracePt t="70694" x="3671888" y="3543300"/>
          <p14:tracePt t="70702" x="3643313" y="3516313"/>
          <p14:tracePt t="70710" x="3643313" y="3506788"/>
          <p14:tracePt t="70719" x="3635375" y="3487738"/>
          <p14:tracePt t="70726" x="3635375" y="3470275"/>
          <p14:tracePt t="70735" x="3635375" y="3460750"/>
          <p14:tracePt t="70742" x="3635375" y="3451225"/>
          <p14:tracePt t="70752" x="3635375" y="3443288"/>
          <p14:tracePt t="70758" x="3635375" y="3433763"/>
          <p14:tracePt t="70767" x="3643313" y="3433763"/>
          <p14:tracePt t="70774" x="3652838" y="3433763"/>
          <p14:tracePt t="70783" x="3662363" y="3433763"/>
          <p14:tracePt t="70790" x="3679825" y="3433763"/>
          <p14:tracePt t="70799" x="3689350" y="3433763"/>
          <p14:tracePt t="70815" x="3698875" y="3433763"/>
          <p14:tracePt t="70822" x="3716338" y="3433763"/>
          <p14:tracePt t="70830" x="3725863" y="3433763"/>
          <p14:tracePt t="70838" x="3744913" y="3433763"/>
          <p14:tracePt t="70846" x="3752850" y="3433763"/>
          <p14:tracePt t="70854" x="3771900" y="3443288"/>
          <p14:tracePt t="70871" x="3781425" y="3443288"/>
          <p14:tracePt t="70878" x="3798888" y="3443288"/>
          <p14:tracePt t="70886" x="3808413" y="3443288"/>
          <p14:tracePt t="70894" x="3817938" y="3443288"/>
          <p14:tracePt t="70910" x="3825875" y="3443288"/>
          <p14:tracePt t="70983" x="3825875" y="3451225"/>
          <p14:tracePt t="70990" x="3825875" y="3470275"/>
          <p14:tracePt t="70998" x="3835400" y="3487738"/>
          <p14:tracePt t="71006" x="3844925" y="3516313"/>
          <p14:tracePt t="71014" x="3844925" y="3552825"/>
          <p14:tracePt t="71022" x="3854450" y="3589338"/>
          <p14:tracePt t="71030" x="3862388" y="3633788"/>
          <p14:tracePt t="71038" x="3871913" y="3670300"/>
          <p14:tracePt t="71046" x="3871913" y="3706813"/>
          <p14:tracePt t="71054" x="3890963" y="3762375"/>
          <p14:tracePt t="71062" x="3890963" y="3789363"/>
          <p14:tracePt t="71070" x="3890963" y="3816350"/>
          <p14:tracePt t="71078" x="3890963" y="3835400"/>
          <p14:tracePt t="71086" x="3890963" y="3852863"/>
          <p14:tracePt t="71270" x="3908425" y="3852863"/>
          <p14:tracePt t="71278" x="3954463" y="3835400"/>
          <p14:tracePt t="71286" x="4017963" y="3808413"/>
          <p14:tracePt t="71294" x="4083050" y="3779838"/>
          <p14:tracePt t="71302" x="4146550" y="3743325"/>
          <p14:tracePt t="71310" x="4237038" y="3706813"/>
          <p14:tracePt t="71318" x="4338638" y="3662363"/>
          <p14:tracePt t="71326" x="4438650" y="3606800"/>
          <p14:tracePt t="71335" x="4538663" y="3560763"/>
          <p14:tracePt t="71342" x="4648200" y="3506788"/>
          <p14:tracePt t="71351" x="4748213" y="3451225"/>
          <p14:tracePt t="71358" x="4830763" y="3406775"/>
          <p14:tracePt t="71367" x="4913313" y="3370263"/>
          <p14:tracePt t="71374" x="4976813" y="3341688"/>
          <p14:tracePt t="71383" x="5005388" y="3324225"/>
          <p14:tracePt t="71390" x="5022850" y="3314700"/>
          <p14:tracePt t="71399" x="5041900" y="3314700"/>
          <p14:tracePt t="71406" x="5049838" y="3305175"/>
          <p14:tracePt t="71414" x="5059363" y="3305175"/>
          <p14:tracePt t="71422" x="5078413" y="3297238"/>
          <p14:tracePt t="71430" x="5095875" y="3297238"/>
          <p14:tracePt t="71438" x="5114925" y="3297238"/>
          <p14:tracePt t="71446" x="5141913" y="3287713"/>
          <p14:tracePt t="71454" x="5159375" y="3287713"/>
          <p14:tracePt t="71462" x="5187950" y="3278188"/>
          <p14:tracePt t="71470" x="5214938" y="3268663"/>
          <p14:tracePt t="71478" x="5251450" y="3251200"/>
          <p14:tracePt t="71486" x="5278438" y="3241675"/>
          <p14:tracePt t="71494" x="5287963" y="3241675"/>
          <p14:tracePt t="71502" x="5297488" y="3241675"/>
          <p14:tracePt t="71526" x="5305425" y="3241675"/>
          <p14:tracePt t="71551" x="5314950" y="3241675"/>
          <p14:tracePt t="71568" x="5324475" y="3241675"/>
          <p14:tracePt t="71583" x="5334000" y="3241675"/>
          <p14:tracePt t="71606" x="5341938" y="3241675"/>
          <p14:tracePt t="71678" x="5351463" y="3241675"/>
          <p14:tracePt t="71686" x="5370513" y="3260725"/>
          <p14:tracePt t="71694" x="5387975" y="3268663"/>
          <p14:tracePt t="71702" x="5407025" y="3278188"/>
          <p14:tracePt t="71710" x="5434013" y="3287713"/>
          <p14:tracePt t="71718" x="5461000" y="3287713"/>
          <p14:tracePt t="71726" x="5480050" y="3297238"/>
          <p14:tracePt t="71735" x="5497513" y="3297238"/>
          <p14:tracePt t="71751" x="5507038" y="3297238"/>
          <p14:tracePt t="71783" x="5497513" y="3297238"/>
          <p14:tracePt t="71790" x="5480050" y="3305175"/>
          <p14:tracePt t="71799" x="5434013" y="3333750"/>
          <p14:tracePt t="71806" x="5387975" y="3351213"/>
          <p14:tracePt t="71815" x="5341938" y="3378200"/>
          <p14:tracePt t="71822" x="5268913" y="3406775"/>
          <p14:tracePt t="71830" x="5187950" y="3443288"/>
          <p14:tracePt t="71838" x="5049838" y="3487738"/>
          <p14:tracePt t="71846" x="4959350" y="3516313"/>
          <p14:tracePt t="71854" x="4821238" y="3560763"/>
          <p14:tracePt t="71862" x="4694238" y="3589338"/>
          <p14:tracePt t="71870" x="4584700" y="3616325"/>
          <p14:tracePt t="71878" x="4465638" y="3633788"/>
          <p14:tracePt t="71886" x="4356100" y="3643313"/>
          <p14:tracePt t="71894" x="4265613" y="3662363"/>
          <p14:tracePt t="71902" x="4219575" y="3670300"/>
          <p14:tracePt t="71910" x="4173538" y="3679825"/>
          <p14:tracePt t="71918" x="4156075" y="3689350"/>
          <p14:tracePt t="71934" x="4146550" y="3689350"/>
          <p14:tracePt t="72046" x="4146550" y="3698875"/>
          <p14:tracePt t="72054" x="4137025" y="3698875"/>
          <p14:tracePt t="72062" x="4137025" y="3706813"/>
          <p14:tracePt t="72070" x="4127500" y="3706813"/>
          <p14:tracePt t="72078" x="4119563" y="3716338"/>
          <p14:tracePt t="72086" x="4100513" y="3735388"/>
          <p14:tracePt t="72094" x="4090988" y="3752850"/>
          <p14:tracePt t="72102" x="4073525" y="3771900"/>
          <p14:tracePt t="72110" x="4054475" y="3798888"/>
          <p14:tracePt t="72118" x="4037013" y="3825875"/>
          <p14:tracePt t="72126" x="4017963" y="3844925"/>
          <p14:tracePt t="72134" x="3990975" y="3862388"/>
          <p14:tracePt t="72142" x="3981450" y="3889375"/>
          <p14:tracePt t="72151" x="3963988" y="3898900"/>
          <p14:tracePt t="72158" x="3944938" y="3927475"/>
          <p14:tracePt t="72167" x="3935413" y="3927475"/>
          <p14:tracePt t="72174" x="3927475" y="3935413"/>
          <p14:tracePt t="72184" x="3927475" y="3944938"/>
          <p14:tracePt t="72199" x="3917950" y="3954463"/>
          <p14:tracePt t="72222" x="3917950" y="3963988"/>
          <p14:tracePt t="72342" x="3927475" y="3954463"/>
          <p14:tracePt t="72350" x="3954463" y="3935413"/>
          <p14:tracePt t="72358" x="3963988" y="3935413"/>
          <p14:tracePt t="72367" x="4027488" y="3917950"/>
          <p14:tracePt t="72374" x="4119563" y="3889375"/>
          <p14:tracePt t="72383" x="4219575" y="3844925"/>
          <p14:tracePt t="72390" x="4338638" y="3798888"/>
          <p14:tracePt t="72399" x="4465638" y="3752850"/>
          <p14:tracePt t="72406" x="4602163" y="3698875"/>
          <p14:tracePt t="72415" x="4730750" y="3652838"/>
          <p14:tracePt t="72422" x="4849813" y="3606800"/>
          <p14:tracePt t="72430" x="4968875" y="3552825"/>
          <p14:tracePt t="72438" x="5032375" y="3516313"/>
          <p14:tracePt t="72446" x="5095875" y="3479800"/>
          <p14:tracePt t="72454" x="5122863" y="3451225"/>
          <p14:tracePt t="72462" x="5141913" y="3433763"/>
          <p14:tracePt t="72470" x="5141913" y="3414713"/>
          <p14:tracePt t="72478" x="5151438" y="3406775"/>
          <p14:tracePt t="72518" x="5141913" y="3406775"/>
          <p14:tracePt t="72590" x="5151438" y="3406775"/>
          <p14:tracePt t="72599" x="5159375" y="3397250"/>
          <p14:tracePt t="72606" x="5178425" y="3397250"/>
          <p14:tracePt t="72614" x="5195888" y="3387725"/>
          <p14:tracePt t="72622" x="5224463" y="3378200"/>
          <p14:tracePt t="72631" x="5278438" y="3351213"/>
          <p14:tracePt t="72638" x="5324475" y="3333750"/>
          <p14:tracePt t="72646" x="5370513" y="3314700"/>
          <p14:tracePt t="72654" x="5387975" y="3305175"/>
          <p14:tracePt t="72678" x="5397500" y="3305175"/>
          <p14:tracePt t="72686" x="5414963" y="3305175"/>
          <p14:tracePt t="72798" x="5407025" y="3305175"/>
          <p14:tracePt t="72814" x="5397500" y="3305175"/>
          <p14:tracePt t="72822" x="5387975" y="3305175"/>
          <p14:tracePt t="72838" x="5378450" y="3305175"/>
          <p14:tracePt t="72846" x="5370513" y="3297238"/>
          <p14:tracePt t="72854" x="5360988" y="3287713"/>
          <p14:tracePt t="72862" x="5351463" y="3278188"/>
          <p14:tracePt t="72870" x="5341938" y="3268663"/>
          <p14:tracePt t="72878" x="5334000" y="3268663"/>
          <p14:tracePt t="72894" x="5324475" y="3268663"/>
          <p14:tracePt t="72958" x="5324475" y="3260725"/>
          <p14:tracePt t="72974" x="5334000" y="3241675"/>
          <p14:tracePt t="72983" x="5351463" y="3224213"/>
          <p14:tracePt t="72990" x="5370513" y="3205163"/>
          <p14:tracePt t="72999" x="5387975" y="3178175"/>
          <p14:tracePt t="73015" x="5443538" y="3114675"/>
          <p14:tracePt t="73022" x="5470525" y="3068638"/>
          <p14:tracePt t="73031" x="5487988" y="3049588"/>
          <p14:tracePt t="73038" x="5507038" y="3013075"/>
          <p14:tracePt t="73046" x="5516563" y="2995613"/>
          <p14:tracePt t="73054" x="5516563" y="2976563"/>
          <p14:tracePt t="73158" x="5497513" y="3005138"/>
          <p14:tracePt t="73167" x="5487988" y="3005138"/>
          <p14:tracePt t="73174" x="5480050" y="3022600"/>
          <p14:tracePt t="73183" x="5470525" y="3032125"/>
          <p14:tracePt t="73190" x="5470525" y="3041650"/>
          <p14:tracePt t="73199" x="5461000" y="3049588"/>
          <p14:tracePt t="73206" x="5461000" y="3059113"/>
          <p14:tracePt t="73215" x="5461000" y="3078163"/>
          <p14:tracePt t="73222" x="5451475" y="3095625"/>
          <p14:tracePt t="73231" x="5451475" y="3122613"/>
          <p14:tracePt t="73238" x="5451475" y="3151188"/>
          <p14:tracePt t="73246" x="5451475" y="3168650"/>
          <p14:tracePt t="73254" x="5451475" y="3195638"/>
          <p14:tracePt t="73262" x="5451475" y="3214688"/>
          <p14:tracePt t="73270" x="5451475" y="3232150"/>
          <p14:tracePt t="73278" x="5451475" y="3241675"/>
          <p14:tracePt t="73286" x="5451475" y="3251200"/>
          <p14:tracePt t="73366" x="5461000" y="3251200"/>
          <p14:tracePt t="73374" x="5470525" y="3251200"/>
          <p14:tracePt t="73390" x="5487988" y="3232150"/>
          <p14:tracePt t="73399" x="5497513" y="3224213"/>
          <p14:tracePt t="73406" x="5516563" y="3205163"/>
          <p14:tracePt t="73415" x="5524500" y="3187700"/>
          <p14:tracePt t="73422" x="5543550" y="3178175"/>
          <p14:tracePt t="73431" x="5553075" y="3159125"/>
          <p14:tracePt t="73438" x="5553075" y="3151188"/>
          <p14:tracePt t="73447" x="5561013" y="3141663"/>
          <p14:tracePt t="73454" x="5561013" y="3132138"/>
          <p14:tracePt t="73542" x="5561013" y="3141663"/>
          <p14:tracePt t="73550" x="5561013" y="3159125"/>
          <p14:tracePt t="73558" x="5553075" y="3178175"/>
          <p14:tracePt t="73566" x="5516563" y="3214688"/>
          <p14:tracePt t="73574" x="5507038" y="3232150"/>
          <p14:tracePt t="73583" x="5497513" y="3251200"/>
          <p14:tracePt t="73590" x="5480050" y="3268663"/>
          <p14:tracePt t="73599" x="5470525" y="3287713"/>
          <p14:tracePt t="73606" x="5470525" y="3305175"/>
          <p14:tracePt t="73615" x="5461000" y="3314700"/>
          <p14:tracePt t="73718" x="5461000" y="3287713"/>
          <p14:tracePt t="73726" x="5461000" y="3268663"/>
          <p14:tracePt t="73734" x="5480050" y="3232150"/>
          <p14:tracePt t="73742" x="5497513" y="3205163"/>
          <p14:tracePt t="73750" x="5507038" y="3178175"/>
          <p14:tracePt t="73758" x="5507038" y="3151188"/>
          <p14:tracePt t="73766" x="5516563" y="3114675"/>
          <p14:tracePt t="73774" x="5524500" y="3095625"/>
          <p14:tracePt t="73783" x="5524500" y="3078163"/>
          <p14:tracePt t="73790" x="5524500" y="3059113"/>
          <p14:tracePt t="73806" x="5524500" y="3041650"/>
          <p14:tracePt t="73815" x="5516563" y="3032125"/>
          <p14:tracePt t="73822" x="5507038" y="3013075"/>
          <p14:tracePt t="73831" x="5487988" y="2995613"/>
          <p14:tracePt t="73838" x="5470525" y="2959100"/>
          <p14:tracePt t="73847" x="5434013" y="2940050"/>
          <p14:tracePt t="73854" x="5407025" y="2930525"/>
          <p14:tracePt t="73862" x="5378450" y="2913063"/>
          <p14:tracePt t="73870" x="5360988" y="2903538"/>
          <p14:tracePt t="73878" x="5324475" y="2886075"/>
          <p14:tracePt t="73886" x="5305425" y="2886075"/>
          <p14:tracePt t="73894" x="5278438" y="2876550"/>
          <p14:tracePt t="73902" x="5251450" y="2876550"/>
          <p14:tracePt t="73910" x="5232400" y="2876550"/>
          <p14:tracePt t="73918" x="5214938" y="2876550"/>
          <p14:tracePt t="73926" x="5187950" y="2876550"/>
          <p14:tracePt t="73934" x="5168900" y="2876550"/>
          <p14:tracePt t="73942" x="5132388" y="2886075"/>
          <p14:tracePt t="73950" x="5114925" y="2894013"/>
          <p14:tracePt t="73958" x="5086350" y="2922588"/>
          <p14:tracePt t="73966" x="5059363" y="2940050"/>
          <p14:tracePt t="73974" x="5022850" y="2976563"/>
          <p14:tracePt t="73983" x="4976813" y="3013075"/>
          <p14:tracePt t="73990" x="4940300" y="3041650"/>
          <p14:tracePt t="74000" x="4922838" y="3078163"/>
          <p14:tracePt t="74006" x="4903788" y="3105150"/>
          <p14:tracePt t="74015" x="4886325" y="3132138"/>
          <p14:tracePt t="74022" x="4857750" y="3168650"/>
          <p14:tracePt t="74031" x="4840288" y="3195638"/>
          <p14:tracePt t="74038" x="4830763" y="3241675"/>
          <p14:tracePt t="74047" x="4821238" y="3268663"/>
          <p14:tracePt t="74054" x="4821238" y="3297238"/>
          <p14:tracePt t="74062" x="4821238" y="3324225"/>
          <p14:tracePt t="74070" x="4821238" y="3370263"/>
          <p14:tracePt t="74078" x="4821238" y="3397250"/>
          <p14:tracePt t="74086" x="4821238" y="3433763"/>
          <p14:tracePt t="74094" x="4821238" y="3479800"/>
          <p14:tracePt t="74102" x="4840288" y="3506788"/>
          <p14:tracePt t="74110" x="4867275" y="3543300"/>
          <p14:tracePt t="74118" x="4876800" y="3570288"/>
          <p14:tracePt t="74126" x="4895850" y="3616325"/>
          <p14:tracePt t="74134" x="4913313" y="3643313"/>
          <p14:tracePt t="74142" x="4940300" y="3679825"/>
          <p14:tracePt t="74150" x="4959350" y="3698875"/>
          <p14:tracePt t="74158" x="4986338" y="3716338"/>
          <p14:tracePt t="74166" x="5022850" y="3743325"/>
          <p14:tracePt t="74174" x="5059363" y="3771900"/>
          <p14:tracePt t="74183" x="5105400" y="3789363"/>
          <p14:tracePt t="74190" x="5151438" y="3808413"/>
          <p14:tracePt t="74199" x="5214938" y="3816350"/>
          <p14:tracePt t="74206" x="5251450" y="3816350"/>
          <p14:tracePt t="74215" x="5305425" y="3825875"/>
          <p14:tracePt t="74222" x="5351463" y="3825875"/>
          <p14:tracePt t="74231" x="5407025" y="3825875"/>
          <p14:tracePt t="74238" x="5443538" y="3825875"/>
          <p14:tracePt t="74247" x="5497513" y="3825875"/>
          <p14:tracePt t="74254" x="5561013" y="3825875"/>
          <p14:tracePt t="74263" x="5616575" y="3808413"/>
          <p14:tracePt t="74270" x="5680075" y="3789363"/>
          <p14:tracePt t="74278" x="5745163" y="3752850"/>
          <p14:tracePt t="74286" x="5808663" y="3698875"/>
          <p14:tracePt t="74294" x="5862638" y="3643313"/>
          <p14:tracePt t="74302" x="5908675" y="3579813"/>
          <p14:tracePt t="74310" x="5964238" y="3516313"/>
          <p14:tracePt t="74318" x="6000750" y="3451225"/>
          <p14:tracePt t="74326" x="6027738" y="3387725"/>
          <p14:tracePt t="74334" x="6054725" y="3324225"/>
          <p14:tracePt t="74342" x="6081713" y="3251200"/>
          <p14:tracePt t="74350" x="6081713" y="3195638"/>
          <p14:tracePt t="74358" x="6081713" y="3132138"/>
          <p14:tracePt t="74366" x="6081713" y="3078163"/>
          <p14:tracePt t="74374" x="6073775" y="3041650"/>
          <p14:tracePt t="74382" x="6064250" y="2976563"/>
          <p14:tracePt t="74390" x="6027738" y="2930525"/>
          <p14:tracePt t="74399" x="6008688" y="2886075"/>
          <p14:tracePt t="74406" x="5972175" y="2840038"/>
          <p14:tracePt t="74415" x="5935663" y="2784475"/>
          <p14:tracePt t="74422" x="5891213" y="2757488"/>
          <p14:tracePt t="74431" x="5854700" y="2703513"/>
          <p14:tracePt t="74438" x="5808663" y="2667000"/>
          <p14:tracePt t="74447" x="5762625" y="2647950"/>
          <p14:tracePt t="74454" x="5699125" y="2611438"/>
          <p14:tracePt t="74463" x="5653088" y="2584450"/>
          <p14:tracePt t="74470" x="5589588" y="2574925"/>
          <p14:tracePt t="74478" x="5534025" y="2565400"/>
          <p14:tracePt t="74486" x="5470525" y="2547938"/>
          <p14:tracePt t="74494" x="5414963" y="2547938"/>
          <p14:tracePt t="74502" x="5360988" y="2547938"/>
          <p14:tracePt t="74510" x="5305425" y="2547938"/>
          <p14:tracePt t="74518" x="5260975" y="2547938"/>
          <p14:tracePt t="74526" x="5187950" y="2565400"/>
          <p14:tracePt t="74534" x="5141913" y="2584450"/>
          <p14:tracePt t="74542" x="5095875" y="2638425"/>
          <p14:tracePt t="74550" x="5049838" y="2674938"/>
          <p14:tracePt t="74558" x="4995863" y="2711450"/>
          <p14:tracePt t="74566" x="4949825" y="2757488"/>
          <p14:tracePt t="74574" x="4913313" y="2820988"/>
          <p14:tracePt t="74582" x="4876800" y="2867025"/>
          <p14:tracePt t="74590" x="4840288" y="2922588"/>
          <p14:tracePt t="74599" x="4803775" y="2986088"/>
          <p14:tracePt t="74607" x="4776788" y="3041650"/>
          <p14:tracePt t="74615" x="4748213" y="3105150"/>
          <p14:tracePt t="74622" x="4748213" y="3178175"/>
          <p14:tracePt t="74631" x="4740275" y="3260725"/>
          <p14:tracePt t="74638" x="4740275" y="3333750"/>
          <p14:tracePt t="74647" x="4740275" y="3406775"/>
          <p14:tracePt t="74654" x="4740275" y="3460750"/>
          <p14:tracePt t="74663" x="4740275" y="3506788"/>
          <p14:tracePt t="74670" x="4767263" y="3570288"/>
          <p14:tracePt t="74678" x="4803775" y="3633788"/>
          <p14:tracePt t="74686" x="4840288" y="3679825"/>
          <p14:tracePt t="74694" x="4876800" y="3743325"/>
          <p14:tracePt t="74702" x="4922838" y="3779838"/>
          <p14:tracePt t="74710" x="4976813" y="3816350"/>
          <p14:tracePt t="74718" x="5022850" y="3835400"/>
          <p14:tracePt t="74726" x="5059363" y="3844925"/>
          <p14:tracePt t="74734" x="5105400" y="3852863"/>
          <p14:tracePt t="74742" x="5132388" y="3852863"/>
          <p14:tracePt t="74750" x="5159375" y="3852863"/>
          <p14:tracePt t="74758" x="5205413" y="3852863"/>
          <p14:tracePt t="74766" x="5241925" y="3852863"/>
          <p14:tracePt t="74774" x="5268913" y="3852863"/>
          <p14:tracePt t="74782" x="5334000" y="3835400"/>
          <p14:tracePt t="74790" x="5370513" y="3825875"/>
          <p14:tracePt t="74799" x="5424488" y="3789363"/>
          <p14:tracePt t="74806" x="5480050" y="3762375"/>
          <p14:tracePt t="74815" x="5543550" y="3725863"/>
          <p14:tracePt t="74822" x="5597525" y="3670300"/>
          <p14:tracePt t="74831" x="5662613" y="3625850"/>
          <p14:tracePt t="74838" x="5716588" y="3552825"/>
          <p14:tracePt t="74847" x="5772150" y="3470275"/>
          <p14:tracePt t="74854" x="5808663" y="3397250"/>
          <p14:tracePt t="74863" x="5845175" y="3333750"/>
          <p14:tracePt t="74870" x="5872163" y="3251200"/>
          <p14:tracePt t="74878" x="5891213" y="3187700"/>
          <p14:tracePt t="74886" x="5891213" y="3132138"/>
          <p14:tracePt t="74894" x="5891213" y="3095625"/>
          <p14:tracePt t="74902" x="5891213" y="3049588"/>
          <p14:tracePt t="74910" x="5862638" y="2986088"/>
          <p14:tracePt t="74918" x="5845175" y="2959100"/>
          <p14:tracePt t="74926" x="5799138" y="2922588"/>
          <p14:tracePt t="74934" x="5745163" y="2886075"/>
          <p14:tracePt t="74942" x="5699125" y="2849563"/>
          <p14:tracePt t="74950" x="5670550" y="2830513"/>
          <p14:tracePt t="74958" x="5616575" y="2813050"/>
          <p14:tracePt t="74966" x="5570538" y="2803525"/>
          <p14:tracePt t="74974" x="5507038" y="2784475"/>
          <p14:tracePt t="74982" x="5451475" y="2776538"/>
          <p14:tracePt t="74999" x="5334000" y="2776538"/>
          <p14:tracePt t="75007" x="5297488" y="2784475"/>
          <p14:tracePt t="75015" x="5232400" y="2813050"/>
          <p14:tracePt t="75022" x="5187950" y="2849563"/>
          <p14:tracePt t="75031" x="5132388" y="2886075"/>
          <p14:tracePt t="75038" x="5086350" y="2930525"/>
          <p14:tracePt t="75047" x="5049838" y="2986088"/>
          <p14:tracePt t="75054" x="5022850" y="3041650"/>
          <p14:tracePt t="75063" x="5013325" y="3122613"/>
          <p14:tracePt t="75070" x="4995863" y="3195638"/>
          <p14:tracePt t="75079" x="4995863" y="3305175"/>
          <p14:tracePt t="75086" x="4995863" y="3397250"/>
          <p14:tracePt t="75094" x="5005388" y="3497263"/>
          <p14:tracePt t="75102" x="5032375" y="3589338"/>
          <p14:tracePt t="75110" x="5068888" y="3670300"/>
          <p14:tracePt t="75118" x="5122863" y="3752850"/>
          <p14:tracePt t="75126" x="5195888" y="3816350"/>
          <p14:tracePt t="75134" x="5278438" y="3889375"/>
          <p14:tracePt t="75142" x="5360988" y="3944938"/>
          <p14:tracePt t="75150" x="5461000" y="3990975"/>
          <p14:tracePt t="75158" x="5553075" y="4000500"/>
          <p14:tracePt t="75166" x="5643563" y="4017963"/>
          <p14:tracePt t="75174" x="5735638" y="4017963"/>
          <p14:tracePt t="75182" x="5835650" y="4000500"/>
          <p14:tracePt t="75190" x="5918200" y="3954463"/>
          <p14:tracePt t="75199" x="6000750" y="3917950"/>
          <p14:tracePt t="75206" x="6081713" y="3862388"/>
          <p14:tracePt t="75215" x="6146800" y="3779838"/>
          <p14:tracePt t="75222" x="6200775" y="3706813"/>
          <p14:tracePt t="75231" x="6256338" y="3625850"/>
          <p14:tracePt t="75238" x="6283325" y="3570288"/>
          <p14:tracePt t="75247" x="6292850" y="3506788"/>
          <p14:tracePt t="75254" x="6292850" y="3433763"/>
          <p14:tracePt t="75263" x="6292850" y="3370263"/>
          <p14:tracePt t="75270" x="6264275" y="3297238"/>
          <p14:tracePt t="75279" x="6210300" y="3214688"/>
          <p14:tracePt t="75286" x="6154738" y="3141663"/>
          <p14:tracePt t="75294" x="6091238" y="3078163"/>
          <p14:tracePt t="75302" x="6008688" y="3022600"/>
          <p14:tracePt t="75310" x="5945188" y="2968625"/>
          <p14:tracePt t="75318" x="5862638" y="2930525"/>
          <p14:tracePt t="75326" x="5799138" y="2903538"/>
          <p14:tracePt t="75334" x="5716588" y="2876550"/>
          <p14:tracePt t="75342" x="5662613" y="2867025"/>
          <p14:tracePt t="75350" x="5616575" y="2857500"/>
          <p14:tracePt t="75358" x="5561013" y="2857500"/>
          <p14:tracePt t="75366" x="5524500" y="2857500"/>
          <p14:tracePt t="75374" x="5461000" y="2867025"/>
          <p14:tracePt t="75382" x="5397500" y="2913063"/>
          <p14:tracePt t="75390" x="5351463" y="2940050"/>
          <p14:tracePt t="75398" x="5297488" y="3032125"/>
          <p14:tracePt t="75406" x="5241925" y="3114675"/>
          <p14:tracePt t="75415" x="5195888" y="3224213"/>
          <p14:tracePt t="75422" x="5168900" y="3341688"/>
          <p14:tracePt t="75431" x="5141913" y="3470275"/>
          <p14:tracePt t="75438" x="5122863" y="3597275"/>
          <p14:tracePt t="75447" x="5122863" y="3743325"/>
          <p14:tracePt t="75454" x="5132388" y="3852863"/>
          <p14:tracePt t="75463" x="5168900" y="3954463"/>
          <p14:tracePt t="75470" x="5214938" y="4037013"/>
          <p14:tracePt t="75479" x="5268913" y="4100513"/>
          <p14:tracePt t="75486" x="5314950" y="4137025"/>
          <p14:tracePt t="75494" x="5360988" y="4154488"/>
          <p14:tracePt t="75502" x="5387975" y="4154488"/>
          <p14:tracePt t="75510" x="5424488" y="4154488"/>
          <p14:tracePt t="75518" x="5480050" y="4154488"/>
          <p14:tracePt t="75526" x="5543550" y="4146550"/>
          <p14:tracePt t="75534" x="5607050" y="4100513"/>
          <p14:tracePt t="75542" x="5689600" y="4064000"/>
          <p14:tracePt t="75550" x="5745163" y="4017963"/>
          <p14:tracePt t="75558" x="5808663" y="3963988"/>
          <p14:tracePt t="75566" x="5872163" y="3898900"/>
          <p14:tracePt t="75574" x="5908675" y="3835400"/>
          <p14:tracePt t="75582" x="5964238" y="3762375"/>
          <p14:tracePt t="75590" x="6000750" y="3698875"/>
          <p14:tracePt t="75598" x="6045200" y="3606800"/>
          <p14:tracePt t="75606" x="6073775" y="3543300"/>
          <p14:tracePt t="75615" x="6081713" y="3460750"/>
          <p14:tracePt t="75622" x="6081713" y="3387725"/>
          <p14:tracePt t="75631" x="6081713" y="3333750"/>
          <p14:tracePt t="75638" x="6081713" y="3278188"/>
          <p14:tracePt t="75647" x="6037263" y="3214688"/>
          <p14:tracePt t="75654" x="6008688" y="3159125"/>
          <p14:tracePt t="75663" x="5935663" y="3095625"/>
          <p14:tracePt t="75671" x="5872163" y="3041650"/>
          <p14:tracePt t="75679" x="5808663" y="3005138"/>
          <p14:tracePt t="75686" x="5708650" y="2949575"/>
          <p14:tracePt t="75695" x="5626100" y="2903538"/>
          <p14:tracePt t="75702" x="5553075" y="2894013"/>
          <p14:tracePt t="75710" x="5497513" y="2894013"/>
          <p14:tracePt t="75718" x="5434013" y="2894013"/>
          <p14:tracePt t="75726" x="5378450" y="2894013"/>
          <p14:tracePt t="75734" x="5314950" y="2922588"/>
          <p14:tracePt t="75742" x="5251450" y="2959100"/>
          <p14:tracePt t="75750" x="5205413" y="3013075"/>
          <p14:tracePt t="75758" x="5132388" y="3078163"/>
          <p14:tracePt t="75766" x="5095875" y="3141663"/>
          <p14:tracePt t="75774" x="5059363" y="3187700"/>
          <p14:tracePt t="75782" x="5049838" y="3232150"/>
          <p14:tracePt t="75790" x="5041900" y="3260725"/>
          <p14:tracePt t="75798" x="5032375" y="3278188"/>
          <p14:tracePt t="75806" x="5032375" y="3287713"/>
          <p14:tracePt t="75815" x="5032375" y="3297238"/>
          <p14:tracePt t="75910" x="5032375" y="3305175"/>
          <p14:tracePt t="75918" x="5068888" y="3324225"/>
          <p14:tracePt t="75926" x="5168900" y="3406775"/>
          <p14:tracePt t="75934" x="5305425" y="3533775"/>
          <p14:tracePt t="75942" x="5497513" y="3706813"/>
          <p14:tracePt t="75950" x="5799138" y="3917950"/>
          <p14:tracePt t="75958" x="6100763" y="4137025"/>
          <p14:tracePt t="75966" x="6438900" y="4356100"/>
          <p14:tracePt t="75974" x="6784975" y="4492625"/>
          <p14:tracePt t="75982" x="7050088" y="4584700"/>
          <p14:tracePt t="75998" x="7570788" y="4638675"/>
          <p14:tracePt t="76006" x="7789863" y="4638675"/>
          <p14:tracePt t="76015" x="8008938" y="4602163"/>
          <p14:tracePt t="76022" x="8210550" y="4538663"/>
          <p14:tracePt t="76031" x="8356600" y="4465638"/>
          <p14:tracePt t="76038" x="8475663" y="4373563"/>
          <p14:tracePt t="76047" x="8548688" y="4292600"/>
          <p14:tracePt t="76054" x="8585200" y="4227513"/>
          <p14:tracePt t="76062" x="8629650" y="4146550"/>
          <p14:tracePt t="76070" x="8639175" y="4081463"/>
          <p14:tracePt t="76079" x="8639175" y="4027488"/>
          <p14:tracePt t="76086" x="8639175" y="3971925"/>
          <p14:tracePt t="76094" x="8612188" y="3908425"/>
          <p14:tracePt t="76102" x="8556625" y="3825875"/>
          <p14:tracePt t="76110" x="8483600" y="3743325"/>
          <p14:tracePt t="76118" x="8420100" y="3670300"/>
          <p14:tracePt t="76126" x="8337550" y="3616325"/>
          <p14:tracePt t="76134" x="8237538" y="3560763"/>
          <p14:tracePt t="76142" x="8118475" y="3516313"/>
          <p14:tracePt t="76150" x="8008938" y="3506788"/>
          <p14:tracePt t="76158" x="7899400" y="3506788"/>
          <p14:tracePt t="76166" x="7826375" y="3506788"/>
          <p14:tracePt t="76174" x="7762875" y="3533775"/>
          <p14:tracePt t="76182" x="7743825" y="3560763"/>
          <p14:tracePt t="76190" x="7743825" y="3606800"/>
          <p14:tracePt t="76198" x="7743825" y="3662363"/>
          <p14:tracePt t="76206" x="7772400" y="3752850"/>
          <p14:tracePt t="76215" x="7845425" y="3825875"/>
          <p14:tracePt t="76222" x="7962900" y="3898900"/>
          <p14:tracePt t="76231" x="8091488" y="3944938"/>
          <p14:tracePt t="76238" x="8256588" y="3971925"/>
          <p14:tracePt t="76247" x="8420100" y="3971925"/>
          <p14:tracePt t="76254" x="8585200" y="3971925"/>
          <p14:tracePt t="76263" x="8767763" y="3954463"/>
          <p14:tracePt t="76270" x="8904288" y="3908425"/>
          <p14:tracePt t="76279" x="9032875" y="3835400"/>
          <p14:tracePt t="76286" x="9132888" y="3762375"/>
          <p14:tracePt t="76295" x="9232900" y="3689350"/>
          <p14:tracePt t="76302" x="9305925" y="3606800"/>
          <p14:tracePt t="76310" x="9378950" y="3516313"/>
          <p14:tracePt t="76318" x="9434513" y="3433763"/>
          <p14:tracePt t="76326" x="9451975" y="3378200"/>
          <p14:tracePt t="76334" x="9478963" y="3314700"/>
          <p14:tracePt t="76342" x="9478963" y="3260725"/>
          <p14:tracePt t="76350" x="9478963" y="3214688"/>
          <p14:tracePt t="76358" x="9442450" y="3151188"/>
          <p14:tracePt t="76366" x="9378950" y="3095625"/>
          <p14:tracePt t="76374" x="9296400" y="3041650"/>
          <p14:tracePt t="76382" x="9196388" y="3005138"/>
          <p14:tracePt t="76390" x="9040813" y="2940050"/>
          <p14:tracePt t="76398" x="8894763" y="2922588"/>
          <p14:tracePt t="76406" x="8731250" y="2922588"/>
          <p14:tracePt t="76415" x="8602663" y="2922588"/>
          <p14:tracePt t="76422" x="8493125" y="2959100"/>
          <p14:tracePt t="76431" x="8393113" y="3032125"/>
          <p14:tracePt t="76438" x="8337550" y="3114675"/>
          <p14:tracePt t="76447" x="8293100" y="3214688"/>
          <p14:tracePt t="76454" x="8293100" y="3324225"/>
          <p14:tracePt t="76463" x="8301038" y="3433763"/>
          <p14:tracePt t="76470" x="8374063" y="3552825"/>
          <p14:tracePt t="76479" x="8493125" y="3643313"/>
          <p14:tracePt t="76486" x="8658225" y="3716338"/>
          <p14:tracePt t="76495" x="8894763" y="3752850"/>
          <p14:tracePt t="76502" x="9123363" y="3771900"/>
          <p14:tracePt t="76510" x="9324975" y="3771900"/>
          <p14:tracePt t="76518" x="9478963" y="3735388"/>
          <p14:tracePt t="76526" x="9617075" y="3643313"/>
          <p14:tracePt t="76534" x="9726613" y="3570288"/>
          <p14:tracePt t="76542" x="9863138" y="3460750"/>
          <p14:tracePt t="76550" x="9972675" y="3360738"/>
          <p14:tracePt t="76558" x="10045700" y="3260725"/>
          <p14:tracePt t="76566" x="10101263" y="3159125"/>
          <p14:tracePt t="76574" x="10109200" y="3078163"/>
          <p14:tracePt t="76582" x="10109200" y="3022600"/>
          <p14:tracePt t="76590" x="10091738" y="2968625"/>
          <p14:tracePt t="76598" x="10028238" y="2894013"/>
          <p14:tracePt t="76606" x="9909175" y="2820988"/>
          <p14:tracePt t="76615" x="9763125" y="2757488"/>
          <p14:tracePt t="76622" x="9515475" y="2693988"/>
          <p14:tracePt t="76631" x="9159875" y="2630488"/>
          <p14:tracePt t="76638" x="8731250" y="2584450"/>
          <p14:tracePt t="76647" x="8283575" y="2565400"/>
          <p14:tracePt t="76654" x="7872413" y="2565400"/>
          <p14:tracePt t="76663" x="7589838" y="2593975"/>
          <p14:tracePt t="76670" x="7315200" y="2711450"/>
          <p14:tracePt t="76679" x="7159625" y="2820988"/>
          <p14:tracePt t="76686" x="7032625" y="2959100"/>
          <p14:tracePt t="76695" x="6959600" y="3105150"/>
          <p14:tracePt t="76702" x="6940550" y="3268663"/>
          <p14:tracePt t="76710" x="6940550" y="3414713"/>
          <p14:tracePt t="76718" x="6996113" y="3570288"/>
          <p14:tracePt t="76726" x="7096125" y="3689350"/>
          <p14:tracePt t="76734" x="7251700" y="3779838"/>
          <p14:tracePt t="76742" x="7424738" y="3844925"/>
          <p14:tracePt t="76750" x="7607300" y="3871913"/>
          <p14:tracePt t="76758" x="7789863" y="3871913"/>
          <p14:tracePt t="76766" x="7954963" y="3862388"/>
          <p14:tracePt t="76774" x="8137525" y="3816350"/>
          <p14:tracePt t="76782" x="8301038" y="3743325"/>
          <p14:tracePt t="76791" x="8456613" y="3652838"/>
          <p14:tracePt t="76798" x="8612188" y="3543300"/>
          <p14:tracePt t="76806" x="8731250" y="3443288"/>
          <p14:tracePt t="76814" x="8840788" y="3314700"/>
          <p14:tracePt t="76822" x="8894763" y="3224213"/>
          <p14:tracePt t="76831" x="8921750" y="3122613"/>
          <p14:tracePt t="76838" x="8931275" y="3059113"/>
          <p14:tracePt t="76847" x="8931275" y="3005138"/>
          <p14:tracePt t="76854" x="8913813" y="2949575"/>
          <p14:tracePt t="76863" x="8848725" y="2876550"/>
          <p14:tracePt t="76870" x="8748713" y="2803525"/>
          <p14:tracePt t="76878" x="8612188" y="2747963"/>
          <p14:tracePt t="76886" x="8429625" y="2684463"/>
          <p14:tracePt t="76895" x="8174038" y="2630488"/>
          <p14:tracePt t="76902" x="7816850" y="2584450"/>
          <p14:tracePt t="76910" x="7407275" y="2565400"/>
          <p14:tracePt t="76918" x="6996113" y="2565400"/>
          <p14:tracePt t="76926" x="6621463" y="2565400"/>
          <p14:tracePt t="76934" x="6292850" y="2620963"/>
          <p14:tracePt t="76942" x="6127750" y="2674938"/>
          <p14:tracePt t="76950" x="6008688" y="2794000"/>
          <p14:tracePt t="76958" x="5935663" y="2913063"/>
          <p14:tracePt t="76966" x="5918200" y="3032125"/>
          <p14:tracePt t="76974" x="5927725" y="3141663"/>
          <p14:tracePt t="76982" x="6018213" y="3297238"/>
          <p14:tracePt t="76990" x="6137275" y="3414713"/>
          <p14:tracePt t="76998" x="6310313" y="3506788"/>
          <p14:tracePt t="77006" x="6502400" y="3570288"/>
          <p14:tracePt t="77015" x="6804025" y="3652838"/>
          <p14:tracePt t="77022" x="7159625" y="3716338"/>
          <p14:tracePt t="77031" x="7424738" y="3716338"/>
          <p14:tracePt t="77038" x="7689850" y="3716338"/>
          <p14:tracePt t="77047" x="7926388" y="3689350"/>
          <p14:tracePt t="77054" x="8154988" y="3616325"/>
          <p14:tracePt t="77063" x="8329613" y="3560763"/>
          <p14:tracePt t="77070" x="8466138" y="3470275"/>
          <p14:tracePt t="77079" x="8585200" y="3397250"/>
          <p14:tracePt t="77086" x="8648700" y="3324225"/>
          <p14:tracePt t="77095" x="8702675" y="3260725"/>
          <p14:tracePt t="77102" x="8712200" y="3232150"/>
          <p14:tracePt t="77112" x="8712200" y="3187700"/>
          <p14:tracePt t="77118" x="8702675" y="3159125"/>
          <p14:tracePt t="77127" x="8621713" y="3095625"/>
          <p14:tracePt t="77134" x="8493125" y="3049588"/>
          <p14:tracePt t="77142" x="8274050" y="2986088"/>
          <p14:tracePt t="77150" x="7881938" y="2922588"/>
          <p14:tracePt t="77158" x="7488238" y="2876550"/>
          <p14:tracePt t="77166" x="7040563" y="2857500"/>
          <p14:tracePt t="77174" x="6731000" y="2867025"/>
          <p14:tracePt t="77182" x="6373813" y="2930525"/>
          <p14:tracePt t="77190" x="6237288" y="3022600"/>
          <p14:tracePt t="77198" x="6127750" y="3141663"/>
          <p14:tracePt t="77206" x="6073775" y="3268663"/>
          <p14:tracePt t="77214" x="6054725" y="3433763"/>
          <p14:tracePt t="77222" x="6054725" y="3597275"/>
          <p14:tracePt t="77231" x="6073775" y="3779838"/>
          <p14:tracePt t="77238" x="6191250" y="3963988"/>
          <p14:tracePt t="77247" x="6300788" y="4117975"/>
          <p14:tracePt t="77254" x="6456363" y="4246563"/>
          <p14:tracePt t="77263" x="6694488" y="4337050"/>
          <p14:tracePt t="77270" x="6904038" y="4365625"/>
          <p14:tracePt t="77279" x="7105650" y="4365625"/>
          <p14:tracePt t="77286" x="7288213" y="4346575"/>
          <p14:tracePt t="77295" x="7470775" y="4283075"/>
          <p14:tracePt t="77302" x="7716838" y="4173538"/>
          <p14:tracePt t="77311" x="7935913" y="4044950"/>
          <p14:tracePt t="77318" x="8137525" y="3881438"/>
          <p14:tracePt t="77327" x="8337550" y="3716338"/>
          <p14:tracePt t="77334" x="8439150" y="3579813"/>
          <p14:tracePt t="77342" x="8529638" y="3424238"/>
          <p14:tracePt t="77350" x="8593138" y="3278188"/>
          <p14:tracePt t="77358" x="8621713" y="3159125"/>
          <p14:tracePt t="77366" x="8621713" y="3049588"/>
          <p14:tracePt t="77374" x="8575675" y="2930525"/>
          <p14:tracePt t="77382" x="8502650" y="2849563"/>
          <p14:tracePt t="77390" x="8383588" y="2757488"/>
          <p14:tracePt t="77398" x="8247063" y="2674938"/>
          <p14:tracePt t="77406" x="8081963" y="2611438"/>
          <p14:tracePt t="77414" x="7835900" y="2538413"/>
          <p14:tracePt t="77422" x="7553325" y="2501900"/>
          <p14:tracePt t="77431" x="7242175" y="2465388"/>
          <p14:tracePt t="77438" x="6940550" y="2465388"/>
          <p14:tracePt t="77447" x="6602413" y="2465388"/>
          <p14:tracePt t="77454" x="6292850" y="2474913"/>
          <p14:tracePt t="77463" x="6045200" y="2528888"/>
          <p14:tracePt t="77470" x="5862638" y="2630488"/>
          <p14:tracePt t="77479" x="5762625" y="2730500"/>
          <p14:tracePt t="77486" x="5699125" y="2857500"/>
          <p14:tracePt t="77495" x="5699125" y="3005138"/>
          <p14:tracePt t="77502" x="5762625" y="3224213"/>
          <p14:tracePt t="77511" x="5881688" y="3406775"/>
          <p14:tracePt t="77518" x="6064250" y="3616325"/>
          <p14:tracePt t="77526" x="6373813" y="3881438"/>
          <p14:tracePt t="77534" x="6667500" y="4044950"/>
          <p14:tracePt t="77542" x="7123113" y="4219575"/>
          <p14:tracePt t="77550" x="7524750" y="4310063"/>
          <p14:tracePt t="77558" x="7981950" y="4356100"/>
          <p14:tracePt t="77566" x="8466138" y="4356100"/>
          <p14:tracePt t="77574" x="8931275" y="4292600"/>
          <p14:tracePt t="77582" x="9296400" y="4227513"/>
          <p14:tracePt t="77590" x="9561513" y="4127500"/>
          <p14:tracePt t="77598" x="9853613" y="3990975"/>
          <p14:tracePt t="77606" x="10009188" y="3862388"/>
          <p14:tracePt t="77614" x="10118725" y="3743325"/>
          <p14:tracePt t="77622" x="10191750" y="3643313"/>
          <p14:tracePt t="77630" x="10228263" y="3560763"/>
          <p14:tracePt t="77638" x="10237788" y="3479800"/>
          <p14:tracePt t="77647" x="10237788" y="3424238"/>
          <p14:tracePt t="77654" x="10201275" y="3360738"/>
          <p14:tracePt t="77663" x="10101263" y="3287713"/>
          <p14:tracePt t="77671" x="9963150" y="3214688"/>
          <p14:tracePt t="77679" x="9772650" y="3151188"/>
          <p14:tracePt t="77686" x="9488488" y="3086100"/>
          <p14:tracePt t="77694" x="9169400" y="3049588"/>
          <p14:tracePt t="77702" x="8940800" y="3049588"/>
          <p14:tracePt t="77711" x="8758238" y="3059113"/>
          <p14:tracePt t="77718" x="8612188" y="3114675"/>
          <p14:tracePt t="77726" x="8529638" y="3187700"/>
          <p14:tracePt t="77734" x="8475663" y="3268663"/>
          <p14:tracePt t="77742" x="8475663" y="3341688"/>
          <p14:tracePt t="77750" x="8475663" y="3433763"/>
          <p14:tracePt t="77758" x="8483600" y="3497263"/>
          <p14:tracePt t="77766" x="8520113" y="3560763"/>
          <p14:tracePt t="77774" x="8593138" y="3616325"/>
          <p14:tracePt t="77782" x="8639175" y="3633788"/>
          <p14:tracePt t="77790" x="8675688" y="3643313"/>
          <p14:tracePt t="77798" x="8694738" y="3652838"/>
          <p14:tracePt t="77806" x="8702675" y="3652838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716DAF-3E9A-4BD9-A5F8-24EBDB47EA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t="19026" r="94"/>
          <a:stretch/>
        </p:blipFill>
        <p:spPr>
          <a:xfrm>
            <a:off x="2964574" y="0"/>
            <a:ext cx="6262852" cy="669233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5C06E2F-764E-4878-BCB8-640C9EB529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22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696"/>
    </mc:Choice>
    <mc:Fallback>
      <p:transition spd="slow" advTm="7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6" x="7278688" y="4310063"/>
          <p14:tracePt t="214" x="7269163" y="4310063"/>
          <p14:tracePt t="534" x="7251700" y="4310063"/>
          <p14:tracePt t="543" x="7232650" y="4319588"/>
          <p14:tracePt t="550" x="7196138" y="4337050"/>
          <p14:tracePt t="559" x="7150100" y="4346575"/>
          <p14:tracePt t="566" x="7105650" y="4356100"/>
          <p14:tracePt t="575" x="7069138" y="4365625"/>
          <p14:tracePt t="582" x="7023100" y="4365625"/>
          <p14:tracePt t="591" x="6986588" y="4365625"/>
          <p14:tracePt t="598" x="6931025" y="4365625"/>
          <p14:tracePt t="606" x="6867525" y="4365625"/>
          <p14:tracePt t="613" x="6777038" y="4337050"/>
          <p14:tracePt t="622" x="6675438" y="4319588"/>
          <p14:tracePt t="630" x="6602413" y="4292600"/>
          <p14:tracePt t="638" x="6521450" y="4256088"/>
          <p14:tracePt t="646" x="6475413" y="4227513"/>
          <p14:tracePt t="654" x="6429375" y="4200525"/>
          <p14:tracePt t="662" x="6392863" y="4164013"/>
          <p14:tracePt t="670" x="6365875" y="4137025"/>
          <p14:tracePt t="678" x="6346825" y="4117975"/>
          <p14:tracePt t="686" x="6319838" y="4081463"/>
          <p14:tracePt t="694" x="6300788" y="4064000"/>
          <p14:tracePt t="702" x="6292850" y="4044950"/>
          <p14:tracePt t="710" x="6283325" y="4037013"/>
          <p14:tracePt t="718" x="6273800" y="4017963"/>
          <p14:tracePt t="726" x="6273800" y="4008438"/>
          <p14:tracePt t="1054" x="6264275" y="4008438"/>
          <p14:tracePt t="1062" x="6256338" y="4000500"/>
          <p14:tracePt t="1158" x="6246813" y="4000500"/>
          <p14:tracePt t="1166" x="6227763" y="4000500"/>
          <p14:tracePt t="1174" x="6210300" y="4000500"/>
          <p14:tracePt t="1182" x="6173788" y="3990975"/>
          <p14:tracePt t="1191" x="6110288" y="3990975"/>
          <p14:tracePt t="1198" x="6037263" y="3971925"/>
          <p14:tracePt t="1206" x="5981700" y="3971925"/>
          <p14:tracePt t="1214" x="5891213" y="3963988"/>
          <p14:tracePt t="1222" x="5726113" y="3963988"/>
          <p14:tracePt t="1230" x="5497513" y="3944938"/>
          <p14:tracePt t="1238" x="5159375" y="3944938"/>
          <p14:tracePt t="1246" x="4776788" y="3927475"/>
          <p14:tracePt t="1254" x="4329113" y="3927475"/>
          <p14:tracePt t="1262" x="3844925" y="3898900"/>
          <p14:tracePt t="1270" x="3314700" y="3871913"/>
          <p14:tracePt t="1278" x="2859088" y="3852863"/>
          <p14:tracePt t="1285" x="2484438" y="3852863"/>
          <p14:tracePt t="1294" x="2146300" y="3835400"/>
          <p14:tracePt t="1302" x="1908175" y="3816350"/>
          <p14:tracePt t="1310" x="1708150" y="3798888"/>
          <p14:tracePt t="1318" x="1525588" y="3798888"/>
          <p14:tracePt t="1326" x="1397000" y="3798888"/>
          <p14:tracePt t="1334" x="1270000" y="3798888"/>
          <p14:tracePt t="1342" x="1196975" y="3798888"/>
          <p14:tracePt t="1350" x="1123950" y="3798888"/>
          <p14:tracePt t="1358" x="1077913" y="3798888"/>
          <p14:tracePt t="1366" x="1041400" y="3798888"/>
          <p14:tracePt t="1374" x="1022350" y="3798888"/>
          <p14:tracePt t="1382" x="1014413" y="3798888"/>
          <p14:tracePt t="1391" x="1004888" y="3798888"/>
          <p14:tracePt t="6334" x="1004888" y="3808413"/>
          <p14:tracePt t="6358" x="1004888" y="3825875"/>
          <p14:tracePt t="6366" x="1214438" y="3898900"/>
          <p14:tracePt t="6374" x="1443038" y="3971925"/>
          <p14:tracePt t="6382" x="1671638" y="4044950"/>
          <p14:tracePt t="6390" x="1917700" y="4081463"/>
          <p14:tracePt t="6398" x="2163763" y="4110038"/>
          <p14:tracePt t="6406" x="2438400" y="4127500"/>
          <p14:tracePt t="6414" x="2667000" y="4127500"/>
          <p14:tracePt t="6422" x="2903538" y="4110038"/>
          <p14:tracePt t="6430" x="3159125" y="4054475"/>
          <p14:tracePt t="6437" x="3343275" y="4008438"/>
          <p14:tracePt t="6446" x="3516313" y="3944938"/>
          <p14:tracePt t="6454" x="3662363" y="3881438"/>
          <p14:tracePt t="6462" x="3798888" y="3825875"/>
          <p14:tracePt t="6471" x="3898900" y="3752850"/>
          <p14:tracePt t="6478" x="3981450" y="3698875"/>
          <p14:tracePt t="6487" x="4044950" y="3662363"/>
          <p14:tracePt t="6494" x="4073525" y="3616325"/>
          <p14:tracePt t="6503" x="4083050" y="3579813"/>
          <p14:tracePt t="6518" x="4083050" y="3560763"/>
          <p14:tracePt t="6526" x="4083050" y="3552825"/>
          <p14:tracePt t="6535" x="4064000" y="3533775"/>
          <p14:tracePt t="6542" x="4017963" y="3524250"/>
          <p14:tracePt t="6550" x="4000500" y="3516313"/>
          <p14:tracePt t="6558" x="3981450" y="3516313"/>
          <p14:tracePt t="6566" x="3963988" y="3516313"/>
          <p14:tracePt t="6590" x="3963988" y="3524250"/>
          <p14:tracePt t="6598" x="3963988" y="3570288"/>
          <p14:tracePt t="6606" x="3971925" y="3625850"/>
          <p14:tracePt t="6614" x="4000500" y="3725863"/>
          <p14:tracePt t="6622" x="4064000" y="3844925"/>
          <p14:tracePt t="6630" x="4164013" y="3963988"/>
          <p14:tracePt t="6638" x="4256088" y="4100513"/>
          <p14:tracePt t="6646" x="4392613" y="4219575"/>
          <p14:tracePt t="6654" x="4529138" y="4329113"/>
          <p14:tracePt t="6662" x="4684713" y="4402138"/>
          <p14:tracePt t="6671" x="4830763" y="4446588"/>
          <p14:tracePt t="6678" x="4976813" y="4446588"/>
          <p14:tracePt t="6687" x="5105400" y="4446588"/>
          <p14:tracePt t="6694" x="5214938" y="4438650"/>
          <p14:tracePt t="6703" x="5314950" y="4410075"/>
          <p14:tracePt t="6710" x="5397500" y="4373563"/>
          <p14:tracePt t="6718" x="5461000" y="4319588"/>
          <p14:tracePt t="6726" x="5524500" y="4283075"/>
          <p14:tracePt t="6734" x="5570538" y="4227513"/>
          <p14:tracePt t="6742" x="5580063" y="4191000"/>
          <p14:tracePt t="6750" x="5607050" y="4146550"/>
          <p14:tracePt t="6758" x="5607050" y="4117975"/>
          <p14:tracePt t="6766" x="5607050" y="4073525"/>
          <p14:tracePt t="6774" x="5570538" y="4027488"/>
          <p14:tracePt t="6782" x="5516563" y="3971925"/>
          <p14:tracePt t="6790" x="5451475" y="3927475"/>
          <p14:tracePt t="6798" x="5351463" y="3862388"/>
          <p14:tracePt t="6806" x="5260975" y="3825875"/>
          <p14:tracePt t="6814" x="5141913" y="3798888"/>
          <p14:tracePt t="6822" x="5049838" y="3779838"/>
          <p14:tracePt t="6830" x="4959350" y="3779838"/>
          <p14:tracePt t="6838" x="4886325" y="3779838"/>
          <p14:tracePt t="6846" x="4821238" y="3798888"/>
          <p14:tracePt t="6854" x="4776788" y="3835400"/>
          <p14:tracePt t="6862" x="4721225" y="3881438"/>
          <p14:tracePt t="6870" x="4684713" y="3944938"/>
          <p14:tracePt t="6878" x="4648200" y="4008438"/>
          <p14:tracePt t="6887" x="4602163" y="4090988"/>
          <p14:tracePt t="6894" x="4594225" y="4154488"/>
          <p14:tracePt t="6903" x="4584700" y="4191000"/>
          <p14:tracePt t="6910" x="4584700" y="4227513"/>
          <p14:tracePt t="6918" x="4584700" y="4256088"/>
          <p14:tracePt t="6937" x="4621213" y="4283075"/>
          <p14:tracePt t="6942" x="4638675" y="4300538"/>
          <p14:tracePt t="6950" x="4675188" y="4300538"/>
          <p14:tracePt t="6958" x="4703763" y="4310063"/>
          <p14:tracePt t="6966" x="4730750" y="4319588"/>
          <p14:tracePt t="6974" x="4748213" y="4319588"/>
          <p14:tracePt t="6982" x="4757738" y="4319588"/>
          <p14:tracePt t="7030" x="4748213" y="4319588"/>
          <p14:tracePt t="7038" x="4730750" y="4310063"/>
          <p14:tracePt t="7046" x="4711700" y="4300538"/>
          <p14:tracePt t="7054" x="4684713" y="4283075"/>
          <p14:tracePt t="7062" x="4648200" y="4273550"/>
          <p14:tracePt t="7070" x="4611688" y="4256088"/>
          <p14:tracePt t="7078" x="4575175" y="4246563"/>
          <p14:tracePt t="7087" x="4548188" y="4246563"/>
          <p14:tracePt t="7094" x="4511675" y="4246563"/>
          <p14:tracePt t="7103" x="4465638" y="4246563"/>
          <p14:tracePt t="7110" x="4411663" y="4256088"/>
          <p14:tracePt t="7118" x="4346575" y="4300538"/>
          <p14:tracePt t="7126" x="4265613" y="4365625"/>
          <p14:tracePt t="7134" x="4210050" y="4446588"/>
          <p14:tracePt t="7142" x="4137025" y="4529138"/>
          <p14:tracePt t="7150" x="4083050" y="4629150"/>
          <p14:tracePt t="7158" x="4037013" y="4730750"/>
          <p14:tracePt t="7166" x="4000500" y="4830763"/>
          <p14:tracePt t="7174" x="3971925" y="4922838"/>
          <p14:tracePt t="7182" x="3954463" y="5022850"/>
          <p14:tracePt t="7190" x="3954463" y="5095875"/>
          <p14:tracePt t="7198" x="3954463" y="5132388"/>
          <p14:tracePt t="7206" x="3981450" y="5168900"/>
          <p14:tracePt t="7214" x="4000500" y="5186363"/>
          <p14:tracePt t="7222" x="4017963" y="5186363"/>
          <p14:tracePt t="7230" x="4027488" y="5186363"/>
          <p14:tracePt t="7238" x="4044950" y="5186363"/>
          <p14:tracePt t="7246" x="4090988" y="5168900"/>
          <p14:tracePt t="7254" x="4127500" y="5149850"/>
          <p14:tracePt t="7262" x="4156075" y="5132388"/>
          <p14:tracePt t="7270" x="4183063" y="5105400"/>
          <p14:tracePt t="7278" x="4210050" y="5068888"/>
          <p14:tracePt t="7286" x="4229100" y="5040313"/>
          <p14:tracePt t="7294" x="4237038" y="5013325"/>
          <p14:tracePt t="7303" x="4256088" y="4967288"/>
          <p14:tracePt t="7310" x="4273550" y="4922838"/>
          <p14:tracePt t="7318" x="4292600" y="4857750"/>
          <p14:tracePt t="7326" x="4310063" y="4803775"/>
          <p14:tracePt t="7334" x="4310063" y="4757738"/>
          <p14:tracePt t="7342" x="4319588" y="4702175"/>
          <p14:tracePt t="7351" x="4329113" y="4665663"/>
          <p14:tracePt t="7358" x="4338638" y="4602163"/>
          <p14:tracePt t="7366" x="4338638" y="4548188"/>
          <p14:tracePt t="7374" x="4338638" y="4456113"/>
          <p14:tracePt t="7382" x="4338638" y="4365625"/>
          <p14:tracePt t="7390" x="4356100" y="4227513"/>
          <p14:tracePt t="7398" x="4356100" y="4090988"/>
          <p14:tracePt t="7406" x="4329113" y="3917950"/>
          <p14:tracePt t="7414" x="4302125" y="3735388"/>
          <p14:tracePt t="7422" x="4219575" y="3516313"/>
          <p14:tracePt t="7430" x="4127500" y="3278188"/>
          <p14:tracePt t="7438" x="3981450" y="3059113"/>
          <p14:tracePt t="7446" x="3825875" y="2886075"/>
          <p14:tracePt t="7454" x="3689350" y="2784475"/>
          <p14:tracePt t="7462" x="3533775" y="2703513"/>
          <p14:tracePt t="7470" x="3370263" y="2657475"/>
          <p14:tracePt t="7478" x="3205163" y="2630488"/>
          <p14:tracePt t="7486" x="3022600" y="2611438"/>
          <p14:tracePt t="7493" x="2840038" y="2620963"/>
          <p14:tracePt t="7503" x="2657475" y="2667000"/>
          <p14:tracePt t="7510" x="2538413" y="2720975"/>
          <p14:tracePt t="7519" x="2419350" y="2830513"/>
          <p14:tracePt t="7526" x="2328863" y="2949575"/>
          <p14:tracePt t="7534" x="2301875" y="3095625"/>
          <p14:tracePt t="7542" x="2282825" y="3297238"/>
          <p14:tracePt t="7551" x="2292350" y="3497263"/>
          <p14:tracePt t="7558" x="2355850" y="3735388"/>
          <p14:tracePt t="7566" x="2530475" y="3971925"/>
          <p14:tracePt t="7574" x="2776538" y="4191000"/>
          <p14:tracePt t="7582" x="3095625" y="4337050"/>
          <p14:tracePt t="7590" x="3543300" y="4483100"/>
          <p14:tracePt t="7598" x="4000500" y="4529138"/>
          <p14:tracePt t="7606" x="4521200" y="4529138"/>
          <p14:tracePt t="7614" x="5059363" y="4492625"/>
          <p14:tracePt t="7622" x="5643563" y="4337050"/>
          <p14:tracePt t="7630" x="6219825" y="4073525"/>
          <p14:tracePt t="7638" x="6767513" y="3789363"/>
          <p14:tracePt t="7646" x="7242175" y="3487738"/>
          <p14:tracePt t="7654" x="7699375" y="3132138"/>
          <p14:tracePt t="7662" x="8054975" y="2776538"/>
          <p14:tracePt t="7670" x="8337550" y="2392363"/>
          <p14:tracePt t="7678" x="8548688" y="2000250"/>
          <p14:tracePt t="7687" x="8648700" y="1725613"/>
          <p14:tracePt t="7694" x="8721725" y="1497013"/>
          <p14:tracePt t="7703" x="8721725" y="1323975"/>
          <p14:tracePt t="7710" x="8702675" y="1223963"/>
          <p14:tracePt t="7718" x="8593138" y="1104900"/>
          <p14:tracePt t="7726" x="8456613" y="1014413"/>
          <p14:tracePt t="7734" x="8237538" y="912813"/>
          <p14:tracePt t="7742" x="7889875" y="785813"/>
          <p14:tracePt t="7751" x="7443788" y="666750"/>
          <p14:tracePt t="7758" x="6940550" y="566738"/>
          <p14:tracePt t="7766" x="6402388" y="493713"/>
          <p14:tracePt t="7774" x="5881688" y="493713"/>
          <p14:tracePt t="7782" x="5351463" y="511175"/>
          <p14:tracePt t="7790" x="4840288" y="630238"/>
          <p14:tracePt t="7798" x="4411663" y="822325"/>
          <p14:tracePt t="7806" x="4073525" y="1068388"/>
          <p14:tracePt t="7814" x="3771900" y="1387475"/>
          <p14:tracePt t="7822" x="3562350" y="1781175"/>
          <p14:tracePt t="7830" x="3397250" y="2273300"/>
          <p14:tracePt t="7838" x="3270250" y="2784475"/>
          <p14:tracePt t="7846" x="3224213" y="3287713"/>
          <p14:tracePt t="7854" x="3241675" y="3779838"/>
          <p14:tracePt t="7862" x="3379788" y="4191000"/>
          <p14:tracePt t="7870" x="3579813" y="4556125"/>
          <p14:tracePt t="7878" x="3871913" y="4867275"/>
          <p14:tracePt t="7886" x="4173538" y="5086350"/>
          <p14:tracePt t="7894" x="4565650" y="5251450"/>
          <p14:tracePt t="7903" x="4895850" y="5332413"/>
          <p14:tracePt t="7910" x="5287963" y="5397500"/>
          <p14:tracePt t="7919" x="5597525" y="5414963"/>
          <p14:tracePt t="7936" x="6237288" y="5324475"/>
          <p14:tracePt t="7941" x="6483350" y="5214938"/>
          <p14:tracePt t="7951" x="6731000" y="5076825"/>
          <p14:tracePt t="7958" x="6931025" y="4940300"/>
          <p14:tracePt t="7966" x="7096125" y="4784725"/>
          <p14:tracePt t="7974" x="7215188" y="4665663"/>
          <p14:tracePt t="7982" x="7324725" y="4511675"/>
          <p14:tracePt t="7990" x="7370763" y="4392613"/>
          <p14:tracePt t="7998" x="7415213" y="4264025"/>
          <p14:tracePt t="8006" x="7415213" y="4173538"/>
          <p14:tracePt t="8014" x="7397750" y="4073525"/>
          <p14:tracePt t="8022" x="7305675" y="3990975"/>
          <p14:tracePt t="8030" x="7169150" y="3898900"/>
          <p14:tracePt t="8038" x="7023100" y="3825875"/>
          <p14:tracePt t="8046" x="6748463" y="3752850"/>
          <p14:tracePt t="8054" x="6557963" y="3735388"/>
          <p14:tracePt t="8062" x="6292850" y="3698875"/>
          <p14:tracePt t="8070" x="5991225" y="3698875"/>
          <p14:tracePt t="8078" x="5708650" y="3752850"/>
          <p14:tracePt t="8086" x="5553075" y="3844925"/>
          <p14:tracePt t="8094" x="5414963" y="3963988"/>
          <p14:tracePt t="8102" x="5324475" y="4137025"/>
          <p14:tracePt t="8109" x="5232400" y="4373563"/>
          <p14:tracePt t="8119" x="5195888" y="4621213"/>
          <p14:tracePt t="8126" x="5195888" y="4848225"/>
          <p14:tracePt t="8134" x="5195888" y="5049838"/>
          <p14:tracePt t="8141" x="5278438" y="5214938"/>
          <p14:tracePt t="8150" x="5387975" y="5351463"/>
          <p14:tracePt t="8158" x="5507038" y="5470525"/>
          <p14:tracePt t="8166" x="5634038" y="5551488"/>
          <p14:tracePt t="8174" x="5772150" y="5607050"/>
          <p14:tracePt t="8182" x="5881688" y="5624513"/>
          <p14:tracePt t="8190" x="6000750" y="5634038"/>
          <p14:tracePt t="8198" x="6073775" y="5634038"/>
          <p14:tracePt t="8206" x="6137275" y="5616575"/>
          <p14:tracePt t="8214" x="6164263" y="5597525"/>
          <p14:tracePt t="8222" x="6191250" y="5570538"/>
          <p14:tracePt t="8230" x="6210300" y="5551488"/>
          <p14:tracePt t="8238" x="6210300" y="5534025"/>
          <p14:tracePt t="8246" x="6227763" y="5497513"/>
          <p14:tracePt t="8254" x="6227763" y="5470525"/>
          <p14:tracePt t="8262" x="6227763" y="5451475"/>
          <p14:tracePt t="8270" x="6227763" y="5434013"/>
          <p14:tracePt t="8278" x="6219825" y="5414963"/>
          <p14:tracePt t="8286" x="6210300" y="5397500"/>
          <p14:tracePt t="8294" x="6191250" y="5378450"/>
          <p14:tracePt t="8303" x="6191250" y="5368925"/>
          <p14:tracePt t="8310" x="6191250" y="5360988"/>
          <p14:tracePt t="8357" x="6183313" y="5360988"/>
          <p14:tracePt t="8702" x="6164263" y="5351463"/>
          <p14:tracePt t="8710" x="6154738" y="5351463"/>
          <p14:tracePt t="8718" x="6137275" y="5351463"/>
          <p14:tracePt t="8735" x="6127750" y="5351463"/>
          <p14:tracePt t="8749" x="6127750" y="5341938"/>
          <p14:tracePt t="8774" x="6118225" y="5341938"/>
          <p14:tracePt t="9070" x="6110288" y="5332413"/>
          <p14:tracePt t="9086" x="6100763" y="5332413"/>
          <p14:tracePt t="9126" x="6091238" y="5332413"/>
          <p14:tracePt t="9206" x="6091238" y="5324475"/>
          <p14:tracePt t="9294" x="6091238" y="5314950"/>
          <p14:tracePt t="9358" x="6091238" y="5305425"/>
          <p14:tracePt t="9382" x="6081713" y="5295900"/>
          <p14:tracePt t="9398" x="6081713" y="5287963"/>
          <p14:tracePt t="9406" x="6073775" y="5287963"/>
          <p14:tracePt t="9414" x="6073775" y="5278438"/>
          <p14:tracePt t="9430" x="6073775" y="5268913"/>
          <p14:tracePt t="9462" x="6073775" y="5259388"/>
          <p14:tracePt t="9494" x="6073775" y="5251450"/>
          <p14:tracePt t="10166" x="6064250" y="5251450"/>
          <p14:tracePt t="10174" x="6045200" y="5241925"/>
          <p14:tracePt t="10182" x="6008688" y="5222875"/>
          <p14:tracePt t="10190" x="5972175" y="5205413"/>
          <p14:tracePt t="10199" x="5935663" y="5178425"/>
          <p14:tracePt t="10206" x="5908675" y="5168900"/>
          <p14:tracePt t="10214" x="5881688" y="5168900"/>
          <p14:tracePt t="10222" x="5862638" y="5159375"/>
          <p14:tracePt t="10229" x="5845175" y="5159375"/>
          <p14:tracePt t="10238" x="5835650" y="5159375"/>
          <p14:tracePt t="10246" x="5818188" y="5149850"/>
          <p14:tracePt t="10254" x="5799138" y="5149850"/>
          <p14:tracePt t="10262" x="5781675" y="5149850"/>
          <p14:tracePt t="10270" x="5753100" y="5149850"/>
          <p14:tracePt t="10278" x="5735638" y="5149850"/>
          <p14:tracePt t="10285" x="5726113" y="5149850"/>
          <p14:tracePt t="10294" x="5716588" y="5149850"/>
          <p14:tracePt t="10822" x="5716588" y="5141913"/>
          <p14:tracePt t="10838" x="5708650" y="5132388"/>
          <p14:tracePt t="10846" x="5708650" y="5122863"/>
          <p14:tracePt t="10854" x="5699125" y="5113338"/>
          <p14:tracePt t="10862" x="5680075" y="5095875"/>
          <p14:tracePt t="10870" x="5670550" y="5076825"/>
          <p14:tracePt t="10878" x="5662613" y="5068888"/>
          <p14:tracePt t="10886" x="5653088" y="5068888"/>
          <p14:tracePt t="10894" x="5643563" y="5059363"/>
          <p14:tracePt t="10918" x="5634038" y="5049838"/>
          <p14:tracePt t="10926" x="5626100" y="5049838"/>
          <p14:tracePt t="10934" x="5616575" y="5040313"/>
          <p14:tracePt t="10951" x="5589588" y="5032375"/>
          <p14:tracePt t="10958" x="5589588" y="5022850"/>
          <p14:tracePt t="10967" x="5580063" y="5022850"/>
          <p14:tracePt t="11070" x="5580063" y="5013325"/>
          <p14:tracePt t="14758" x="5580063" y="5032375"/>
          <p14:tracePt t="14766" x="5580063" y="5068888"/>
          <p14:tracePt t="14774" x="5589588" y="5086350"/>
          <p14:tracePt t="14782" x="5597525" y="5105400"/>
          <p14:tracePt t="14798" x="5597525" y="5122863"/>
          <p14:tracePt t="14806" x="5597525" y="5132388"/>
          <p14:tracePt t="14814" x="5597525" y="5149850"/>
          <p14:tracePt t="14822" x="5597525" y="5159375"/>
          <p14:tracePt t="14854" x="5589588" y="5159375"/>
          <p14:tracePt t="14862" x="5580063" y="5168900"/>
          <p14:tracePt t="14870" x="5570538" y="5168900"/>
          <p14:tracePt t="14879" x="5561013" y="5168900"/>
          <p14:tracePt t="14894" x="5553075" y="5168900"/>
          <p14:tracePt t="14902" x="5543550" y="5168900"/>
          <p14:tracePt t="14910" x="5534025" y="5168900"/>
          <p14:tracePt t="14918" x="5516563" y="5168900"/>
          <p14:tracePt t="14926" x="5507038" y="5168900"/>
          <p14:tracePt t="14947" x="5487988" y="5168900"/>
          <p14:tracePt t="14950" x="5480050" y="5159375"/>
          <p14:tracePt t="14958" x="5470525" y="5149850"/>
          <p14:tracePt t="14966" x="5461000" y="5141913"/>
          <p14:tracePt t="14974" x="5451475" y="5132388"/>
          <p14:tracePt t="14982" x="5434013" y="5122863"/>
          <p14:tracePt t="14998" x="5424488" y="5113338"/>
          <p14:tracePt t="15006" x="5414963" y="5105400"/>
          <p14:tracePt t="15014" x="5397500" y="5095875"/>
          <p14:tracePt t="15022" x="5397500" y="5086350"/>
          <p14:tracePt t="15031" x="5378450" y="5086350"/>
          <p14:tracePt t="15174" x="5370513" y="5086350"/>
          <p14:tracePt t="15190" x="5360988" y="5086350"/>
          <p14:tracePt t="15206" x="5341938" y="5086350"/>
          <p14:tracePt t="15214" x="5324475" y="5086350"/>
          <p14:tracePt t="15222" x="5278438" y="5095875"/>
          <p14:tracePt t="15231" x="5224463" y="5105400"/>
          <p14:tracePt t="15238" x="5095875" y="5105400"/>
          <p14:tracePt t="15247" x="4932363" y="5122863"/>
          <p14:tracePt t="15254" x="4730750" y="5122863"/>
          <p14:tracePt t="15262" x="4484688" y="5122863"/>
          <p14:tracePt t="15270" x="4219575" y="5122863"/>
          <p14:tracePt t="15278" x="3908425" y="5113338"/>
          <p14:tracePt t="15286" x="3635375" y="5095875"/>
          <p14:tracePt t="15294" x="3333750" y="5076825"/>
          <p14:tracePt t="15302" x="3086100" y="5040313"/>
          <p14:tracePt t="15310" x="2903538" y="5022850"/>
          <p14:tracePt t="15318" x="2720975" y="5013325"/>
          <p14:tracePt t="15326" x="2593975" y="4995863"/>
          <p14:tracePt t="15334" x="2493963" y="4986338"/>
          <p14:tracePt t="15342" x="2438400" y="4986338"/>
          <p14:tracePt t="15350" x="2392363" y="4976813"/>
          <p14:tracePt t="15358" x="2374900" y="4976813"/>
          <p14:tracePt t="18807" x="2374900" y="4967288"/>
          <p14:tracePt t="21358" x="2374900" y="4959350"/>
          <p14:tracePt t="21366" x="2374900" y="4949825"/>
          <p14:tracePt t="21406" x="2374900" y="4940300"/>
          <p14:tracePt t="21430" x="2382838" y="4940300"/>
          <p14:tracePt t="21438" x="2401888" y="4930775"/>
          <p14:tracePt t="21446" x="2419350" y="4903788"/>
          <p14:tracePt t="21454" x="2493963" y="4840288"/>
          <p14:tracePt t="21462" x="2603500" y="4738688"/>
          <p14:tracePt t="21470" x="2720975" y="4611688"/>
          <p14:tracePt t="21478" x="2876550" y="4429125"/>
          <p14:tracePt t="21486" x="3068638" y="4191000"/>
          <p14:tracePt t="21493" x="3287713" y="3889375"/>
          <p14:tracePt t="21502" x="3579813" y="3479800"/>
          <p14:tracePt t="21510" x="3825875" y="3005138"/>
          <p14:tracePt t="21518" x="4100513" y="2528888"/>
          <p14:tracePt t="21527" x="4375150" y="2090738"/>
          <p14:tracePt t="21534" x="4594225" y="1752600"/>
          <p14:tracePt t="21543" x="4711700" y="1570038"/>
          <p14:tracePt t="21550" x="4784725" y="1416050"/>
          <p14:tracePt t="21559" x="4830763" y="1343025"/>
          <p14:tracePt t="21566" x="4830763" y="1260475"/>
          <p14:tracePt t="21574" x="4830763" y="1233488"/>
          <p14:tracePt t="21582" x="4830763" y="1214438"/>
          <p14:tracePt t="21590" x="4821238" y="1204913"/>
          <p14:tracePt t="21598" x="4784725" y="1204913"/>
          <p14:tracePt t="21606" x="4757738" y="1204913"/>
          <p14:tracePt t="21614" x="4721225" y="1204913"/>
          <p14:tracePt t="21622" x="4667250" y="1260475"/>
          <p14:tracePt t="21630" x="4584700" y="1333500"/>
          <p14:tracePt t="21638" x="4492625" y="1433513"/>
          <p14:tracePt t="21646" x="4419600" y="1552575"/>
          <p14:tracePt t="21654" x="4329113" y="1698625"/>
          <p14:tracePt t="21662" x="4229100" y="1898650"/>
          <p14:tracePt t="21670" x="4156075" y="2073275"/>
          <p14:tracePt t="21678" x="4073525" y="2292350"/>
          <p14:tracePt t="21686" x="3990975" y="2455863"/>
          <p14:tracePt t="21694" x="3935413" y="2611438"/>
          <p14:tracePt t="21701" x="3908425" y="2720975"/>
          <p14:tracePt t="21710" x="3908425" y="2794000"/>
          <p14:tracePt t="21718" x="3908425" y="2813050"/>
          <p14:tracePt t="21726" x="3908425" y="2820988"/>
          <p14:tracePt t="21750" x="3927475" y="2803525"/>
          <p14:tracePt t="21759" x="3963988" y="2776538"/>
          <p14:tracePt t="21766" x="3990975" y="2740025"/>
          <p14:tracePt t="21774" x="4027488" y="2693988"/>
          <p14:tracePt t="21782" x="4054475" y="2647950"/>
          <p14:tracePt t="21791" x="4083050" y="2620963"/>
          <p14:tracePt t="21798" x="4090988" y="2574925"/>
          <p14:tracePt t="21806" x="4100513" y="2557463"/>
          <p14:tracePt t="21814" x="4110038" y="2528888"/>
          <p14:tracePt t="21822" x="4110038" y="2511425"/>
          <p14:tracePt t="21830" x="4110038" y="2501900"/>
          <p14:tracePt t="21862" x="4083050" y="2511425"/>
          <p14:tracePt t="21870" x="4044950" y="2557463"/>
          <p14:tracePt t="21878" x="3990975" y="2657475"/>
          <p14:tracePt t="21886" x="3927475" y="2776538"/>
          <p14:tracePt t="21894" x="3871913" y="2903538"/>
          <p14:tracePt t="21901" x="3808413" y="3078163"/>
          <p14:tracePt t="21910" x="3762375" y="3224213"/>
          <p14:tracePt t="21926" x="3689350" y="3543300"/>
          <p14:tracePt t="21934" x="3671888" y="3689350"/>
          <p14:tracePt t="21943" x="3662363" y="3798888"/>
          <p14:tracePt t="21950" x="3643313" y="3889375"/>
          <p14:tracePt t="21958" x="3643313" y="3971925"/>
          <p14:tracePt t="21966" x="3643313" y="4008438"/>
          <p14:tracePt t="21974" x="3643313" y="4037013"/>
          <p14:tracePt t="21982" x="3652838" y="4054475"/>
          <p14:tracePt t="21990" x="3662363" y="4054475"/>
          <p14:tracePt t="22038" x="3662363" y="4017963"/>
          <p14:tracePt t="22046" x="3662363" y="4000500"/>
          <p14:tracePt t="22054" x="3662363" y="3971925"/>
          <p14:tracePt t="22062" x="3652838" y="3944938"/>
          <p14:tracePt t="22070" x="3652838" y="3927475"/>
          <p14:tracePt t="22078" x="3643313" y="3908425"/>
          <p14:tracePt t="22086" x="3635375" y="3881438"/>
          <p14:tracePt t="22094" x="3625850" y="3871913"/>
          <p14:tracePt t="22102" x="3606800" y="3852863"/>
          <p14:tracePt t="22110" x="3598863" y="3844925"/>
          <p14:tracePt t="22118" x="3589338" y="3844925"/>
          <p14:tracePt t="22126" x="3570288" y="3844925"/>
          <p14:tracePt t="22134" x="3552825" y="3844925"/>
          <p14:tracePt t="22143" x="3533775" y="3852863"/>
          <p14:tracePt t="22150" x="3497263" y="3871913"/>
          <p14:tracePt t="22159" x="3479800" y="3889375"/>
          <p14:tracePt t="22166" x="3460750" y="3927475"/>
          <p14:tracePt t="22175" x="3443288" y="3944938"/>
          <p14:tracePt t="22182" x="3433763" y="3954463"/>
          <p14:tracePt t="22190" x="3424238" y="3971925"/>
          <p14:tracePt t="22198" x="3424238" y="3981450"/>
          <p14:tracePt t="22238" x="3424238" y="3971925"/>
          <p14:tracePt t="22246" x="3424238" y="3935413"/>
          <p14:tracePt t="22254" x="3424238" y="3889375"/>
          <p14:tracePt t="22262" x="3424238" y="3825875"/>
          <p14:tracePt t="22270" x="3424238" y="3752850"/>
          <p14:tracePt t="22278" x="3424238" y="3662363"/>
          <p14:tracePt t="22286" x="3424238" y="3589338"/>
          <p14:tracePt t="22294" x="3424238" y="3516313"/>
          <p14:tracePt t="22302" x="3424238" y="3433763"/>
          <p14:tracePt t="22310" x="3424238" y="3360738"/>
          <p14:tracePt t="22318" x="3424238" y="3305175"/>
          <p14:tracePt t="22326" x="3424238" y="3268663"/>
          <p14:tracePt t="22334" x="3424238" y="3251200"/>
          <p14:tracePt t="22382" x="3424238" y="3260725"/>
          <p14:tracePt t="22390" x="3452813" y="3314700"/>
          <p14:tracePt t="22398" x="3460750" y="3370263"/>
          <p14:tracePt t="22406" x="3479800" y="3433763"/>
          <p14:tracePt t="22414" x="3497263" y="3497263"/>
          <p14:tracePt t="22422" x="3533775" y="3543300"/>
          <p14:tracePt t="22430" x="3570288" y="3589338"/>
          <p14:tracePt t="22438" x="3616325" y="3616325"/>
          <p14:tracePt t="22446" x="3662363" y="3625850"/>
          <p14:tracePt t="22454" x="3679825" y="3625850"/>
          <p14:tracePt t="22462" x="3708400" y="3625850"/>
          <p14:tracePt t="22470" x="3725863" y="3597275"/>
          <p14:tracePt t="22478" x="3735388" y="3579813"/>
          <p14:tracePt t="22486" x="3744913" y="3552825"/>
          <p14:tracePt t="22494" x="3752850" y="3524250"/>
          <p14:tracePt t="22502" x="3762375" y="3497263"/>
          <p14:tracePt t="22510" x="3762375" y="3451225"/>
          <p14:tracePt t="22518" x="3762375" y="3424238"/>
          <p14:tracePt t="22526" x="3762375" y="3370263"/>
          <p14:tracePt t="22534" x="3762375" y="3341688"/>
          <p14:tracePt t="22542" x="3762375" y="3297238"/>
          <p14:tracePt t="22550" x="3744913" y="3268663"/>
          <p14:tracePt t="22559" x="3725863" y="3251200"/>
          <p14:tracePt t="22566" x="3716338" y="3241675"/>
          <p14:tracePt t="22575" x="3708400" y="3232150"/>
          <p14:tracePt t="22582" x="3689350" y="3232150"/>
          <p14:tracePt t="22598" x="3679825" y="3232150"/>
          <p14:tracePt t="22614" x="3671888" y="3251200"/>
          <p14:tracePt t="22622" x="3662363" y="3278188"/>
          <p14:tracePt t="22630" x="3652838" y="3297238"/>
          <p14:tracePt t="22638" x="3635375" y="3324225"/>
          <p14:tracePt t="22646" x="3635375" y="3341688"/>
          <p14:tracePt t="22654" x="3635375" y="3360738"/>
          <p14:tracePt t="22670" x="3635375" y="3370263"/>
          <p14:tracePt t="22702" x="3635375" y="3360738"/>
          <p14:tracePt t="22710" x="3662363" y="3314700"/>
          <p14:tracePt t="22718" x="3679825" y="3251200"/>
          <p14:tracePt t="22726" x="3708400" y="3178175"/>
          <p14:tracePt t="22734" x="3735388" y="3095625"/>
          <p14:tracePt t="22742" x="3762375" y="3032125"/>
          <p14:tracePt t="22750" x="3771900" y="2976563"/>
          <p14:tracePt t="22759" x="3798888" y="2894013"/>
          <p14:tracePt t="22766" x="3808413" y="2840038"/>
          <p14:tracePt t="22774" x="3825875" y="2794000"/>
          <p14:tracePt t="22782" x="3825875" y="2776538"/>
          <p14:tracePt t="22790" x="3835400" y="2757488"/>
          <p14:tracePt t="22854" x="3835400" y="2767013"/>
          <p14:tracePt t="22862" x="3825875" y="2813050"/>
          <p14:tracePt t="22870" x="3817938" y="2849563"/>
          <p14:tracePt t="22878" x="3808413" y="2894013"/>
          <p14:tracePt t="22886" x="3798888" y="2940050"/>
          <p14:tracePt t="22894" x="3798888" y="2976563"/>
          <p14:tracePt t="22902" x="3789363" y="3022600"/>
          <p14:tracePt t="22910" x="3781425" y="3049588"/>
          <p14:tracePt t="22918" x="3771900" y="3068638"/>
          <p14:tracePt t="22926" x="3762375" y="3086100"/>
          <p14:tracePt t="22934" x="3752850" y="3105150"/>
          <p14:tracePt t="22942" x="3752850" y="3114675"/>
          <p14:tracePt t="22950" x="3744913" y="3122613"/>
          <p14:tracePt t="23030" x="3744913" y="3114675"/>
          <p14:tracePt t="23038" x="3744913" y="3105150"/>
          <p14:tracePt t="23118" x="3744913" y="3114675"/>
          <p14:tracePt t="23126" x="3744913" y="3122613"/>
          <p14:tracePt t="23134" x="3744913" y="3132138"/>
          <p14:tracePt t="23142" x="3735388" y="3141663"/>
          <p14:tracePt t="23158" x="3735388" y="3151188"/>
          <p14:tracePt t="23166" x="3735388" y="3159125"/>
          <p14:tracePt t="23230" x="3735388" y="3151188"/>
          <p14:tracePt t="23446" x="3735388" y="3141663"/>
          <p14:tracePt t="23454" x="3735388" y="3114675"/>
          <p14:tracePt t="23462" x="3735388" y="3086100"/>
          <p14:tracePt t="23470" x="3735388" y="3049588"/>
          <p14:tracePt t="23478" x="3735388" y="3032125"/>
          <p14:tracePt t="23486" x="3744913" y="3005138"/>
          <p14:tracePt t="23494" x="3744913" y="2986088"/>
          <p14:tracePt t="23502" x="3744913" y="2968625"/>
          <p14:tracePt t="23510" x="3752850" y="2959100"/>
          <p14:tracePt t="23534" x="3752850" y="2949575"/>
          <p14:tracePt t="23590" x="3752850" y="2976563"/>
          <p14:tracePt t="23598" x="3752850" y="3032125"/>
          <p14:tracePt t="23606" x="3752850" y="3068638"/>
          <p14:tracePt t="23614" x="3752850" y="3132138"/>
          <p14:tracePt t="23622" x="3735388" y="3187700"/>
          <p14:tracePt t="23630" x="3725863" y="3214688"/>
          <p14:tracePt t="23638" x="3725863" y="3251200"/>
          <p14:tracePt t="23646" x="3716338" y="3268663"/>
          <p14:tracePt t="23710" x="3716338" y="3251200"/>
          <p14:tracePt t="23718" x="3716338" y="3232150"/>
          <p14:tracePt t="23726" x="3716338" y="3205163"/>
          <p14:tracePt t="23734" x="3725863" y="3187700"/>
          <p14:tracePt t="23742" x="3725863" y="3168650"/>
          <p14:tracePt t="23750" x="3735388" y="3151188"/>
          <p14:tracePt t="23758" x="3735388" y="3114675"/>
          <p14:tracePt t="23766" x="3735388" y="3105150"/>
          <p14:tracePt t="23774" x="3735388" y="3086100"/>
          <p14:tracePt t="23782" x="3735388" y="3078163"/>
          <p14:tracePt t="23798" x="3735388" y="3068638"/>
          <p14:tracePt t="23862" x="3735388" y="3086100"/>
          <p14:tracePt t="23870" x="3735388" y="3114675"/>
          <p14:tracePt t="23878" x="3735388" y="3132138"/>
          <p14:tracePt t="23886" x="3735388" y="3151188"/>
          <p14:tracePt t="23894" x="3735388" y="3178175"/>
          <p14:tracePt t="23902" x="3735388" y="3195638"/>
          <p14:tracePt t="23910" x="3735388" y="3205163"/>
          <p14:tracePt t="23918" x="3735388" y="3214688"/>
          <p14:tracePt t="23982" x="3735388" y="3205163"/>
          <p14:tracePt t="23991" x="3735388" y="3195638"/>
          <p14:tracePt t="23998" x="3735388" y="3187700"/>
          <p14:tracePt t="24007" x="3735388" y="3178175"/>
          <p14:tracePt t="24014" x="3735388" y="3159125"/>
          <p14:tracePt t="24030" x="3735388" y="3151188"/>
          <p14:tracePt t="24038" x="3735388" y="3141663"/>
          <p14:tracePt t="24046" x="3735388" y="3132138"/>
          <p14:tracePt t="24054" x="3735388" y="3122613"/>
          <p14:tracePt t="24062" x="3735388" y="3114675"/>
          <p14:tracePt t="24238" x="3735388" y="3105150"/>
          <p14:tracePt t="24246" x="3735388" y="3095625"/>
          <p14:tracePt t="24254" x="3735388" y="3086100"/>
          <p14:tracePt t="24270" x="3735388" y="3078163"/>
          <p14:tracePt t="24278" x="3735388" y="3068638"/>
          <p14:tracePt t="24286" x="3735388" y="3059113"/>
          <p14:tracePt t="24358" x="3735388" y="3078163"/>
          <p14:tracePt t="24366" x="3735388" y="3095625"/>
          <p14:tracePt t="24374" x="3735388" y="3114675"/>
          <p14:tracePt t="24382" x="3735388" y="3122613"/>
          <p14:tracePt t="24398" x="3735388" y="3132138"/>
          <p14:tracePt t="25062" x="3735388" y="3141663"/>
          <p14:tracePt t="25070" x="3725863" y="3168650"/>
          <p14:tracePt t="25078" x="3716338" y="3195638"/>
          <p14:tracePt t="25086" x="3708400" y="3214688"/>
          <p14:tracePt t="25094" x="3708400" y="3232150"/>
          <p14:tracePt t="25102" x="3698875" y="3241675"/>
          <p14:tracePt t="25110" x="3698875" y="3251200"/>
          <p14:tracePt t="25118" x="3698875" y="3260725"/>
          <p14:tracePt t="25126" x="3698875" y="3268663"/>
          <p14:tracePt t="25134" x="3698875" y="3287713"/>
          <p14:tracePt t="25142" x="3689350" y="3287713"/>
          <p14:tracePt t="25149" x="3689350" y="3297238"/>
          <p14:tracePt t="25158" x="3689350" y="3305175"/>
          <p14:tracePt t="25166" x="3689350" y="3314700"/>
          <p14:tracePt t="27398" x="3689350" y="3333750"/>
          <p14:tracePt t="27405" x="3689350" y="3341688"/>
          <p14:tracePt t="27414" x="3679825" y="3341688"/>
          <p14:tracePt t="27478" x="3679825" y="3324225"/>
          <p14:tracePt t="27486" x="3679825" y="3297238"/>
          <p14:tracePt t="27494" x="3679825" y="3260725"/>
          <p14:tracePt t="27502" x="3679825" y="3224213"/>
          <p14:tracePt t="27510" x="3679825" y="3195638"/>
          <p14:tracePt t="27518" x="3679825" y="3159125"/>
          <p14:tracePt t="27526" x="3679825" y="3122613"/>
          <p14:tracePt t="27534" x="3689350" y="3095625"/>
          <p14:tracePt t="27542" x="3689350" y="3049588"/>
          <p14:tracePt t="27550" x="3698875" y="2995613"/>
          <p14:tracePt t="27558" x="3698875" y="2949575"/>
          <p14:tracePt t="27566" x="3698875" y="2894013"/>
          <p14:tracePt t="27574" x="3698875" y="2840038"/>
          <p14:tracePt t="27582" x="3698875" y="2803525"/>
          <p14:tracePt t="27590" x="3698875" y="2757488"/>
          <p14:tracePt t="27598" x="3698875" y="2740025"/>
          <p14:tracePt t="27606" x="3698875" y="2720975"/>
          <p14:tracePt t="27655" x="3698875" y="2711450"/>
          <p14:tracePt t="27694" x="3708400" y="2720975"/>
          <p14:tracePt t="27702" x="3708400" y="2740025"/>
          <p14:tracePt t="27710" x="3716338" y="2776538"/>
          <p14:tracePt t="27718" x="3716338" y="2803525"/>
          <p14:tracePt t="27726" x="3716338" y="2830513"/>
          <p14:tracePt t="27734" x="3716338" y="2849563"/>
          <p14:tracePt t="27741" x="3725863" y="2876550"/>
          <p14:tracePt t="27750" x="3744913" y="2922588"/>
          <p14:tracePt t="27758" x="3744913" y="2949575"/>
          <p14:tracePt t="27766" x="3752850" y="2995613"/>
          <p14:tracePt t="27773" x="3752850" y="3022600"/>
          <p14:tracePt t="27782" x="3762375" y="3049588"/>
          <p14:tracePt t="27789" x="3762375" y="3078163"/>
          <p14:tracePt t="27798" x="3771900" y="3114675"/>
          <p14:tracePt t="27806" x="3771900" y="3141663"/>
          <p14:tracePt t="27814" x="3789363" y="3168650"/>
          <p14:tracePt t="27822" x="3789363" y="3187700"/>
          <p14:tracePt t="27830" x="3789363" y="3214688"/>
          <p14:tracePt t="27839" x="3789363" y="3251200"/>
          <p14:tracePt t="27846" x="3798888" y="3278188"/>
          <p14:tracePt t="27854" x="3798888" y="3305175"/>
          <p14:tracePt t="27862" x="3798888" y="3333750"/>
          <p14:tracePt t="27871" x="3798888" y="3360738"/>
          <p14:tracePt t="27878" x="3798888" y="3397250"/>
          <p14:tracePt t="27887" x="3798888" y="3424238"/>
          <p14:tracePt t="27894" x="3798888" y="3451225"/>
          <p14:tracePt t="27903" x="3789363" y="3479800"/>
          <p14:tracePt t="27910" x="3789363" y="3516313"/>
          <p14:tracePt t="27922" x="3781425" y="3543300"/>
          <p14:tracePt t="27926" x="3781425" y="3560763"/>
          <p14:tracePt t="27934" x="3781425" y="3579813"/>
          <p14:tracePt t="27941" x="3781425" y="3597275"/>
          <p14:tracePt t="27950" x="3771900" y="3616325"/>
          <p14:tracePt t="27958" x="3771900" y="3625850"/>
          <p14:tracePt t="27966" x="3762375" y="3625850"/>
          <p14:tracePt t="27974" x="3762375" y="3633788"/>
          <p14:tracePt t="27990" x="3762375" y="3643313"/>
          <p14:tracePt t="27998" x="3752850" y="3643313"/>
          <p14:tracePt t="28006" x="3744913" y="3643313"/>
          <p14:tracePt t="28014" x="3744913" y="3652838"/>
          <p14:tracePt t="28022" x="3735388" y="3652838"/>
          <p14:tracePt t="28030" x="3725863" y="3662363"/>
          <p14:tracePt t="28038" x="3716338" y="3670300"/>
          <p14:tracePt t="28046" x="3698875" y="3679825"/>
          <p14:tracePt t="28054" x="3689350" y="3679825"/>
          <p14:tracePt t="28061" x="3679825" y="3689350"/>
          <p14:tracePt t="28071" x="3671888" y="3689350"/>
          <p14:tracePt t="28078" x="3671888" y="3698875"/>
          <p14:tracePt t="28086" x="3662363" y="3706813"/>
          <p14:tracePt t="28093" x="3652838" y="3716338"/>
          <p14:tracePt t="28103" x="3652838" y="3725863"/>
          <p14:tracePt t="28118" x="3643313" y="3735388"/>
          <p14:tracePt t="28230" x="3635375" y="3735388"/>
          <p14:tracePt t="28238" x="3625850" y="3735388"/>
          <p14:tracePt t="28246" x="3616325" y="3735388"/>
          <p14:tracePt t="28255" x="3606800" y="3725863"/>
          <p14:tracePt t="28262" x="3589338" y="3716338"/>
          <p14:tracePt t="28271" x="3562350" y="3698875"/>
          <p14:tracePt t="28278" x="3543300" y="3689350"/>
          <p14:tracePt t="28286" x="3533775" y="3670300"/>
          <p14:tracePt t="28294" x="3516313" y="3662363"/>
          <p14:tracePt t="28302" x="3506788" y="3643313"/>
          <p14:tracePt t="28310" x="3489325" y="3633788"/>
          <p14:tracePt t="28318" x="3479800" y="3633788"/>
          <p14:tracePt t="28326" x="3479800" y="3625850"/>
          <p14:tracePt t="28335" x="3479800" y="3616325"/>
          <p14:tracePt t="28342" x="3479800" y="3606800"/>
          <p14:tracePt t="28358" x="3470275" y="3597275"/>
          <p14:tracePt t="28374" x="3470275" y="3589338"/>
          <p14:tracePt t="28398" x="3470275" y="3579813"/>
          <p14:tracePt t="28734" x="3470275" y="3589338"/>
          <p14:tracePt t="28742" x="3460750" y="3597275"/>
          <p14:tracePt t="28750" x="3460750" y="3616325"/>
          <p14:tracePt t="28758" x="3460750" y="3625850"/>
          <p14:tracePt t="28774" x="3460750" y="3643313"/>
          <p14:tracePt t="28782" x="3460750" y="3662363"/>
          <p14:tracePt t="28790" x="3460750" y="3679825"/>
          <p14:tracePt t="28798" x="3460750" y="3698875"/>
          <p14:tracePt t="28806" x="3460750" y="3716338"/>
          <p14:tracePt t="28814" x="3460750" y="3725863"/>
          <p14:tracePt t="28821" x="3460750" y="3735388"/>
          <p14:tracePt t="28886" x="3460750" y="3743325"/>
          <p14:tracePt t="28982" x="3460750" y="3752850"/>
          <p14:tracePt t="28998" x="3460750" y="3762375"/>
          <p14:tracePt t="29006" x="3452813" y="3771900"/>
          <p14:tracePt t="29014" x="3452813" y="3779838"/>
          <p14:tracePt t="29022" x="3452813" y="3798888"/>
          <p14:tracePt t="29030" x="3443288" y="3816350"/>
          <p14:tracePt t="29038" x="3443288" y="3825875"/>
          <p14:tracePt t="29046" x="3433763" y="3835400"/>
          <p14:tracePt t="29054" x="3433763" y="3852863"/>
          <p14:tracePt t="29061" x="3424238" y="3871913"/>
          <p14:tracePt t="29071" x="3416300" y="3889375"/>
          <p14:tracePt t="29078" x="3416300" y="3898900"/>
          <p14:tracePt t="29087" x="3406775" y="3917950"/>
          <p14:tracePt t="29094" x="3397250" y="3927475"/>
          <p14:tracePt t="29102" x="3397250" y="3935413"/>
          <p14:tracePt t="29110" x="3387725" y="3935413"/>
          <p14:tracePt t="29119" x="3387725" y="3944938"/>
          <p14:tracePt t="29126" x="3379788" y="3944938"/>
          <p14:tracePt t="29358" x="3379788" y="3935413"/>
          <p14:tracePt t="29366" x="3379788" y="3927475"/>
          <p14:tracePt t="29390" x="3379788" y="3917950"/>
          <p14:tracePt t="29742" x="3379788" y="3908425"/>
          <p14:tracePt t="29758" x="3379788" y="3898900"/>
          <p14:tracePt t="29766" x="3387725" y="3889375"/>
          <p14:tracePt t="29774" x="3397250" y="3881438"/>
          <p14:tracePt t="29782" x="3397250" y="3862388"/>
          <p14:tracePt t="29790" x="3406775" y="3852863"/>
          <p14:tracePt t="29798" x="3416300" y="3852863"/>
          <p14:tracePt t="29806" x="3424238" y="3835400"/>
          <p14:tracePt t="29814" x="3424238" y="3825875"/>
          <p14:tracePt t="29822" x="3433763" y="3808413"/>
          <p14:tracePt t="29830" x="3433763" y="3798888"/>
          <p14:tracePt t="29837" x="3433763" y="3789363"/>
          <p14:tracePt t="29846" x="3433763" y="3779838"/>
          <p14:tracePt t="29854" x="3433763" y="3771900"/>
          <p14:tracePt t="29862" x="3443288" y="3771900"/>
          <p14:tracePt t="29871" x="3443288" y="3762375"/>
          <p14:tracePt t="29878" x="3443288" y="3752850"/>
          <p14:tracePt t="29887" x="3443288" y="3735388"/>
          <p14:tracePt t="29894" x="3443288" y="3725863"/>
          <p14:tracePt t="29903" x="3452813" y="3716338"/>
          <p14:tracePt t="29919" x="3452813" y="3698875"/>
          <p14:tracePt t="29937" x="3460750" y="3679825"/>
          <p14:tracePt t="29942" x="3460750" y="3670300"/>
          <p14:tracePt t="29950" x="3460750" y="3662363"/>
          <p14:tracePt t="29958" x="3460750" y="3652838"/>
          <p14:tracePt t="29974" x="3470275" y="3643313"/>
          <p14:tracePt t="29990" x="3470275" y="3633788"/>
          <p14:tracePt t="30006" x="3470275" y="3625850"/>
          <p14:tracePt t="30110" x="3470275" y="3616325"/>
          <p14:tracePt t="30133" x="3470275" y="3606800"/>
          <p14:tracePt t="30150" x="3470275" y="3597275"/>
          <p14:tracePt t="30166" x="3470275" y="3589338"/>
          <p14:tracePt t="30198" x="3470275" y="3579813"/>
          <p14:tracePt t="30334" x="3460750" y="3579813"/>
          <p14:tracePt t="30350" x="3452813" y="3589338"/>
          <p14:tracePt t="30358" x="3452813" y="3597275"/>
          <p14:tracePt t="30366" x="3452813" y="3606800"/>
          <p14:tracePt t="30374" x="3443288" y="3625850"/>
          <p14:tracePt t="30382" x="3443288" y="3643313"/>
          <p14:tracePt t="30390" x="3433763" y="3652838"/>
          <p14:tracePt t="30398" x="3424238" y="3662363"/>
          <p14:tracePt t="30414" x="3424238" y="3670300"/>
          <p14:tracePt t="30422" x="3416300" y="3679825"/>
          <p14:tracePt t="30430" x="3416300" y="3689350"/>
          <p14:tracePt t="30446" x="3416300" y="3698875"/>
          <p14:tracePt t="30462" x="3416300" y="3706813"/>
          <p14:tracePt t="30614" x="3416300" y="3689350"/>
          <p14:tracePt t="30630" x="3416300" y="3679825"/>
          <p14:tracePt t="30638" x="3416300" y="3670300"/>
          <p14:tracePt t="30654" x="3416300" y="3652838"/>
          <p14:tracePt t="30678" x="3416300" y="3633788"/>
          <p14:tracePt t="30686" x="3424238" y="3633788"/>
          <p14:tracePt t="30694" x="3424238" y="3625850"/>
          <p14:tracePt t="30710" x="3424238" y="3616325"/>
          <p14:tracePt t="30742" x="3424238" y="3606800"/>
          <p14:tracePt t="30966" x="3424238" y="3616325"/>
          <p14:tracePt t="30982" x="3424238" y="3625850"/>
          <p14:tracePt t="30998" x="3424238" y="3633788"/>
          <p14:tracePt t="31005" x="3416300" y="3633788"/>
          <p14:tracePt t="31030" x="3416300" y="3643313"/>
          <p14:tracePt t="32102" x="3416300" y="3625850"/>
          <p14:tracePt t="32110" x="3416300" y="3589338"/>
          <p14:tracePt t="32119" x="3416300" y="3552825"/>
          <p14:tracePt t="32126" x="3406775" y="3497263"/>
          <p14:tracePt t="32135" x="3387725" y="3433763"/>
          <p14:tracePt t="32142" x="3387725" y="3397250"/>
          <p14:tracePt t="32150" x="3387725" y="3341688"/>
          <p14:tracePt t="32158" x="3387725" y="3268663"/>
          <p14:tracePt t="32166" x="3387725" y="3205163"/>
          <p14:tracePt t="32174" x="3387725" y="3151188"/>
          <p14:tracePt t="32182" x="3379788" y="3114675"/>
          <p14:tracePt t="32190" x="3370263" y="3078163"/>
          <p14:tracePt t="32198" x="3360738" y="3059113"/>
          <p14:tracePt t="32206" x="3343275" y="3041650"/>
          <p14:tracePt t="32214" x="3333750" y="3022600"/>
          <p14:tracePt t="32222" x="3324225" y="3022600"/>
          <p14:tracePt t="32230" x="3324225" y="3013075"/>
          <p14:tracePt t="32238" x="3314700" y="3013075"/>
          <p14:tracePt t="32318" x="3306763" y="3013075"/>
          <p14:tracePt t="32326" x="3306763" y="3022600"/>
          <p14:tracePt t="32335" x="3306763" y="3032125"/>
          <p14:tracePt t="32351" x="3306763" y="3041650"/>
          <p14:tracePt t="32638" x="3314700" y="3041650"/>
          <p14:tracePt t="34269" x="3333750" y="3059113"/>
          <p14:tracePt t="34278" x="3343275" y="3059113"/>
          <p14:tracePt t="34286" x="3360738" y="3078163"/>
          <p14:tracePt t="34294" x="3387725" y="3105150"/>
          <p14:tracePt t="34302" x="3397250" y="3105150"/>
          <p14:tracePt t="34318" x="3406775" y="3105150"/>
          <p14:tracePt t="34326" x="3416300" y="3122613"/>
          <p14:tracePt t="34334" x="3433763" y="3132138"/>
          <p14:tracePt t="34342" x="3443288" y="3141663"/>
          <p14:tracePt t="34351" x="3452813" y="3151188"/>
          <p14:tracePt t="34358" x="3460750" y="3151188"/>
          <p14:tracePt t="34366" x="3460750" y="3159125"/>
          <p14:tracePt t="34374" x="3460750" y="3168650"/>
          <p14:tracePt t="34383" x="3470275" y="3187700"/>
          <p14:tracePt t="34390" x="3470275" y="3195638"/>
          <p14:tracePt t="34406" x="3479800" y="3214688"/>
          <p14:tracePt t="34415" x="3479800" y="3224213"/>
          <p14:tracePt t="34422" x="3489325" y="3241675"/>
          <p14:tracePt t="34430" x="3489325" y="3260725"/>
          <p14:tracePt t="34438" x="3497263" y="3278188"/>
          <p14:tracePt t="34446" x="3497263" y="3297238"/>
          <p14:tracePt t="34454" x="3506788" y="3314700"/>
          <p14:tracePt t="34462" x="3516313" y="3341688"/>
          <p14:tracePt t="34470" x="3516313" y="3360738"/>
          <p14:tracePt t="34478" x="3525838" y="3378200"/>
          <p14:tracePt t="34486" x="3533775" y="3397250"/>
          <p14:tracePt t="34494" x="3533775" y="3424238"/>
          <p14:tracePt t="34502" x="3543300" y="3443288"/>
          <p14:tracePt t="34510" x="3562350" y="3479800"/>
          <p14:tracePt t="34518" x="3570288" y="3506788"/>
          <p14:tracePt t="34526" x="3579813" y="3524250"/>
          <p14:tracePt t="34534" x="3589338" y="3552825"/>
          <p14:tracePt t="34542" x="3598863" y="3589338"/>
          <p14:tracePt t="34550" x="3606800" y="3606800"/>
          <p14:tracePt t="34558" x="3616325" y="3625850"/>
          <p14:tracePt t="34567" x="3625850" y="3643313"/>
          <p14:tracePt t="34573" x="3635375" y="3652838"/>
          <p14:tracePt t="34583" x="3643313" y="3670300"/>
          <p14:tracePt t="34599" x="3652838" y="3679825"/>
          <p14:tracePt t="34606" x="3652838" y="3689350"/>
          <p14:tracePt t="34621" x="3652838" y="3698875"/>
          <p14:tracePt t="34670" x="3652838" y="3706813"/>
          <p14:tracePt t="34686" x="3652838" y="3716338"/>
          <p14:tracePt t="34702" x="3652838" y="3725863"/>
          <p14:tracePt t="34718" x="3662363" y="3725863"/>
          <p14:tracePt t="34734" x="3662363" y="3735388"/>
          <p14:tracePt t="34742" x="3671888" y="3743325"/>
          <p14:tracePt t="34750" x="3671888" y="3752850"/>
          <p14:tracePt t="34757" x="3679825" y="3762375"/>
          <p14:tracePt t="34767" x="3679825" y="3771900"/>
          <p14:tracePt t="34774" x="3689350" y="3789363"/>
          <p14:tracePt t="34783" x="3698875" y="3789363"/>
          <p14:tracePt t="34790" x="3708400" y="3808413"/>
          <p14:tracePt t="34798" x="3708400" y="3816350"/>
          <p14:tracePt t="34806" x="3716338" y="3825875"/>
          <p14:tracePt t="34815" x="3716338" y="3835400"/>
          <p14:tracePt t="34822" x="3716338" y="3844925"/>
          <p14:tracePt t="34830" x="3725863" y="3844925"/>
          <p14:tracePt t="34838" x="3735388" y="3852863"/>
          <p14:tracePt t="34854" x="3744913" y="3852863"/>
          <p14:tracePt t="34862" x="3752850" y="3852863"/>
          <p14:tracePt t="34870" x="3752850" y="3862388"/>
          <p14:tracePt t="34886" x="3762375" y="3862388"/>
          <p14:tracePt t="34901" x="3762375" y="3871913"/>
          <p14:tracePt t="34932" x="3771900" y="3871913"/>
          <p14:tracePt t="34942" x="3771900" y="3881438"/>
          <p14:tracePt t="34950" x="3781425" y="3881438"/>
          <p14:tracePt t="34958" x="3798888" y="3889375"/>
          <p14:tracePt t="34967" x="3808413" y="3898900"/>
          <p14:tracePt t="34974" x="3817938" y="3898900"/>
          <p14:tracePt t="34983" x="3825875" y="3898900"/>
          <p14:tracePt t="34990" x="3835400" y="3908425"/>
          <p14:tracePt t="35118" x="3835400" y="3898900"/>
          <p14:tracePt t="35126" x="3835400" y="3871913"/>
          <p14:tracePt t="35133" x="3817938" y="3825875"/>
          <p14:tracePt t="35142" x="3808413" y="3779838"/>
          <p14:tracePt t="35150" x="3789363" y="3752850"/>
          <p14:tracePt t="35158" x="3781425" y="3706813"/>
          <p14:tracePt t="35166" x="3752850" y="3679825"/>
          <p14:tracePt t="35174" x="3735388" y="3662363"/>
          <p14:tracePt t="35183" x="3716338" y="3643313"/>
          <p14:tracePt t="35190" x="3708400" y="3625850"/>
          <p14:tracePt t="35199" x="3689350" y="3597275"/>
          <p14:tracePt t="35206" x="3679825" y="3597275"/>
          <p14:tracePt t="35214" x="3671888" y="3589338"/>
          <p14:tracePt t="35221" x="3662363" y="3579813"/>
          <p14:tracePt t="35238" x="3652838" y="3570288"/>
          <p14:tracePt t="35270" x="3652838" y="3560763"/>
          <p14:tracePt t="35382" x="3643313" y="3560763"/>
          <p14:tracePt t="35399" x="3643313" y="3552825"/>
          <p14:tracePt t="35414" x="3635375" y="3552825"/>
          <p14:tracePt t="35422" x="3635375" y="3543300"/>
          <p14:tracePt t="35462" x="3635375" y="3533775"/>
          <p14:tracePt t="35478" x="3635375" y="3524250"/>
          <p14:tracePt t="35486" x="3635375" y="3516313"/>
          <p14:tracePt t="35502" x="3635375" y="3506788"/>
          <p14:tracePt t="35510" x="3635375" y="3497263"/>
          <p14:tracePt t="35526" x="3643313" y="3487738"/>
          <p14:tracePt t="35541" x="3652838" y="3479800"/>
          <p14:tracePt t="35550" x="3662363" y="3479800"/>
          <p14:tracePt t="35558" x="3662363" y="3470275"/>
          <p14:tracePt t="35566" x="3671888" y="3470275"/>
          <p14:tracePt t="35574" x="3679825" y="3460750"/>
          <p14:tracePt t="35599" x="3689350" y="3451225"/>
          <p14:tracePt t="35685" x="3679825" y="3460750"/>
          <p14:tracePt t="35694" x="3662363" y="3470275"/>
          <p14:tracePt t="35702" x="3652838" y="3479800"/>
          <p14:tracePt t="35710" x="3643313" y="3487738"/>
          <p14:tracePt t="35718" x="3643313" y="3497263"/>
          <p14:tracePt t="35726" x="3635375" y="3506788"/>
          <p14:tracePt t="35734" x="3635375" y="3516313"/>
          <p14:tracePt t="35742" x="3625850" y="3524250"/>
          <p14:tracePt t="35750" x="3625850" y="3543300"/>
          <p14:tracePt t="35758" x="3625850" y="3552825"/>
          <p14:tracePt t="35766" x="3625850" y="3560763"/>
          <p14:tracePt t="35774" x="3625850" y="3579813"/>
          <p14:tracePt t="35783" x="3625850" y="3597275"/>
          <p14:tracePt t="35790" x="3625850" y="3616325"/>
          <p14:tracePt t="35799" x="3625850" y="3633788"/>
          <p14:tracePt t="35806" x="3635375" y="3643313"/>
          <p14:tracePt t="35814" x="3643313" y="3652838"/>
          <p14:tracePt t="35822" x="3643313" y="3662363"/>
          <p14:tracePt t="35838" x="3643313" y="3670300"/>
          <p14:tracePt t="35846" x="3652838" y="3670300"/>
          <p14:tracePt t="35910" x="3662363" y="3670300"/>
          <p14:tracePt t="35950" x="3671888" y="3670300"/>
          <p14:tracePt t="35966" x="3679825" y="3670300"/>
          <p14:tracePt t="35974" x="3689350" y="3662363"/>
          <p14:tracePt t="35983" x="3689350" y="3652838"/>
          <p14:tracePt t="35990" x="3689350" y="3643313"/>
          <p14:tracePt t="36006" x="3698875" y="3633788"/>
          <p14:tracePt t="36342" x="3698875" y="3625850"/>
          <p14:tracePt t="36350" x="3698875" y="3606800"/>
          <p14:tracePt t="36358" x="3708400" y="3597275"/>
          <p14:tracePt t="36366" x="3716338" y="3589338"/>
          <p14:tracePt t="36374" x="3716338" y="3579813"/>
          <p14:tracePt t="36382" x="3725863" y="3579813"/>
          <p14:tracePt t="36390" x="3735388" y="3579813"/>
          <p14:tracePt t="36399" x="3735388" y="3570288"/>
          <p14:tracePt t="36646" x="3735388" y="3560763"/>
          <p14:tracePt t="36654" x="3735388" y="3552825"/>
          <p14:tracePt t="36670" x="3735388" y="3543300"/>
          <p14:tracePt t="36686" x="3735388" y="3533775"/>
          <p14:tracePt t="36694" x="3735388" y="3524250"/>
          <p14:tracePt t="36702" x="3735388" y="3516313"/>
          <p14:tracePt t="36710" x="3735388" y="3497263"/>
          <p14:tracePt t="36718" x="3735388" y="3479800"/>
          <p14:tracePt t="36726" x="3725863" y="3443288"/>
          <p14:tracePt t="36734" x="3725863" y="3424238"/>
          <p14:tracePt t="36742" x="3725863" y="3406775"/>
          <p14:tracePt t="36750" x="3725863" y="3397250"/>
          <p14:tracePt t="36758" x="3716338" y="3360738"/>
          <p14:tracePt t="36766" x="3716338" y="3341688"/>
          <p14:tracePt t="36773" x="3716338" y="3324225"/>
          <p14:tracePt t="36783" x="3716338" y="3305175"/>
          <p14:tracePt t="36790" x="3708400" y="3287713"/>
          <p14:tracePt t="36799" x="3708400" y="3260725"/>
          <p14:tracePt t="36806" x="3698875" y="3241675"/>
          <p14:tracePt t="36815" x="3679825" y="3224213"/>
          <p14:tracePt t="36822" x="3679825" y="3214688"/>
          <p14:tracePt t="36830" x="3679825" y="3205163"/>
          <p14:tracePt t="36846" x="3671888" y="3195638"/>
          <p14:tracePt t="36854" x="3671888" y="3187700"/>
          <p14:tracePt t="36878" x="3671888" y="3178175"/>
          <p14:tracePt t="36894" x="3662363" y="3178175"/>
          <p14:tracePt t="36910" x="3662363" y="3168650"/>
          <p14:tracePt t="36950" x="3662363" y="3159125"/>
          <p14:tracePt t="37086" x="3662363" y="3151188"/>
          <p14:tracePt t="37094" x="3671888" y="3151188"/>
          <p14:tracePt t="37102" x="3671888" y="3141663"/>
          <p14:tracePt t="37110" x="3671888" y="3132138"/>
          <p14:tracePt t="37118" x="3671888" y="3122613"/>
          <p14:tracePt t="37127" x="3671888" y="3114675"/>
          <p14:tracePt t="37134" x="3671888" y="3105150"/>
          <p14:tracePt t="37150" x="3671888" y="3095625"/>
          <p14:tracePt t="37470" x="3679825" y="3095625"/>
          <p14:tracePt t="37478" x="3679825" y="3114675"/>
          <p14:tracePt t="37486" x="3679825" y="3122613"/>
          <p14:tracePt t="37493" x="3689350" y="3132138"/>
          <p14:tracePt t="37990" x="3689350" y="3141663"/>
          <p14:tracePt t="37998" x="3708400" y="3168650"/>
          <p14:tracePt t="38006" x="3716338" y="3195638"/>
          <p14:tracePt t="38014" x="3752850" y="3241675"/>
          <p14:tracePt t="38022" x="3781425" y="3305175"/>
          <p14:tracePt t="38031" x="3817938" y="3370263"/>
          <p14:tracePt t="38038" x="3844925" y="3443288"/>
          <p14:tracePt t="38047" x="3881438" y="3506788"/>
          <p14:tracePt t="38054" x="3908425" y="3570288"/>
          <p14:tracePt t="38063" x="3944938" y="3633788"/>
          <p14:tracePt t="38070" x="3963988" y="3679825"/>
          <p14:tracePt t="38079" x="3990975" y="3725863"/>
          <p14:tracePt t="38086" x="4008438" y="3771900"/>
          <p14:tracePt t="38094" x="4037013" y="3798888"/>
          <p14:tracePt t="38102" x="4054475" y="3816350"/>
          <p14:tracePt t="38110" x="4064000" y="3825875"/>
          <p14:tracePt t="38118" x="4064000" y="3835400"/>
          <p14:tracePt t="38222" x="4064000" y="3844925"/>
          <p14:tracePt t="38231" x="4083050" y="3852863"/>
          <p14:tracePt t="38238" x="4090988" y="3862388"/>
          <p14:tracePt t="38247" x="4100513" y="3862388"/>
          <p14:tracePt t="38254" x="4119563" y="3881438"/>
          <p14:tracePt t="38262" x="4127500" y="3889375"/>
          <p14:tracePt t="38270" x="4137025" y="3889375"/>
          <p14:tracePt t="38286" x="4146550" y="3908425"/>
          <p14:tracePt t="38294" x="4164013" y="3917950"/>
          <p14:tracePt t="38302" x="4164013" y="3927475"/>
          <p14:tracePt t="38310" x="4173538" y="3944938"/>
          <p14:tracePt t="38318" x="4183063" y="3954463"/>
          <p14:tracePt t="38326" x="4192588" y="3954463"/>
          <p14:tracePt t="38350" x="4192588" y="3963988"/>
          <p14:tracePt t="38518" x="4192588" y="3944938"/>
          <p14:tracePt t="38526" x="4192588" y="3917950"/>
          <p14:tracePt t="38534" x="4192588" y="3898900"/>
          <p14:tracePt t="38542" x="4192588" y="3881438"/>
          <p14:tracePt t="38550" x="4192588" y="3862388"/>
          <p14:tracePt t="38558" x="4183063" y="3844925"/>
          <p14:tracePt t="38566" x="4173538" y="3825875"/>
          <p14:tracePt t="38574" x="4164013" y="3808413"/>
          <p14:tracePt t="38582" x="4156075" y="3779838"/>
          <p14:tracePt t="38590" x="4146550" y="3762375"/>
          <p14:tracePt t="38598" x="4146550" y="3725863"/>
          <p14:tracePt t="38606" x="4127500" y="3698875"/>
          <p14:tracePt t="38614" x="4110038" y="3652838"/>
          <p14:tracePt t="38622" x="4100513" y="3616325"/>
          <p14:tracePt t="38631" x="4083050" y="3570288"/>
          <p14:tracePt t="38638" x="4064000" y="3487738"/>
          <p14:tracePt t="38647" x="4044950" y="3433763"/>
          <p14:tracePt t="38654" x="4017963" y="3370263"/>
          <p14:tracePt t="38662" x="4008438" y="3305175"/>
          <p14:tracePt t="38670" x="3981450" y="3278188"/>
          <p14:tracePt t="38678" x="3963988" y="3251200"/>
          <p14:tracePt t="38686" x="3963988" y="3232150"/>
          <p14:tracePt t="38694" x="3954463" y="3224213"/>
          <p14:tracePt t="38782" x="3954463" y="3232150"/>
          <p14:tracePt t="38797" x="3963988" y="3232150"/>
          <p14:tracePt t="38854" x="3971925" y="3224213"/>
          <p14:tracePt t="38863" x="3981450" y="3205163"/>
          <p14:tracePt t="38870" x="3990975" y="3187700"/>
          <p14:tracePt t="38878" x="4000500" y="3168650"/>
          <p14:tracePt t="38886" x="4000500" y="3132138"/>
          <p14:tracePt t="38894" x="4008438" y="3114675"/>
          <p14:tracePt t="38902" x="4017963" y="3095625"/>
          <p14:tracePt t="38910" x="4017963" y="3086100"/>
          <p14:tracePt t="38918" x="4027488" y="3078163"/>
          <p14:tracePt t="38998" x="4027488" y="3095625"/>
          <p14:tracePt t="39006" x="4027488" y="3132138"/>
          <p14:tracePt t="39014" x="4037013" y="3159125"/>
          <p14:tracePt t="39022" x="4037013" y="3187700"/>
          <p14:tracePt t="39031" x="4037013" y="3214688"/>
          <p14:tracePt t="39038" x="4044950" y="3232150"/>
          <p14:tracePt t="39047" x="4044950" y="3251200"/>
          <p14:tracePt t="39063" x="4044950" y="3260725"/>
          <p14:tracePt t="39174" x="4044950" y="3251200"/>
          <p14:tracePt t="39190" x="4054475" y="3251200"/>
          <p14:tracePt t="39198" x="4054475" y="3241675"/>
          <p14:tracePt t="39206" x="4054475" y="3224213"/>
          <p14:tracePt t="39214" x="4064000" y="3224213"/>
          <p14:tracePt t="39222" x="4073525" y="3214688"/>
          <p14:tracePt t="39231" x="4073525" y="3195638"/>
          <p14:tracePt t="39247" x="4073525" y="3187700"/>
          <p14:tracePt t="39270" x="4073525" y="3178175"/>
          <p14:tracePt t="39302" x="4073525" y="3168650"/>
          <p14:tracePt t="39334" x="4083050" y="3159125"/>
          <p14:tracePt t="39342" x="4083050" y="3141663"/>
          <p14:tracePt t="39350" x="4090988" y="3122613"/>
          <p14:tracePt t="39358" x="4090988" y="3105150"/>
          <p14:tracePt t="39366" x="4100513" y="3086100"/>
          <p14:tracePt t="39374" x="4100513" y="3068638"/>
          <p14:tracePt t="39382" x="4100513" y="3059113"/>
          <p14:tracePt t="39390" x="4100513" y="3049588"/>
          <p14:tracePt t="39398" x="4100513" y="3032125"/>
          <p14:tracePt t="39406" x="4100513" y="3022600"/>
          <p14:tracePt t="39414" x="4100513" y="3005138"/>
          <p14:tracePt t="39422" x="4100513" y="2995613"/>
          <p14:tracePt t="39430" x="4100513" y="2976563"/>
          <p14:tracePt t="39438" x="4100513" y="2959100"/>
          <p14:tracePt t="39447" x="4100513" y="2940050"/>
          <p14:tracePt t="39454" x="4100513" y="2913063"/>
          <p14:tracePt t="39463" x="4110038" y="2894013"/>
          <p14:tracePt t="39470" x="4110038" y="2867025"/>
          <p14:tracePt t="39478" x="4110038" y="2840038"/>
          <p14:tracePt t="39486" x="4110038" y="2820988"/>
          <p14:tracePt t="39494" x="4110038" y="2813050"/>
          <p14:tracePt t="39502" x="4119563" y="2794000"/>
          <p14:tracePt t="39510" x="4119563" y="2784475"/>
          <p14:tracePt t="39590" x="4119563" y="2776538"/>
          <p14:tracePt t="39598" x="4119563" y="2767013"/>
          <p14:tracePt t="39606" x="4137025" y="2730500"/>
          <p14:tracePt t="39614" x="4137025" y="2711450"/>
          <p14:tracePt t="39622" x="4146550" y="2684463"/>
          <p14:tracePt t="39630" x="4146550" y="2657475"/>
          <p14:tracePt t="39638" x="4156075" y="2638425"/>
          <p14:tracePt t="39647" x="4156075" y="2620963"/>
          <p14:tracePt t="39654" x="4156075" y="2601913"/>
          <p14:tracePt t="39663" x="4156075" y="2584450"/>
          <p14:tracePt t="39670" x="4156075" y="2574925"/>
          <p14:tracePt t="39678" x="4156075" y="2565400"/>
          <p14:tracePt t="39702" x="4156075" y="2557463"/>
          <p14:tracePt t="39781" x="4156075" y="2565400"/>
          <p14:tracePt t="39790" x="4156075" y="2584450"/>
          <p14:tracePt t="39798" x="4156075" y="2593975"/>
          <p14:tracePt t="39806" x="4156075" y="2601913"/>
          <p14:tracePt t="39814" x="4156075" y="2611438"/>
          <p14:tracePt t="39822" x="4156075" y="2620963"/>
          <p14:tracePt t="39974" x="4156075" y="2667000"/>
          <p14:tracePt t="39982" x="4137025" y="2776538"/>
          <p14:tracePt t="39990" x="4127500" y="2886075"/>
          <p14:tracePt t="39998" x="4127500" y="3013075"/>
          <p14:tracePt t="40006" x="4127500" y="3122613"/>
          <p14:tracePt t="40013" x="4127500" y="3205163"/>
          <p14:tracePt t="40022" x="4110038" y="3278188"/>
          <p14:tracePt t="40030" x="4110038" y="3305175"/>
          <p14:tracePt t="40038" x="4110038" y="3324225"/>
          <p14:tracePt t="40046" x="4110038" y="3333750"/>
          <p14:tracePt t="46582" x="4100513" y="3324225"/>
          <p14:tracePt t="46591" x="4100513" y="3305175"/>
          <p14:tracePt t="46598" x="4100513" y="3251200"/>
          <p14:tracePt t="46606" x="4100513" y="3195638"/>
          <p14:tracePt t="46614" x="4090988" y="3168650"/>
          <p14:tracePt t="46623" x="4090988" y="3132138"/>
          <p14:tracePt t="46630" x="4090988" y="3122613"/>
          <p14:tracePt t="46638" x="4090988" y="3105150"/>
          <p14:tracePt t="46645" x="4083050" y="3068638"/>
          <p14:tracePt t="46653" x="4073525" y="3049588"/>
          <p14:tracePt t="46661" x="4073525" y="3032125"/>
          <p14:tracePt t="46669" x="4064000" y="3013075"/>
          <p14:tracePt t="46678" x="4064000" y="3005138"/>
          <p14:tracePt t="46718" x="4054475" y="3005138"/>
          <p14:tracePt t="48806" x="4054475" y="2995613"/>
          <p14:tracePt t="51630" x="4027488" y="2949575"/>
          <p14:tracePt t="51638" x="3971925" y="2903538"/>
          <p14:tracePt t="51646" x="3927475" y="2867025"/>
          <p14:tracePt t="51655" x="3898900" y="2840038"/>
          <p14:tracePt t="51662" x="3881438" y="2830513"/>
          <p14:tracePt t="51671" x="3871913" y="2830513"/>
          <p14:tracePt t="51678" x="3862388" y="2820988"/>
          <p14:tracePt t="51686" x="3844925" y="2813050"/>
          <p14:tracePt t="51694" x="3835400" y="2803525"/>
          <p14:tracePt t="51702" x="3835400" y="2794000"/>
          <p14:tracePt t="51710" x="3825875" y="2784475"/>
          <p14:tracePt t="51718" x="3825875" y="2776538"/>
          <p14:tracePt t="51726" x="3817938" y="2767013"/>
          <p14:tracePt t="52078" x="3808413" y="2767013"/>
          <p14:tracePt t="52087" x="3781425" y="2767013"/>
          <p14:tracePt t="52094" x="3752850" y="2767013"/>
          <p14:tracePt t="52102" x="3725863" y="2767013"/>
          <p14:tracePt t="52110" x="3689350" y="2767013"/>
          <p14:tracePt t="52118" x="3671888" y="2776538"/>
          <p14:tracePt t="52134" x="3662363" y="2784475"/>
          <p14:tracePt t="52142" x="3652838" y="2784475"/>
          <p14:tracePt t="52150" x="3635375" y="2784475"/>
          <p14:tracePt t="52158" x="3616325" y="2794000"/>
          <p14:tracePt t="52166" x="3589338" y="2794000"/>
          <p14:tracePt t="52174" x="3579813" y="2794000"/>
          <p14:tracePt t="52182" x="3570288" y="2794000"/>
          <p14:tracePt t="52190" x="3562350" y="2794000"/>
          <p14:tracePt t="52582" x="3562350" y="2784475"/>
          <p14:tracePt t="52590" x="3562350" y="2767013"/>
          <p14:tracePt t="52598" x="3562350" y="2747963"/>
          <p14:tracePt t="52606" x="3562350" y="2740025"/>
          <p14:tracePt t="52614" x="3562350" y="2720975"/>
          <p14:tracePt t="52630" x="3562350" y="2711450"/>
          <p14:tracePt t="52638" x="3562350" y="2703513"/>
          <p14:tracePt t="52646" x="3562350" y="2693988"/>
          <p14:tracePt t="52654" x="3570288" y="2684463"/>
          <p14:tracePt t="52662" x="3570288" y="2674938"/>
          <p14:tracePt t="52678" x="3570288" y="2667000"/>
          <p14:tracePt t="52687" x="3579813" y="2667000"/>
          <p14:tracePt t="53414" x="3570288" y="2667000"/>
          <p14:tracePt t="53430" x="3562350" y="2667000"/>
          <p14:tracePt t="53438" x="3552825" y="2667000"/>
          <p14:tracePt t="53446" x="3552825" y="2657475"/>
          <p14:tracePt t="53462" x="3543300" y="2657475"/>
          <p14:tracePt t="53470" x="3533775" y="2657475"/>
          <p14:tracePt t="53487" x="3525838" y="2647950"/>
          <p14:tracePt t="53519" x="3516313" y="2647950"/>
          <p14:tracePt t="53550" x="3506788" y="2647950"/>
          <p14:tracePt t="53574" x="3497263" y="2638425"/>
          <p14:tracePt t="53590" x="3489325" y="2638425"/>
          <p14:tracePt t="53598" x="3479800" y="2630488"/>
          <p14:tracePt t="53606" x="3470275" y="2630488"/>
          <p14:tracePt t="53614" x="3460750" y="2620963"/>
          <p14:tracePt t="53622" x="3452813" y="2620963"/>
          <p14:tracePt t="53630" x="3452813" y="2611438"/>
          <p14:tracePt t="53638" x="3443288" y="2611438"/>
          <p14:tracePt t="53646" x="3433763" y="2611438"/>
          <p14:tracePt t="53662" x="3424238" y="2611438"/>
          <p14:tracePt t="53678" x="3416300" y="2601913"/>
          <p14:tracePt t="53774" x="3406775" y="2601913"/>
          <p14:tracePt t="53886" x="3397250" y="2601913"/>
          <p14:tracePt t="56206" x="3387725" y="2611438"/>
          <p14:tracePt t="56278" x="3387725" y="2620963"/>
          <p14:tracePt t="57142" x="3379788" y="2620963"/>
          <p14:tracePt t="58142" x="3379788" y="2630488"/>
          <p14:tracePt t="58150" x="3370263" y="2638425"/>
          <p14:tracePt t="58158" x="3370263" y="2647950"/>
          <p14:tracePt t="59438" x="3333750" y="2511425"/>
          <p14:tracePt t="59446" x="3306763" y="2346325"/>
          <p14:tracePt t="59454" x="3278188" y="2219325"/>
          <p14:tracePt t="59462" x="3251200" y="2119313"/>
          <p14:tracePt t="59470" x="3232150" y="2046288"/>
          <p14:tracePt t="59478" x="3224213" y="1981200"/>
          <p14:tracePt t="59486" x="3214688" y="1944688"/>
          <p14:tracePt t="59494" x="3205163" y="1898650"/>
          <p14:tracePt t="59502" x="3195638" y="1871663"/>
          <p14:tracePt t="59510" x="3195638" y="1854200"/>
          <p14:tracePt t="59518" x="3187700" y="1835150"/>
          <p14:tracePt t="59526" x="3187700" y="1825625"/>
          <p14:tracePt t="59534" x="3187700" y="1817688"/>
          <p14:tracePt t="59694" x="3187700" y="1825625"/>
          <p14:tracePt t="59702" x="3178175" y="1835150"/>
          <p14:tracePt t="59894" x="3178175" y="1844675"/>
          <p14:tracePt t="59902" x="3168650" y="1862138"/>
          <p14:tracePt t="59913" x="3159125" y="1890713"/>
          <p14:tracePt t="59918" x="3132138" y="1917700"/>
          <p14:tracePt t="59926" x="3114675" y="1981200"/>
          <p14:tracePt t="59934" x="3086100" y="2017713"/>
          <p14:tracePt t="59942" x="3068638" y="2082800"/>
          <p14:tracePt t="59950" x="3032125" y="2146300"/>
          <p14:tracePt t="59958" x="3013075" y="2209800"/>
          <p14:tracePt t="59966" x="3013075" y="2265363"/>
          <p14:tracePt t="59974" x="3013075" y="2319338"/>
          <p14:tracePt t="59983" x="3032125" y="2401888"/>
          <p14:tracePt t="59990" x="3049588" y="2492375"/>
          <p14:tracePt t="59999" x="3078163" y="2611438"/>
          <p14:tracePt t="60006" x="3114675" y="2720975"/>
          <p14:tracePt t="60015" x="3195638" y="2876550"/>
          <p14:tracePt t="60022" x="3270250" y="3013075"/>
          <p14:tracePt t="60030" x="3360738" y="3141663"/>
          <p14:tracePt t="60038" x="3452813" y="3278188"/>
          <p14:tracePt t="60046" x="3598863" y="3360738"/>
          <p14:tracePt t="60054" x="3771900" y="3414713"/>
          <p14:tracePt t="60062" x="3971925" y="3451225"/>
          <p14:tracePt t="60070" x="4173538" y="3443288"/>
          <p14:tracePt t="60078" x="4383088" y="3397250"/>
          <p14:tracePt t="60086" x="4594225" y="3314700"/>
          <p14:tracePt t="60094" x="4830763" y="3195638"/>
          <p14:tracePt t="60102" x="5013325" y="3105150"/>
          <p14:tracePt t="60110" x="5159375" y="2995613"/>
          <p14:tracePt t="60118" x="5305425" y="2867025"/>
          <p14:tracePt t="60126" x="5407025" y="2747963"/>
          <p14:tracePt t="60133" x="5497513" y="2611438"/>
          <p14:tracePt t="60142" x="5553075" y="2501900"/>
          <p14:tracePt t="60150" x="5597525" y="2346325"/>
          <p14:tracePt t="60158" x="5634038" y="2200275"/>
          <p14:tracePt t="60166" x="5634038" y="2073275"/>
          <p14:tracePt t="60174" x="5626100" y="1944688"/>
          <p14:tracePt t="60182" x="5597525" y="1844675"/>
          <p14:tracePt t="60190" x="5543550" y="1762125"/>
          <p14:tracePt t="60199" x="5487988" y="1698625"/>
          <p14:tracePt t="60206" x="5424488" y="1635125"/>
          <p14:tracePt t="60215" x="5360988" y="1579563"/>
          <p14:tracePt t="60222" x="5278438" y="1543050"/>
          <p14:tracePt t="60230" x="5195888" y="1516063"/>
          <p14:tracePt t="60238" x="5105400" y="1489075"/>
          <p14:tracePt t="60246" x="5022850" y="1460500"/>
          <p14:tracePt t="60254" x="4940300" y="1443038"/>
          <p14:tracePt t="60262" x="4849813" y="1443038"/>
          <p14:tracePt t="60270" x="4776788" y="1443038"/>
          <p14:tracePt t="60278" x="4711700" y="1460500"/>
          <p14:tracePt t="60286" x="4630738" y="1516063"/>
          <p14:tracePt t="60294" x="4565650" y="1570038"/>
          <p14:tracePt t="60302" x="4484688" y="1643063"/>
          <p14:tracePt t="60310" x="4383088" y="1744663"/>
          <p14:tracePt t="60318" x="4265613" y="1862138"/>
          <p14:tracePt t="60326" x="4156075" y="1981200"/>
          <p14:tracePt t="60334" x="4064000" y="2100263"/>
          <p14:tracePt t="60342" x="3981450" y="2219325"/>
          <p14:tracePt t="60350" x="3890963" y="2338388"/>
          <p14:tracePt t="60358" x="3835400" y="2419350"/>
          <p14:tracePt t="60366" x="3789363" y="2501900"/>
          <p14:tracePt t="60374" x="3762375" y="2584450"/>
          <p14:tracePt t="60383" x="3762375" y="2638425"/>
          <p14:tracePt t="60390" x="3762375" y="2674938"/>
          <p14:tracePt t="60398" x="3762375" y="2730500"/>
          <p14:tracePt t="60406" x="3781425" y="2767013"/>
          <p14:tracePt t="60415" x="3789363" y="2794000"/>
          <p14:tracePt t="60422" x="3808413" y="2820988"/>
          <p14:tracePt t="60431" x="3825875" y="2840038"/>
          <p14:tracePt t="60438" x="3835400" y="2849563"/>
          <p14:tracePt t="60447" x="3844925" y="2857500"/>
          <p14:tracePt t="60454" x="3854450" y="2857500"/>
          <p14:tracePt t="60463" x="3854450" y="2867025"/>
          <p14:tracePt t="60470" x="3862388" y="2867025"/>
          <p14:tracePt t="60565" x="3881438" y="2857500"/>
          <p14:tracePt t="60574" x="3917950" y="2840038"/>
          <p14:tracePt t="60582" x="3935413" y="2813050"/>
          <p14:tracePt t="60590" x="3963988" y="2784475"/>
          <p14:tracePt t="60598" x="3971925" y="2757488"/>
          <p14:tracePt t="60606" x="4000500" y="2740025"/>
          <p14:tracePt t="60615" x="4008438" y="2720975"/>
          <p14:tracePt t="60622" x="4017963" y="2703513"/>
          <p14:tracePt t="60630" x="4027488" y="2684463"/>
          <p14:tracePt t="60638" x="4027488" y="2674938"/>
          <p14:tracePt t="60646" x="4037013" y="2667000"/>
          <p14:tracePt t="60654" x="4037013" y="2657475"/>
          <p14:tracePt t="60662" x="4037013" y="2647950"/>
          <p14:tracePt t="60670" x="4037013" y="2638425"/>
          <p14:tracePt t="60782" x="4037013" y="2647950"/>
          <p14:tracePt t="60790" x="4044950" y="2703513"/>
          <p14:tracePt t="60798" x="4054475" y="2784475"/>
          <p14:tracePt t="60806" x="4083050" y="2894013"/>
          <p14:tracePt t="60815" x="4127500" y="3013075"/>
          <p14:tracePt t="60822" x="4173538" y="3122613"/>
          <p14:tracePt t="60831" x="4229100" y="3241675"/>
          <p14:tracePt t="60838" x="4283075" y="3341688"/>
          <p14:tracePt t="60846" x="4329113" y="3424238"/>
          <p14:tracePt t="60854" x="4392613" y="3506788"/>
          <p14:tracePt t="60862" x="4448175" y="3560763"/>
          <p14:tracePt t="60870" x="4484688" y="3606800"/>
          <p14:tracePt t="60878" x="4511675" y="3633788"/>
          <p14:tracePt t="60886" x="4548188" y="3652838"/>
          <p14:tracePt t="60894" x="4565650" y="3670300"/>
          <p14:tracePt t="61134" x="4565650" y="3679825"/>
          <p14:tracePt t="61142" x="4548188" y="3706813"/>
          <p14:tracePt t="61150" x="4521200" y="3752850"/>
          <p14:tracePt t="61158" x="4475163" y="3835400"/>
          <p14:tracePt t="61165" x="4438650" y="3917950"/>
          <p14:tracePt t="61174" x="4375150" y="4017963"/>
          <p14:tracePt t="61182" x="4338638" y="4100513"/>
          <p14:tracePt t="61190" x="4310063" y="4164013"/>
          <p14:tracePt t="61198" x="4273550" y="4210050"/>
          <p14:tracePt t="61206" x="4256088" y="4256088"/>
          <p14:tracePt t="61215" x="4237038" y="4283075"/>
          <p14:tracePt t="61222" x="4210050" y="4319588"/>
          <p14:tracePt t="61231" x="4192588" y="4346575"/>
          <p14:tracePt t="61238" x="4164013" y="4365625"/>
          <p14:tracePt t="61246" x="4146550" y="4383088"/>
          <p14:tracePt t="61254" x="4137025" y="4383088"/>
          <p14:tracePt t="61262" x="4127500" y="4383088"/>
          <p14:tracePt t="61270" x="4119563" y="4383088"/>
          <p14:tracePt t="61279" x="4100513" y="4383088"/>
          <p14:tracePt t="61286" x="4083050" y="4373563"/>
          <p14:tracePt t="61294" x="4064000" y="4356100"/>
          <p14:tracePt t="61302" x="4017963" y="4310063"/>
          <p14:tracePt t="61310" x="3971925" y="4273550"/>
          <p14:tracePt t="61318" x="3927475" y="4237038"/>
          <p14:tracePt t="61326" x="3871913" y="4200525"/>
          <p14:tracePt t="61334" x="3825875" y="4164013"/>
          <p14:tracePt t="61342" x="3781425" y="4127500"/>
          <p14:tracePt t="61350" x="3762375" y="4117975"/>
          <p14:tracePt t="61358" x="3752850" y="4100513"/>
          <p14:tracePt t="61365" x="3744913" y="4090988"/>
          <p14:tracePt t="61462" x="3744913" y="4137025"/>
          <p14:tracePt t="61470" x="3744913" y="4227513"/>
          <p14:tracePt t="61478" x="3762375" y="4373563"/>
          <p14:tracePt t="61486" x="3808413" y="4538663"/>
          <p14:tracePt t="61494" x="3890963" y="4711700"/>
          <p14:tracePt t="61502" x="3963988" y="4876800"/>
          <p14:tracePt t="61510" x="4083050" y="5059363"/>
          <p14:tracePt t="61518" x="4164013" y="5195888"/>
          <p14:tracePt t="61526" x="4273550" y="5332413"/>
          <p14:tracePt t="61534" x="4375150" y="5434013"/>
          <p14:tracePt t="61542" x="4475163" y="5507038"/>
          <p14:tracePt t="61550" x="4548188" y="5570538"/>
          <p14:tracePt t="61558" x="4630738" y="5624513"/>
          <p14:tracePt t="61565" x="4675188" y="5653088"/>
          <p14:tracePt t="61574" x="4721225" y="5670550"/>
          <p14:tracePt t="61581" x="4757738" y="5689600"/>
          <p14:tracePt t="61590" x="4803775" y="5697538"/>
          <p14:tracePt t="61598" x="4867275" y="5707063"/>
          <p14:tracePt t="61606" x="4940300" y="5707063"/>
          <p14:tracePt t="61614" x="5032375" y="5716588"/>
          <p14:tracePt t="61622" x="5122863" y="5716588"/>
          <p14:tracePt t="61631" x="5214938" y="5716588"/>
          <p14:tracePt t="61638" x="5305425" y="5716588"/>
          <p14:tracePt t="61647" x="5407025" y="5670550"/>
          <p14:tracePt t="61654" x="5507038" y="5616575"/>
          <p14:tracePt t="61661" x="5626100" y="5514975"/>
          <p14:tracePt t="61670" x="5735638" y="5397500"/>
          <p14:tracePt t="61679" x="5835650" y="5259388"/>
          <p14:tracePt t="61686" x="5927725" y="5105400"/>
          <p14:tracePt t="61694" x="6008688" y="4949825"/>
          <p14:tracePt t="61702" x="6081713" y="4803775"/>
          <p14:tracePt t="61710" x="6146800" y="4648200"/>
          <p14:tracePt t="61718" x="6191250" y="4502150"/>
          <p14:tracePt t="61726" x="6200775" y="4346575"/>
          <p14:tracePt t="61734" x="6200775" y="4191000"/>
          <p14:tracePt t="61742" x="6200775" y="4027488"/>
          <p14:tracePt t="61750" x="6164263" y="3852863"/>
          <p14:tracePt t="61758" x="6100763" y="3643313"/>
          <p14:tracePt t="61766" x="5991225" y="3433763"/>
          <p14:tracePt t="61774" x="5845175" y="3205163"/>
          <p14:tracePt t="61782" x="5662613" y="2940050"/>
          <p14:tracePt t="61790" x="5480050" y="2740025"/>
          <p14:tracePt t="61798" x="5278438" y="2574925"/>
          <p14:tracePt t="61806" x="5141913" y="2465388"/>
          <p14:tracePt t="61814" x="5005388" y="2411413"/>
          <p14:tracePt t="61822" x="4857750" y="2374900"/>
          <p14:tracePt t="61831" x="4767263" y="2374900"/>
          <p14:tracePt t="61838" x="4684713" y="2392363"/>
          <p14:tracePt t="61847" x="4630738" y="2465388"/>
          <p14:tracePt t="61854" x="4575175" y="2557463"/>
          <p14:tracePt t="61862" x="4529138" y="2693988"/>
          <p14:tracePt t="61870" x="4484688" y="2857500"/>
          <p14:tracePt t="61878" x="4475163" y="3059113"/>
          <p14:tracePt t="61886" x="4475163" y="3278188"/>
          <p14:tracePt t="61894" x="4484688" y="3552825"/>
          <p14:tracePt t="61902" x="4584700" y="3852863"/>
          <p14:tracePt t="61910" x="4667250" y="4064000"/>
          <p14:tracePt t="61928" x="4922838" y="4365625"/>
          <p14:tracePt t="61934" x="5041900" y="4438650"/>
          <p14:tracePt t="61942" x="5187950" y="4475163"/>
          <p14:tracePt t="61950" x="5314950" y="4483100"/>
          <p14:tracePt t="61958" x="5443538" y="4483100"/>
          <p14:tracePt t="61965" x="5570538" y="4483100"/>
          <p14:tracePt t="61974" x="5726113" y="4438650"/>
          <p14:tracePt t="61982" x="5872163" y="4356100"/>
          <p14:tracePt t="61990" x="6027738" y="4264025"/>
          <p14:tracePt t="61998" x="6146800" y="4146550"/>
          <p14:tracePt t="62006" x="6283325" y="4027488"/>
          <p14:tracePt t="62014" x="6373813" y="3889375"/>
          <p14:tracePt t="62022" x="6456363" y="3752850"/>
          <p14:tracePt t="62031" x="6511925" y="3616325"/>
          <p14:tracePt t="62038" x="6538913" y="3487738"/>
          <p14:tracePt t="62047" x="6538913" y="3378200"/>
          <p14:tracePt t="62054" x="6538913" y="3287713"/>
          <p14:tracePt t="62062" x="6492875" y="3187700"/>
          <p14:tracePt t="62070" x="6438900" y="3086100"/>
          <p14:tracePt t="62078" x="6337300" y="3013075"/>
          <p14:tracePt t="62086" x="6237288" y="2940050"/>
          <p14:tracePt t="62094" x="6100763" y="2867025"/>
          <p14:tracePt t="62102" x="5964238" y="2820988"/>
          <p14:tracePt t="62110" x="5818188" y="2794000"/>
          <p14:tracePt t="62118" x="5726113" y="2794000"/>
          <p14:tracePt t="62126" x="5634038" y="2813050"/>
          <p14:tracePt t="62134" x="5570538" y="2849563"/>
          <p14:tracePt t="62142" x="5524500" y="2930525"/>
          <p14:tracePt t="62150" x="5487988" y="3032125"/>
          <p14:tracePt t="62158" x="5424488" y="3195638"/>
          <p14:tracePt t="62166" x="5407025" y="3378200"/>
          <p14:tracePt t="62174" x="5387975" y="3606800"/>
          <p14:tracePt t="62182" x="5407025" y="3917950"/>
          <p14:tracePt t="62190" x="5451475" y="4137025"/>
          <p14:tracePt t="62198" x="5561013" y="4383088"/>
          <p14:tracePt t="62206" x="5653088" y="4511675"/>
          <p14:tracePt t="62214" x="5753100" y="4602163"/>
          <p14:tracePt t="62222" x="5872163" y="4675188"/>
          <p14:tracePt t="62231" x="6008688" y="4702175"/>
          <p14:tracePt t="62238" x="6118225" y="4721225"/>
          <p14:tracePt t="62247" x="6210300" y="4721225"/>
          <p14:tracePt t="62254" x="6319838" y="4711700"/>
          <p14:tracePt t="62263" x="6438900" y="4675188"/>
          <p14:tracePt t="62270" x="6575425" y="4592638"/>
          <p14:tracePt t="62278" x="6711950" y="4502150"/>
          <p14:tracePt t="62286" x="6831013" y="4402138"/>
          <p14:tracePt t="62295" x="6950075" y="4283075"/>
          <p14:tracePt t="62302" x="7040563" y="4146550"/>
          <p14:tracePt t="62310" x="7096125" y="4027488"/>
          <p14:tracePt t="62318" x="7123113" y="3898900"/>
          <p14:tracePt t="62326" x="7123113" y="3789363"/>
          <p14:tracePt t="62334" x="7123113" y="3670300"/>
          <p14:tracePt t="62342" x="7069138" y="3579813"/>
          <p14:tracePt t="62350" x="6959600" y="3451225"/>
          <p14:tracePt t="62358" x="6840538" y="3370263"/>
          <p14:tracePt t="62366" x="6638925" y="3268663"/>
          <p14:tracePt t="62374" x="6329363" y="3141663"/>
          <p14:tracePt t="62382" x="6000750" y="3059113"/>
          <p14:tracePt t="62390" x="5716588" y="3022600"/>
          <p14:tracePt t="62398" x="5397500" y="2986088"/>
          <p14:tracePt t="62406" x="5178425" y="2986088"/>
          <p14:tracePt t="62414" x="4959350" y="3022600"/>
          <p14:tracePt t="62422" x="4803775" y="3105150"/>
          <p14:tracePt t="62430" x="4703763" y="3187700"/>
          <p14:tracePt t="62438" x="4630738" y="3324225"/>
          <p14:tracePt t="62447" x="4557713" y="3460750"/>
          <p14:tracePt t="62454" x="4538663" y="3625850"/>
          <p14:tracePt t="62462" x="4521200" y="3771900"/>
          <p14:tracePt t="62470" x="4529138" y="3935413"/>
          <p14:tracePt t="62478" x="4584700" y="4064000"/>
          <p14:tracePt t="62486" x="4675188" y="4183063"/>
          <p14:tracePt t="62495" x="4776788" y="4273550"/>
          <p14:tracePt t="62502" x="4895850" y="4346575"/>
          <p14:tracePt t="62510" x="5041900" y="4373563"/>
          <p14:tracePt t="62518" x="5195888" y="4392613"/>
          <p14:tracePt t="62526" x="5351463" y="4392613"/>
          <p14:tracePt t="62534" x="5516563" y="4392613"/>
          <p14:tracePt t="62542" x="5689600" y="4356100"/>
          <p14:tracePt t="62550" x="5854700" y="4310063"/>
          <p14:tracePt t="62558" x="6018213" y="4264025"/>
          <p14:tracePt t="62566" x="6154738" y="4200525"/>
          <p14:tracePt t="62574" x="6273800" y="4127500"/>
          <p14:tracePt t="62582" x="6392863" y="4054475"/>
          <p14:tracePt t="62590" x="6456363" y="4008438"/>
          <p14:tracePt t="62597" x="6502400" y="3954463"/>
          <p14:tracePt t="62606" x="6538913" y="3908425"/>
          <p14:tracePt t="62614" x="6548438" y="3881438"/>
          <p14:tracePt t="62622" x="6557963" y="3844925"/>
          <p14:tracePt t="62630" x="6557963" y="3835400"/>
          <p14:tracePt t="62647" x="6557963" y="3825875"/>
          <p14:tracePt t="62654" x="6557963" y="3816350"/>
          <p14:tracePt t="62663" x="6538913" y="3808413"/>
          <p14:tracePt t="62670" x="6502400" y="3789363"/>
          <p14:tracePt t="62678" x="6483350" y="3779838"/>
          <p14:tracePt t="62686" x="6475413" y="3779838"/>
          <p14:tracePt t="62695" x="6446838" y="3771900"/>
          <p14:tracePt t="62718" x="6438900" y="3771900"/>
          <p14:tracePt t="62734" x="6438900" y="3762375"/>
          <p14:tracePt t="62766" x="6429375" y="3762375"/>
          <p14:tracePt t="62782" x="6419850" y="3762375"/>
          <p14:tracePt t="62798" x="6410325" y="3762375"/>
          <p14:tracePt t="62814" x="6402388" y="3752850"/>
          <p14:tracePt t="62878" x="6392863" y="3752850"/>
          <p14:tracePt t="63006" x="6383338" y="3743325"/>
          <p14:tracePt t="63038" x="6373813" y="3743325"/>
          <p14:tracePt t="63047" x="6365875" y="3743325"/>
          <p14:tracePt t="63054" x="6365875" y="3735388"/>
          <p14:tracePt t="63063" x="6356350" y="3735388"/>
          <p14:tracePt t="63070" x="6346825" y="3735388"/>
          <p14:tracePt t="63078" x="6346825" y="3725863"/>
          <p14:tracePt t="63086" x="6329363" y="3725863"/>
          <p14:tracePt t="63094" x="6310313" y="3716338"/>
          <p14:tracePt t="63102" x="6292850" y="3716338"/>
          <p14:tracePt t="63110" x="6273800" y="3706813"/>
          <p14:tracePt t="63118" x="6256338" y="3706813"/>
          <p14:tracePt t="63126" x="6237288" y="3698875"/>
          <p14:tracePt t="63134" x="6219825" y="3698875"/>
          <p14:tracePt t="63142" x="6200775" y="3689350"/>
          <p14:tracePt t="63150" x="6164263" y="3679825"/>
          <p14:tracePt t="63158" x="6137275" y="3670300"/>
          <p14:tracePt t="63166" x="6118225" y="3670300"/>
          <p14:tracePt t="63174" x="6091238" y="3662363"/>
          <p14:tracePt t="63182" x="6073775" y="3652838"/>
          <p14:tracePt t="63190" x="6054725" y="3652838"/>
          <p14:tracePt t="63198" x="6037263" y="3643313"/>
          <p14:tracePt t="63206" x="6008688" y="3643313"/>
          <p14:tracePt t="63214" x="5991225" y="3633788"/>
          <p14:tracePt t="63222" x="5972175" y="3633788"/>
          <p14:tracePt t="63230" x="5954713" y="3625850"/>
          <p14:tracePt t="63238" x="5935663" y="3625850"/>
          <p14:tracePt t="63246" x="5918200" y="3625850"/>
          <p14:tracePt t="63254" x="5891213" y="3625850"/>
          <p14:tracePt t="63263" x="5854700" y="3616325"/>
          <p14:tracePt t="63270" x="5818188" y="3616325"/>
          <p14:tracePt t="63279" x="5772150" y="3616325"/>
          <p14:tracePt t="63286" x="5716588" y="3616325"/>
          <p14:tracePt t="63294" x="5662613" y="3616325"/>
          <p14:tracePt t="63302" x="5589588" y="3597275"/>
          <p14:tracePt t="63311" x="5534025" y="3597275"/>
          <p14:tracePt t="63318" x="5451475" y="3597275"/>
          <p14:tracePt t="63326" x="5378450" y="3597275"/>
          <p14:tracePt t="63334" x="5305425" y="3589338"/>
          <p14:tracePt t="63342" x="5232400" y="3589338"/>
          <p14:tracePt t="63350" x="5132388" y="3579813"/>
          <p14:tracePt t="63358" x="5022850" y="3579813"/>
          <p14:tracePt t="63366" x="4932363" y="3552825"/>
          <p14:tracePt t="63374" x="4840288" y="3533775"/>
          <p14:tracePt t="63382" x="4721225" y="3524250"/>
          <p14:tracePt t="63390" x="4611688" y="3487738"/>
          <p14:tracePt t="63398" x="4511675" y="3460750"/>
          <p14:tracePt t="63406" x="4402138" y="3424238"/>
          <p14:tracePt t="63414" x="4302125" y="3378200"/>
          <p14:tracePt t="63422" x="4200525" y="3333750"/>
          <p14:tracePt t="63430" x="4110038" y="3297238"/>
          <p14:tracePt t="63438" x="4008438" y="3241675"/>
          <p14:tracePt t="63446" x="3927475" y="3195638"/>
          <p14:tracePt t="63454" x="3844925" y="3141663"/>
          <p14:tracePt t="63463" x="3762375" y="3086100"/>
          <p14:tracePt t="63470" x="3679825" y="3032125"/>
          <p14:tracePt t="63479" x="3616325" y="2976563"/>
          <p14:tracePt t="63486" x="3543300" y="2930525"/>
          <p14:tracePt t="63494" x="3479800" y="2876550"/>
          <p14:tracePt t="63502" x="3433763" y="2820988"/>
          <p14:tracePt t="63511" x="3370263" y="2776538"/>
          <p14:tracePt t="63518" x="3297238" y="2703513"/>
          <p14:tracePt t="63526" x="3260725" y="2638425"/>
          <p14:tracePt t="63534" x="3205163" y="2574925"/>
          <p14:tracePt t="63542" x="3168650" y="2511425"/>
          <p14:tracePt t="63550" x="3132138" y="2447925"/>
          <p14:tracePt t="63558" x="3095625" y="2401888"/>
          <p14:tracePt t="63566" x="3059113" y="2355850"/>
          <p14:tracePt t="63574" x="3041650" y="2309813"/>
          <p14:tracePt t="63582" x="3022600" y="2273300"/>
          <p14:tracePt t="63590" x="3005138" y="2246313"/>
          <p14:tracePt t="63598" x="2995613" y="2228850"/>
          <p14:tracePt t="63606" x="2986088" y="2182813"/>
          <p14:tracePt t="63613" x="2976563" y="2163763"/>
          <p14:tracePt t="63622" x="2968625" y="2136775"/>
          <p14:tracePt t="63630" x="2968625" y="2119313"/>
          <p14:tracePt t="63638" x="2959100" y="2109788"/>
          <p14:tracePt t="63646" x="2949575" y="2100263"/>
          <p14:tracePt t="63670" x="2940050" y="2100263"/>
          <p14:tracePt t="63726" x="2940050" y="2119313"/>
          <p14:tracePt t="63734" x="2940050" y="2163763"/>
          <p14:tracePt t="63742" x="2940050" y="2200275"/>
          <p14:tracePt t="63750" x="2932113" y="2246313"/>
          <p14:tracePt t="63758" x="2932113" y="2301875"/>
          <p14:tracePt t="63766" x="2932113" y="2346325"/>
          <p14:tracePt t="63774" x="2940050" y="2382838"/>
          <p14:tracePt t="63782" x="2959100" y="2428875"/>
          <p14:tracePt t="63790" x="2968625" y="2455863"/>
          <p14:tracePt t="63798" x="2976563" y="2474913"/>
          <p14:tracePt t="63806" x="2986088" y="2492375"/>
          <p14:tracePt t="63813" x="2986088" y="2501900"/>
          <p14:tracePt t="63822" x="2995613" y="2511425"/>
          <p14:tracePt t="63830" x="2995613" y="2520950"/>
          <p14:tracePt t="63950" x="3013075" y="2501900"/>
          <p14:tracePt t="63958" x="3022600" y="2484438"/>
          <p14:tracePt t="63966" x="3049588" y="2455863"/>
          <p14:tracePt t="63974" x="3059113" y="2419350"/>
          <p14:tracePt t="63982" x="3068638" y="2401888"/>
          <p14:tracePt t="63990" x="3078163" y="2382838"/>
          <p14:tracePt t="63998" x="3086100" y="2365375"/>
          <p14:tracePt t="64006" x="3095625" y="2346325"/>
          <p14:tracePt t="64013" x="3105150" y="2328863"/>
          <p14:tracePt t="64022" x="3114675" y="2301875"/>
          <p14:tracePt t="64030" x="3114675" y="2282825"/>
          <p14:tracePt t="64038" x="3114675" y="2273300"/>
          <p14:tracePt t="64046" x="3122613" y="2255838"/>
          <p14:tracePt t="64054" x="3122613" y="2246313"/>
          <p14:tracePt t="64070" x="3122613" y="2236788"/>
          <p14:tracePt t="64079" x="3122613" y="2228850"/>
          <p14:tracePt t="64086" x="3122613" y="2219325"/>
          <p14:tracePt t="64095" x="3122613" y="2209800"/>
          <p14:tracePt t="64110" x="3122613" y="2200275"/>
          <p14:tracePt t="64118" x="3122613" y="2192338"/>
          <p14:tracePt t="64206" x="3122613" y="2200275"/>
          <p14:tracePt t="64213" x="3122613" y="2209800"/>
          <p14:tracePt t="64222" x="3122613" y="2219325"/>
          <p14:tracePt t="64229" x="3122613" y="2228850"/>
          <p14:tracePt t="64238" x="3132138" y="2246313"/>
          <p14:tracePt t="64262" x="3141663" y="2246313"/>
          <p14:tracePt t="64270" x="3141663" y="2255838"/>
          <p14:tracePt t="64342" x="3151188" y="2246313"/>
          <p14:tracePt t="64350" x="3168650" y="2228850"/>
          <p14:tracePt t="64358" x="3178175" y="2209800"/>
          <p14:tracePt t="64366" x="3205163" y="2182813"/>
          <p14:tracePt t="64374" x="3224213" y="2163763"/>
          <p14:tracePt t="64382" x="3241675" y="2127250"/>
          <p14:tracePt t="64390" x="3270250" y="2100263"/>
          <p14:tracePt t="64398" x="3287713" y="2073275"/>
          <p14:tracePt t="64406" x="3306763" y="2036763"/>
          <p14:tracePt t="64414" x="3333750" y="2009775"/>
          <p14:tracePt t="64422" x="3351213" y="1973263"/>
          <p14:tracePt t="64430" x="3379788" y="1944688"/>
          <p14:tracePt t="64438" x="3406775" y="1917700"/>
          <p14:tracePt t="64446" x="3416300" y="1881188"/>
          <p14:tracePt t="64454" x="3433763" y="1844675"/>
          <p14:tracePt t="64462" x="3443288" y="1808163"/>
          <p14:tracePt t="64470" x="3470275" y="1762125"/>
          <p14:tracePt t="64479" x="3479800" y="1735138"/>
          <p14:tracePt t="64486" x="3497263" y="1679575"/>
          <p14:tracePt t="64494" x="3525838" y="1616075"/>
          <p14:tracePt t="64502" x="3552825" y="1552575"/>
          <p14:tracePt t="64510" x="3570288" y="1497013"/>
          <p14:tracePt t="64518" x="3598863" y="1433513"/>
          <p14:tracePt t="64527" x="3625850" y="1387475"/>
          <p14:tracePt t="64534" x="3643313" y="1323975"/>
          <p14:tracePt t="64542" x="3671888" y="1260475"/>
          <p14:tracePt t="64549" x="3679825" y="1223963"/>
          <p14:tracePt t="64558" x="3708400" y="1160463"/>
          <p14:tracePt t="64566" x="3744913" y="1077913"/>
          <p14:tracePt t="64574" x="3771900" y="1014413"/>
          <p14:tracePt t="64582" x="3798888" y="939800"/>
          <p14:tracePt t="64590" x="3835400" y="858838"/>
          <p14:tracePt t="64598" x="3881438" y="776288"/>
          <p14:tracePt t="64606" x="3908425" y="676275"/>
          <p14:tracePt t="64614" x="3935413" y="603250"/>
          <p14:tracePt t="64622" x="3954463" y="538163"/>
          <p14:tracePt t="64629" x="3971925" y="474663"/>
          <p14:tracePt t="64638" x="3981450" y="438150"/>
          <p14:tracePt t="64646" x="3990975" y="392113"/>
          <p14:tracePt t="64654" x="4000500" y="347663"/>
          <p14:tracePt t="64662" x="4000500" y="319088"/>
          <p14:tracePt t="64670" x="4008438" y="282575"/>
          <p14:tracePt t="64679" x="4008438" y="246063"/>
          <p14:tracePt t="64686" x="4008438" y="209550"/>
          <p14:tracePt t="64695" x="4008438" y="182563"/>
          <p14:tracePt t="64702" x="4008438" y="165100"/>
          <p14:tracePt t="64710" x="4017963" y="136525"/>
          <p14:tracePt t="64718" x="4027488" y="109538"/>
          <p14:tracePt t="64726" x="4027488" y="100013"/>
          <p14:tracePt t="64734" x="4037013" y="92075"/>
          <p14:tracePt t="64742" x="4044950" y="82550"/>
          <p14:tracePt t="64750" x="4044950" y="73025"/>
          <p14:tracePt t="64766" x="4054475" y="73025"/>
          <p14:tracePt t="64774" x="4054475" y="63500"/>
          <p14:tracePt t="64830" x="4064000" y="63500"/>
          <p14:tracePt t="64838" x="4073525" y="73025"/>
          <p14:tracePt t="64846" x="4083050" y="92075"/>
          <p14:tracePt t="64854" x="4100513" y="109538"/>
          <p14:tracePt t="64862" x="4119563" y="146050"/>
          <p14:tracePt t="64870" x="4137025" y="165100"/>
          <p14:tracePt t="64879" x="4164013" y="192088"/>
          <p14:tracePt t="64886" x="4183063" y="238125"/>
          <p14:tracePt t="64895" x="4200525" y="282575"/>
          <p14:tracePt t="64902" x="4229100" y="328613"/>
          <p14:tracePt t="64910" x="4237038" y="384175"/>
          <p14:tracePt t="64918" x="4265613" y="447675"/>
          <p14:tracePt t="64929" x="4273550" y="520700"/>
          <p14:tracePt t="64934" x="4292600" y="620713"/>
          <p14:tracePt t="64942" x="4319588" y="730250"/>
          <p14:tracePt t="64950" x="4346575" y="849313"/>
          <p14:tracePt t="64958" x="4375150" y="958850"/>
          <p14:tracePt t="64966" x="4392613" y="1050925"/>
          <p14:tracePt t="64974" x="4419600" y="1150938"/>
          <p14:tracePt t="64982" x="4429125" y="1241425"/>
          <p14:tracePt t="64990" x="4438650" y="1306513"/>
          <p14:tracePt t="64998" x="4456113" y="1379538"/>
          <p14:tracePt t="65006" x="4465638" y="1423988"/>
          <p14:tracePt t="65014" x="4465638" y="1460500"/>
          <p14:tracePt t="65022" x="4465638" y="1506538"/>
          <p14:tracePt t="65030" x="4475163" y="1543050"/>
          <p14:tracePt t="65038" x="4475163" y="1579563"/>
          <p14:tracePt t="65046" x="4475163" y="1616075"/>
          <p14:tracePt t="65054" x="4475163" y="1662113"/>
          <p14:tracePt t="65062" x="4475163" y="1716088"/>
          <p14:tracePt t="65070" x="4484688" y="1752600"/>
          <p14:tracePt t="65079" x="4484688" y="1825625"/>
          <p14:tracePt t="65086" x="4502150" y="1890713"/>
          <p14:tracePt t="65095" x="4511675" y="1927225"/>
          <p14:tracePt t="65102" x="4521200" y="1990725"/>
          <p14:tracePt t="65111" x="4521200" y="2017713"/>
          <p14:tracePt t="65118" x="4529138" y="2063750"/>
          <p14:tracePt t="65126" x="4548188" y="2090738"/>
          <p14:tracePt t="65134" x="4557713" y="2119313"/>
          <p14:tracePt t="65143" x="4575175" y="2155825"/>
          <p14:tracePt t="65150" x="4584700" y="2192338"/>
          <p14:tracePt t="65158" x="4584700" y="2228850"/>
          <p14:tracePt t="65166" x="4594225" y="2255838"/>
          <p14:tracePt t="65174" x="4611688" y="2282825"/>
          <p14:tracePt t="65182" x="4621213" y="2319338"/>
          <p14:tracePt t="65190" x="4648200" y="2355850"/>
          <p14:tracePt t="65198" x="4675188" y="2411413"/>
          <p14:tracePt t="65206" x="4711700" y="2428875"/>
          <p14:tracePt t="65214" x="4757738" y="2447925"/>
          <p14:tracePt t="65222" x="4776788" y="2465388"/>
          <p14:tracePt t="65230" x="4803775" y="2465388"/>
          <p14:tracePt t="65238" x="4813300" y="2474913"/>
          <p14:tracePt t="65246" x="4830763" y="2474913"/>
          <p14:tracePt t="65262" x="4840288" y="2474913"/>
          <p14:tracePt t="65270" x="4857750" y="2474913"/>
          <p14:tracePt t="65279" x="4867275" y="2474913"/>
          <p14:tracePt t="65286" x="4886325" y="2465388"/>
          <p14:tracePt t="65295" x="4895850" y="2455863"/>
          <p14:tracePt t="65302" x="4922838" y="2428875"/>
          <p14:tracePt t="65311" x="4968875" y="2382838"/>
          <p14:tracePt t="65318" x="5022850" y="2319338"/>
          <p14:tracePt t="65326" x="5105400" y="2236788"/>
          <p14:tracePt t="65334" x="5178425" y="2146300"/>
          <p14:tracePt t="65343" x="5251450" y="2027238"/>
          <p14:tracePt t="65350" x="5324475" y="1927225"/>
          <p14:tracePt t="65358" x="5378450" y="1844675"/>
          <p14:tracePt t="65366" x="5434013" y="1762125"/>
          <p14:tracePt t="65374" x="5470525" y="1689100"/>
          <p14:tracePt t="65382" x="5497513" y="1625600"/>
          <p14:tracePt t="65390" x="5524500" y="1543050"/>
          <p14:tracePt t="65398" x="5553075" y="1479550"/>
          <p14:tracePt t="65406" x="5553075" y="1406525"/>
          <p14:tracePt t="65414" x="5561013" y="1350963"/>
          <p14:tracePt t="65422" x="5570538" y="1287463"/>
          <p14:tracePt t="65430" x="5570538" y="1233488"/>
          <p14:tracePt t="65438" x="5580063" y="1168400"/>
          <p14:tracePt t="65446" x="5580063" y="1114425"/>
          <p14:tracePt t="65454" x="5580063" y="1058863"/>
          <p14:tracePt t="65462" x="5580063" y="1022350"/>
          <p14:tracePt t="65470" x="5580063" y="985838"/>
          <p14:tracePt t="65478" x="5580063" y="949325"/>
          <p14:tracePt t="65486" x="5580063" y="922338"/>
          <p14:tracePt t="65495" x="5580063" y="885825"/>
          <p14:tracePt t="65502" x="5580063" y="849313"/>
          <p14:tracePt t="65511" x="5580063" y="822325"/>
          <p14:tracePt t="65518" x="5580063" y="793750"/>
          <p14:tracePt t="65526" x="5580063" y="757238"/>
          <p14:tracePt t="65534" x="5580063" y="739775"/>
          <p14:tracePt t="65542" x="5580063" y="730250"/>
          <p14:tracePt t="65550" x="5580063" y="693738"/>
          <p14:tracePt t="65558" x="5580063" y="666750"/>
          <p14:tracePt t="65566" x="5597525" y="647700"/>
          <p14:tracePt t="65574" x="5597525" y="630238"/>
          <p14:tracePt t="65582" x="5597525" y="620713"/>
          <p14:tracePt t="65590" x="5597525" y="611188"/>
          <p14:tracePt t="65598" x="5607050" y="603250"/>
          <p14:tracePt t="65606" x="5607050" y="593725"/>
          <p14:tracePt t="65614" x="5607050" y="584200"/>
          <p14:tracePt t="65622" x="5616575" y="574675"/>
          <p14:tracePt t="65710" x="5626100" y="574675"/>
          <p14:tracePt t="65718" x="5634038" y="593725"/>
          <p14:tracePt t="65726" x="5643563" y="611188"/>
          <p14:tracePt t="65734" x="5662613" y="639763"/>
          <p14:tracePt t="65742" x="5680075" y="666750"/>
          <p14:tracePt t="65750" x="5708650" y="693738"/>
          <p14:tracePt t="65758" x="5716588" y="720725"/>
          <p14:tracePt t="65766" x="5735638" y="739775"/>
          <p14:tracePt t="65774" x="5745163" y="785813"/>
          <p14:tracePt t="65782" x="5753100" y="839788"/>
          <p14:tracePt t="65790" x="5762625" y="885825"/>
          <p14:tracePt t="65798" x="5781675" y="968375"/>
          <p14:tracePt t="65806" x="5789613" y="1041400"/>
          <p14:tracePt t="65814" x="5789613" y="1131888"/>
          <p14:tracePt t="65822" x="5808663" y="1241425"/>
          <p14:tracePt t="65830" x="5808663" y="1333500"/>
          <p14:tracePt t="65838" x="5818188" y="1433513"/>
          <p14:tracePt t="65846" x="5818188" y="1525588"/>
          <p14:tracePt t="65854" x="5835650" y="1579563"/>
          <p14:tracePt t="65862" x="5845175" y="1625600"/>
          <p14:tracePt t="65870" x="5845175" y="1662113"/>
          <p14:tracePt t="65878" x="5854700" y="1698625"/>
          <p14:tracePt t="65886" x="5862638" y="1725613"/>
          <p14:tracePt t="65895" x="5862638" y="1762125"/>
          <p14:tracePt t="65902" x="5862638" y="1781175"/>
          <p14:tracePt t="65911" x="5862638" y="1817688"/>
          <p14:tracePt t="65918" x="5862638" y="1854200"/>
          <p14:tracePt t="65926" x="5862638" y="1881188"/>
          <p14:tracePt t="65934" x="5872163" y="1935163"/>
          <p14:tracePt t="65942" x="5881688" y="1981200"/>
          <p14:tracePt t="65950" x="5891213" y="2027238"/>
          <p14:tracePt t="65959" x="5908675" y="2054225"/>
          <p14:tracePt t="65966" x="5918200" y="2082800"/>
          <p14:tracePt t="65974" x="5927725" y="2100263"/>
          <p14:tracePt t="65982" x="5927725" y="2119313"/>
          <p14:tracePt t="65990" x="5935663" y="2136775"/>
          <p14:tracePt t="65998" x="5945188" y="2155825"/>
          <p14:tracePt t="66006" x="5954713" y="2163763"/>
          <p14:tracePt t="66014" x="5954713" y="2182813"/>
          <p14:tracePt t="66022" x="5964238" y="2192338"/>
          <p14:tracePt t="66030" x="5972175" y="2200275"/>
          <p14:tracePt t="66038" x="5981700" y="2209800"/>
          <p14:tracePt t="66046" x="5991225" y="2219325"/>
          <p14:tracePt t="66054" x="6000750" y="2219325"/>
          <p14:tracePt t="66062" x="6008688" y="2219325"/>
          <p14:tracePt t="66086" x="6018213" y="2219325"/>
          <p14:tracePt t="66102" x="6027738" y="2219325"/>
          <p14:tracePt t="66111" x="6037263" y="2219325"/>
          <p14:tracePt t="66118" x="6045200" y="2219325"/>
          <p14:tracePt t="66127" x="6064250" y="2219325"/>
          <p14:tracePt t="66134" x="6073775" y="2219325"/>
          <p14:tracePt t="66142" x="6081713" y="2219325"/>
          <p14:tracePt t="66150" x="6118225" y="2209800"/>
          <p14:tracePt t="66159" x="6146800" y="2163763"/>
          <p14:tracePt t="66166" x="6183313" y="2119313"/>
          <p14:tracePt t="66174" x="6237288" y="2036763"/>
          <p14:tracePt t="66182" x="6292850" y="1954213"/>
          <p14:tracePt t="66194" x="6356350" y="1854200"/>
          <p14:tracePt t="66198" x="6392863" y="1771650"/>
          <p14:tracePt t="66206" x="6446838" y="1679575"/>
          <p14:tracePt t="66214" x="6492875" y="1598613"/>
          <p14:tracePt t="66222" x="6548438" y="1479550"/>
          <p14:tracePt t="66230" x="6594475" y="1379538"/>
          <p14:tracePt t="66238" x="6648450" y="1277938"/>
          <p14:tracePt t="66246" x="6684963" y="1187450"/>
          <p14:tracePt t="66254" x="6711950" y="1087438"/>
          <p14:tracePt t="66262" x="6757988" y="968375"/>
          <p14:tracePt t="66269" x="6784975" y="876300"/>
          <p14:tracePt t="66278" x="6813550" y="776288"/>
          <p14:tracePt t="66286" x="6850063" y="712788"/>
          <p14:tracePt t="66295" x="6867525" y="620713"/>
          <p14:tracePt t="66302" x="6894513" y="538163"/>
          <p14:tracePt t="66311" x="6904038" y="465138"/>
          <p14:tracePt t="66318" x="6923088" y="392113"/>
          <p14:tracePt t="66327" x="6931025" y="328613"/>
          <p14:tracePt t="66334" x="6931025" y="292100"/>
          <p14:tracePt t="66342" x="6931025" y="238125"/>
          <p14:tracePt t="66350" x="6931025" y="201613"/>
          <p14:tracePt t="66359" x="6931025" y="192088"/>
          <p14:tracePt t="66366" x="6931025" y="173038"/>
          <p14:tracePt t="66374" x="6940550" y="165100"/>
          <p14:tracePt t="66382" x="6940550" y="146050"/>
          <p14:tracePt t="66390" x="6940550" y="136525"/>
          <p14:tracePt t="66398" x="6940550" y="128588"/>
          <p14:tracePt t="66406" x="6940550" y="119063"/>
          <p14:tracePt t="66414" x="6950075" y="119063"/>
          <p14:tracePt t="66478" x="6959600" y="119063"/>
          <p14:tracePt t="66485" x="6967538" y="119063"/>
          <p14:tracePt t="66494" x="6986588" y="119063"/>
          <p14:tracePt t="66502" x="7023100" y="165100"/>
          <p14:tracePt t="66511" x="7050088" y="201613"/>
          <p14:tracePt t="66518" x="7086600" y="228600"/>
          <p14:tracePt t="66526" x="7123113" y="282575"/>
          <p14:tracePt t="66534" x="7150100" y="328613"/>
          <p14:tracePt t="66542" x="7178675" y="392113"/>
          <p14:tracePt t="66550" x="7215188" y="438150"/>
          <p14:tracePt t="66558" x="7242175" y="511175"/>
          <p14:tracePt t="66566" x="7269163" y="593725"/>
          <p14:tracePt t="66574" x="7296150" y="693738"/>
          <p14:tracePt t="66582" x="7324725" y="803275"/>
          <p14:tracePt t="66590" x="7351713" y="912813"/>
          <p14:tracePt t="66598" x="7378700" y="1031875"/>
          <p14:tracePt t="66606" x="7407275" y="1141413"/>
          <p14:tracePt t="66614" x="7424738" y="1260475"/>
          <p14:tracePt t="66622" x="7451725" y="1350963"/>
          <p14:tracePt t="66630" x="7461250" y="1416050"/>
          <p14:tracePt t="66638" x="7480300" y="1489075"/>
          <p14:tracePt t="66646" x="7488238" y="1533525"/>
          <p14:tracePt t="66654" x="7488238" y="1589088"/>
          <p14:tracePt t="66662" x="7488238" y="1643063"/>
          <p14:tracePt t="66670" x="7488238" y="1698625"/>
          <p14:tracePt t="66678" x="7497763" y="1762125"/>
          <p14:tracePt t="66686" x="7507288" y="1835150"/>
          <p14:tracePt t="66694" x="7534275" y="1898650"/>
          <p14:tracePt t="66702" x="7553325" y="1973263"/>
          <p14:tracePt t="66711" x="7589838" y="2036763"/>
          <p14:tracePt t="66718" x="7607300" y="2100263"/>
          <p14:tracePt t="66727" x="7643813" y="2136775"/>
          <p14:tracePt t="66734" x="7662863" y="2155825"/>
          <p14:tracePt t="66742" x="7689850" y="2163763"/>
          <p14:tracePt t="66750" x="7699375" y="2182813"/>
          <p14:tracePt t="66759" x="7716838" y="2192338"/>
          <p14:tracePt t="66766" x="7735888" y="2200275"/>
          <p14:tracePt t="66774" x="7743825" y="2200275"/>
          <p14:tracePt t="66782" x="7753350" y="2200275"/>
          <p14:tracePt t="66790" x="7772400" y="2200275"/>
          <p14:tracePt t="66798" x="7799388" y="2192338"/>
          <p14:tracePt t="66806" x="7835900" y="2155825"/>
          <p14:tracePt t="66814" x="7889875" y="2090738"/>
          <p14:tracePt t="66822" x="7972425" y="2009775"/>
          <p14:tracePt t="66830" x="8045450" y="1908175"/>
          <p14:tracePt t="66838" x="8118475" y="1789113"/>
          <p14:tracePt t="66846" x="8191500" y="1671638"/>
          <p14:tracePt t="66854" x="8264525" y="1533525"/>
          <p14:tracePt t="66862" x="8329613" y="1397000"/>
          <p14:tracePt t="66870" x="8383588" y="1270000"/>
          <p14:tracePt t="66878" x="8475663" y="1150938"/>
          <p14:tracePt t="66886" x="8529638" y="1031875"/>
          <p14:tracePt t="66894" x="8602663" y="931863"/>
          <p14:tracePt t="66902" x="8648700" y="849313"/>
          <p14:tracePt t="66911" x="8685213" y="766763"/>
          <p14:tracePt t="66928" x="8731250" y="693738"/>
          <p14:tracePt t="66933" x="8748713" y="666750"/>
          <p14:tracePt t="66943" x="8758238" y="647700"/>
          <p14:tracePt t="66950" x="8767763" y="630238"/>
          <p14:tracePt t="66958" x="8775700" y="620713"/>
          <p14:tracePt t="66974" x="8775700" y="611188"/>
          <p14:tracePt t="67030" x="8785225" y="639763"/>
          <p14:tracePt t="67038" x="8794750" y="693738"/>
          <p14:tracePt t="67046" x="8812213" y="776288"/>
          <p14:tracePt t="67054" x="8821738" y="885825"/>
          <p14:tracePt t="67062" x="8840788" y="995363"/>
          <p14:tracePt t="67070" x="8867775" y="1150938"/>
          <p14:tracePt t="67078" x="8894763" y="1296988"/>
          <p14:tracePt t="67086" x="8940800" y="1443038"/>
          <p14:tracePt t="67094" x="8967788" y="1606550"/>
          <p14:tracePt t="67102" x="9013825" y="1725613"/>
          <p14:tracePt t="67110" x="9059863" y="1825625"/>
          <p14:tracePt t="67118" x="9105900" y="1890713"/>
          <p14:tracePt t="67127" x="9132888" y="1954213"/>
          <p14:tracePt t="67134" x="9150350" y="1981200"/>
          <p14:tracePt t="67143" x="9169400" y="2000250"/>
          <p14:tracePt t="67150" x="9169400" y="2017713"/>
          <p14:tracePt t="67158" x="9178925" y="2027238"/>
          <p14:tracePt t="67990" x="9150350" y="2027238"/>
          <p14:tracePt t="67998" x="9096375" y="2027238"/>
          <p14:tracePt t="68008" x="9023350" y="2027238"/>
          <p14:tracePt t="68014" x="8913813" y="2046288"/>
          <p14:tracePt t="68022" x="8748713" y="2054225"/>
          <p14:tracePt t="68030" x="8566150" y="2054225"/>
          <p14:tracePt t="68038" x="8366125" y="2073275"/>
          <p14:tracePt t="68046" x="8108950" y="2090738"/>
          <p14:tracePt t="68054" x="7699375" y="2109788"/>
          <p14:tracePt t="68062" x="7315200" y="2127250"/>
          <p14:tracePt t="68070" x="6894513" y="2173288"/>
          <p14:tracePt t="68078" x="6575425" y="2219325"/>
          <p14:tracePt t="68086" x="6310313" y="2292350"/>
          <p14:tracePt t="68094" x="6164263" y="2338388"/>
          <p14:tracePt t="68102" x="6027738" y="2411413"/>
          <p14:tracePt t="68110" x="5927725" y="2465388"/>
          <p14:tracePt t="68118" x="5845175" y="2538413"/>
          <p14:tracePt t="68126" x="5762625" y="2593975"/>
          <p14:tracePt t="68134" x="5708650" y="2657475"/>
          <p14:tracePt t="68143" x="5670550" y="2740025"/>
          <p14:tracePt t="68150" x="5626100" y="2820988"/>
          <p14:tracePt t="68159" x="5597525" y="2894013"/>
          <p14:tracePt t="68166" x="5597525" y="2976563"/>
          <p14:tracePt t="68174" x="5597525" y="3068638"/>
          <p14:tracePt t="68182" x="5616575" y="3159125"/>
          <p14:tracePt t="68191" x="5670550" y="3241675"/>
          <p14:tracePt t="68198" x="5745163" y="3324225"/>
          <p14:tracePt t="68206" x="5826125" y="3397250"/>
          <p14:tracePt t="68214" x="5945188" y="3451225"/>
          <p14:tracePt t="68222" x="6081713" y="3516313"/>
          <p14:tracePt t="68230" x="6210300" y="3543300"/>
          <p14:tracePt t="68238" x="6356350" y="3560763"/>
          <p14:tracePt t="68246" x="6465888" y="3560763"/>
          <p14:tracePt t="68254" x="6611938" y="3560763"/>
          <p14:tracePt t="68262" x="6757988" y="3552825"/>
          <p14:tracePt t="68270" x="6886575" y="3524250"/>
          <p14:tracePt t="68278" x="7004050" y="3497263"/>
          <p14:tracePt t="68286" x="7096125" y="3470275"/>
          <p14:tracePt t="68294" x="7178675" y="3424238"/>
          <p14:tracePt t="68302" x="7223125" y="3406775"/>
          <p14:tracePt t="68310" x="7259638" y="3387725"/>
          <p14:tracePt t="68318" x="7269163" y="3370263"/>
          <p14:tracePt t="68326" x="7269163" y="3360738"/>
          <p14:tracePt t="68375" x="7269163" y="3341688"/>
          <p14:tracePt t="68382" x="7232650" y="3324225"/>
          <p14:tracePt t="68390" x="7169150" y="3297238"/>
          <p14:tracePt t="68398" x="7069138" y="3251200"/>
          <p14:tracePt t="68406" x="6923088" y="3205163"/>
          <p14:tracePt t="68414" x="6777038" y="3159125"/>
          <p14:tracePt t="68422" x="6638925" y="3132138"/>
          <p14:tracePt t="68430" x="6456363" y="3086100"/>
          <p14:tracePt t="68438" x="6292850" y="3059113"/>
          <p14:tracePt t="68446" x="6191250" y="3032125"/>
          <p14:tracePt t="68454" x="6127750" y="3005138"/>
          <p14:tracePt t="68478" x="6146800" y="2976563"/>
          <p14:tracePt t="68486" x="6246813" y="2903538"/>
          <p14:tracePt t="68494" x="6475413" y="2784475"/>
          <p14:tracePt t="68502" x="6794500" y="2611438"/>
          <p14:tracePt t="68510" x="7196138" y="2374900"/>
          <p14:tracePt t="68518" x="7626350" y="2155825"/>
          <p14:tracePt t="68526" x="8027988" y="1944688"/>
          <p14:tracePt t="68534" x="8393113" y="1744663"/>
          <p14:tracePt t="68543" x="8612188" y="1598613"/>
          <p14:tracePt t="68550" x="8731250" y="1506538"/>
          <p14:tracePt t="68559" x="8804275" y="1423988"/>
          <p14:tracePt t="68566" x="8821738" y="1379538"/>
          <p14:tracePt t="68574" x="8821738" y="1360488"/>
          <p14:tracePt t="68582" x="8785225" y="1323975"/>
          <p14:tracePt t="68590" x="8694738" y="1296988"/>
          <p14:tracePt t="68598" x="8502650" y="1233488"/>
          <p14:tracePt t="68606" x="8147050" y="1168400"/>
          <p14:tracePt t="68614" x="7680325" y="1123950"/>
          <p14:tracePt t="68622" x="7196138" y="1104900"/>
          <p14:tracePt t="68630" x="6446838" y="1077913"/>
          <p14:tracePt t="68638" x="5708650" y="1077913"/>
          <p14:tracePt t="68646" x="4849813" y="1095375"/>
          <p14:tracePt t="68654" x="3990975" y="1123950"/>
          <p14:tracePt t="68662" x="3159125" y="1204913"/>
          <p14:tracePt t="68670" x="2365375" y="1343025"/>
          <p14:tracePt t="68678" x="1698625" y="1497013"/>
          <p14:tracePt t="68686" x="1204913" y="1698625"/>
          <p14:tracePt t="68694" x="839788" y="1898650"/>
          <p14:tracePt t="68702" x="603250" y="2127250"/>
          <p14:tracePt t="68710" x="465138" y="2282825"/>
          <p14:tracePt t="68718" x="411163" y="2455863"/>
          <p14:tracePt t="68726" x="384175" y="2584450"/>
          <p14:tracePt t="68734" x="365125" y="2703513"/>
          <p14:tracePt t="68743" x="365125" y="2757488"/>
          <p14:tracePt t="68750" x="365125" y="2776538"/>
          <p14:tracePt t="68758" x="374650" y="2794000"/>
          <p14:tracePt t="68766" x="392113" y="2803525"/>
          <p14:tracePt t="68775" x="411163" y="2813050"/>
          <p14:tracePt t="68782" x="438150" y="2813050"/>
          <p14:tracePt t="68790" x="447675" y="2813050"/>
          <p14:tracePt t="68798" x="474663" y="2813050"/>
          <p14:tracePt t="68806" x="493713" y="2803525"/>
          <p14:tracePt t="68814" x="520700" y="2767013"/>
          <p14:tracePt t="68822" x="547688" y="2720975"/>
          <p14:tracePt t="68830" x="593725" y="2647950"/>
          <p14:tracePt t="68838" x="630238" y="2565400"/>
          <p14:tracePt t="68846" x="676275" y="2447925"/>
          <p14:tracePt t="68854" x="730250" y="2328863"/>
          <p14:tracePt t="68862" x="793750" y="2182813"/>
          <p14:tracePt t="68870" x="868363" y="2027238"/>
          <p14:tracePt t="68878" x="949325" y="1862138"/>
          <p14:tracePt t="68886" x="1022350" y="1725613"/>
          <p14:tracePt t="68894" x="1095375" y="1589088"/>
          <p14:tracePt t="68902" x="1168400" y="1489075"/>
          <p14:tracePt t="68910" x="1241425" y="1406525"/>
          <p14:tracePt t="68918" x="1306513" y="1306513"/>
          <p14:tracePt t="68926" x="1379538" y="1204913"/>
          <p14:tracePt t="68934" x="1489075" y="1104900"/>
          <p14:tracePt t="68942" x="1570038" y="995363"/>
          <p14:tracePt t="68950" x="1689100" y="895350"/>
          <p14:tracePt t="68959" x="1790700" y="803275"/>
          <p14:tracePt t="68966" x="1881188" y="720725"/>
          <p14:tracePt t="68975" x="1981200" y="630238"/>
          <p14:tracePt t="68982" x="2027238" y="584200"/>
          <p14:tracePt t="68991" x="2090738" y="530225"/>
          <p14:tracePt t="68998" x="2155825" y="493713"/>
          <p14:tracePt t="69007" x="2209800" y="457200"/>
          <p14:tracePt t="69014" x="2255838" y="438150"/>
          <p14:tracePt t="69022" x="2282825" y="411163"/>
          <p14:tracePt t="69030" x="2319338" y="411163"/>
          <p14:tracePt t="69038" x="2365375" y="411163"/>
          <p14:tracePt t="69046" x="2392363" y="411163"/>
          <p14:tracePt t="69054" x="2457450" y="428625"/>
          <p14:tracePt t="69062" x="2530475" y="465138"/>
          <p14:tracePt t="69070" x="2603500" y="557213"/>
          <p14:tracePt t="69078" x="2676525" y="657225"/>
          <p14:tracePt t="69086" x="2767013" y="803275"/>
          <p14:tracePt t="69094" x="2840038" y="958850"/>
          <p14:tracePt t="69102" x="2903538" y="1150938"/>
          <p14:tracePt t="69110" x="3022600" y="1387475"/>
          <p14:tracePt t="69118" x="3114675" y="1662113"/>
          <p14:tracePt t="69126" x="3224213" y="1908175"/>
          <p14:tracePt t="69134" x="3379788" y="2127250"/>
          <p14:tracePt t="69143" x="3525838" y="2355850"/>
          <p14:tracePt t="69150" x="3735388" y="2538413"/>
          <p14:tracePt t="69159" x="3954463" y="2693988"/>
          <p14:tracePt t="69166" x="4237038" y="2813050"/>
          <p14:tracePt t="69176" x="4465638" y="2876550"/>
          <p14:tracePt t="69182" x="4748213" y="2940050"/>
          <p14:tracePt t="69190" x="4976813" y="2940050"/>
          <p14:tracePt t="69198" x="5178425" y="2949575"/>
          <p14:tracePt t="69207" x="5378450" y="2949575"/>
          <p14:tracePt t="69214" x="5543550" y="2949575"/>
          <p14:tracePt t="69222" x="5708650" y="2922588"/>
          <p14:tracePt t="69230" x="5818188" y="2886075"/>
          <p14:tracePt t="69238" x="5918200" y="2849563"/>
          <p14:tracePt t="69246" x="6000750" y="2820988"/>
          <p14:tracePt t="69254" x="6045200" y="2776538"/>
          <p14:tracePt t="69262" x="6091238" y="2747963"/>
          <p14:tracePt t="69270" x="6154738" y="2693988"/>
          <p14:tracePt t="69278" x="6210300" y="2657475"/>
          <p14:tracePt t="69286" x="6273800" y="2620963"/>
          <p14:tracePt t="69294" x="6337300" y="2584450"/>
          <p14:tracePt t="69302" x="6402388" y="2528888"/>
          <p14:tracePt t="69310" x="6465888" y="2492375"/>
          <p14:tracePt t="69318" x="6492875" y="2474913"/>
          <p14:tracePt t="69326" x="6529388" y="2455863"/>
          <p14:tracePt t="69334" x="6548438" y="2438400"/>
          <p14:tracePt t="69366" x="6548438" y="2428875"/>
          <p14:tracePt t="69558" x="6548438" y="2455863"/>
          <p14:tracePt t="69566" x="6521450" y="2547938"/>
          <p14:tracePt t="69575" x="6483350" y="2647950"/>
          <p14:tracePt t="69582" x="6456363" y="2757488"/>
          <p14:tracePt t="69590" x="6438900" y="2876550"/>
          <p14:tracePt t="69598" x="6410325" y="2968625"/>
          <p14:tracePt t="69606" x="6410325" y="3059113"/>
          <p14:tracePt t="69614" x="6410325" y="3122613"/>
          <p14:tracePt t="69622" x="6410325" y="3151188"/>
          <p14:tracePt t="69630" x="6410325" y="3168650"/>
          <p14:tracePt t="69638" x="6410325" y="3178175"/>
          <p14:tracePt t="69830" x="6402388" y="3178175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DFD584-2340-44BC-94A9-C28B6964CBBC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953697"/>
            <a:ext cx="5294716" cy="2950604"/>
          </a:xfrm>
          <a:prstGeom prst="rect">
            <a:avLst/>
          </a:prstGeom>
          <a:noFill/>
        </p:spPr>
      </p:pic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DACC63D2-080E-4BE5-993F-F595D74E348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701600"/>
            <a:ext cx="5294715" cy="345480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F80A7B6-E508-402C-9041-144705400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61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718"/>
    </mc:Choice>
    <mc:Fallback>
      <p:transition spd="slow" advTm="102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734" x="6356350" y="3168650"/>
          <p14:tracePt t="3742" x="6045200" y="2976563"/>
          <p14:tracePt t="3751" x="5570538" y="2730500"/>
          <p14:tracePt t="3758" x="4995863" y="2438400"/>
          <p14:tracePt t="3767" x="4383088" y="2173288"/>
          <p14:tracePt t="3774" x="3744913" y="1963738"/>
          <p14:tracePt t="3783" x="3041650" y="1744663"/>
          <p14:tracePt t="3790" x="2411413" y="1562100"/>
          <p14:tracePt t="3798" x="1954213" y="1370013"/>
          <p14:tracePt t="3806" x="1460500" y="1196975"/>
          <p14:tracePt t="3814" x="1050925" y="1058863"/>
          <p14:tracePt t="3822" x="611188" y="968375"/>
          <p14:tracePt t="3830" x="238125" y="876300"/>
          <p14:tracePt t="5790" x="219075" y="2090738"/>
          <p14:tracePt t="5798" x="338138" y="2200275"/>
          <p14:tracePt t="5806" x="457200" y="2301875"/>
          <p14:tracePt t="5815" x="574675" y="2392363"/>
          <p14:tracePt t="5822" x="712788" y="2492375"/>
          <p14:tracePt t="5830" x="849313" y="2584450"/>
          <p14:tracePt t="5838" x="985838" y="2674938"/>
          <p14:tracePt t="5846" x="1141413" y="2767013"/>
          <p14:tracePt t="5867" x="1423988" y="2940050"/>
          <p14:tracePt t="5870" x="1543050" y="2995613"/>
          <p14:tracePt t="5878" x="1644650" y="3049588"/>
          <p14:tracePt t="5886" x="1725613" y="3095625"/>
          <p14:tracePt t="5894" x="1808163" y="3132138"/>
          <p14:tracePt t="5902" x="1854200" y="3159125"/>
          <p14:tracePt t="5910" x="1881188" y="3178175"/>
          <p14:tracePt t="5918" x="1908175" y="3195638"/>
          <p14:tracePt t="5926" x="1917700" y="3205163"/>
          <p14:tracePt t="5935" x="1927225" y="3214688"/>
          <p14:tracePt t="6270" x="1927225" y="3205163"/>
          <p14:tracePt t="6295" x="1927225" y="3195638"/>
          <p14:tracePt t="6318" x="1927225" y="3187700"/>
          <p14:tracePt t="6334" x="1927225" y="3178175"/>
          <p14:tracePt t="6374" x="1927225" y="3168650"/>
          <p14:tracePt t="6630" x="1927225" y="3159125"/>
          <p14:tracePt t="6662" x="1927225" y="3151188"/>
          <p14:tracePt t="6694" x="1917700" y="3151188"/>
          <p14:tracePt t="6702" x="1917700" y="3141663"/>
          <p14:tracePt t="7782" x="1917700" y="3132138"/>
          <p14:tracePt t="7806" x="1917700" y="3122613"/>
          <p14:tracePt t="9134" x="1917700" y="3114675"/>
          <p14:tracePt t="9214" x="1936750" y="3114675"/>
          <p14:tracePt t="9222" x="1954213" y="3114675"/>
          <p14:tracePt t="9231" x="1973263" y="3122613"/>
          <p14:tracePt t="9238" x="2009775" y="3132138"/>
          <p14:tracePt t="9246" x="2009775" y="3141663"/>
          <p14:tracePt t="9254" x="2036763" y="3141663"/>
          <p14:tracePt t="9263" x="2054225" y="3151188"/>
          <p14:tracePt t="9270" x="2090738" y="3168650"/>
          <p14:tracePt t="9279" x="2146300" y="3205163"/>
          <p14:tracePt t="9286" x="2228850" y="3278188"/>
          <p14:tracePt t="9294" x="2338388" y="3378200"/>
          <p14:tracePt t="9302" x="2474913" y="3479800"/>
          <p14:tracePt t="9310" x="2611438" y="3606800"/>
          <p14:tracePt t="9318" x="2794000" y="3762375"/>
          <p14:tracePt t="9326" x="2959100" y="3908425"/>
          <p14:tracePt t="9334" x="3141663" y="4081463"/>
          <p14:tracePt t="9342" x="3297238" y="4219575"/>
          <p14:tracePt t="9350" x="3452813" y="4310063"/>
          <p14:tracePt t="9358" x="3589338" y="4383088"/>
          <p14:tracePt t="9366" x="3689350" y="4419600"/>
          <p14:tracePt t="9374" x="3744913" y="4446588"/>
          <p14:tracePt t="9382" x="3825875" y="4475163"/>
          <p14:tracePt t="9390" x="3854450" y="4483100"/>
          <p14:tracePt t="9398" x="3890963" y="4483100"/>
          <p14:tracePt t="9406" x="3908425" y="4492625"/>
          <p14:tracePt t="9415" x="3927475" y="4492625"/>
          <p14:tracePt t="9454" x="3908425" y="4492625"/>
          <p14:tracePt t="9462" x="3898900" y="4492625"/>
          <p14:tracePt t="9470" x="3890963" y="4492625"/>
          <p14:tracePt t="9479" x="3881438" y="4492625"/>
          <p14:tracePt t="9486" x="3862388" y="4483100"/>
          <p14:tracePt t="9502" x="3862388" y="4475163"/>
          <p14:tracePt t="9510" x="3854450" y="4475163"/>
          <p14:tracePt t="9518" x="3844925" y="4475163"/>
          <p14:tracePt t="9534" x="3835400" y="4465638"/>
          <p14:tracePt t="9542" x="3817938" y="4438650"/>
          <p14:tracePt t="9550" x="3798888" y="4419600"/>
          <p14:tracePt t="9558" x="3781425" y="4383088"/>
          <p14:tracePt t="9566" x="3744913" y="4365625"/>
          <p14:tracePt t="9574" x="3698875" y="4319588"/>
          <p14:tracePt t="9582" x="3679825" y="4300538"/>
          <p14:tracePt t="9590" x="3662363" y="4292600"/>
          <p14:tracePt t="9598" x="3652838" y="4283075"/>
          <p14:tracePt t="9648" x="3643313" y="4283075"/>
          <p14:tracePt t="9654" x="3635375" y="4283075"/>
          <p14:tracePt t="9662" x="3635375" y="4292600"/>
          <p14:tracePt t="9670" x="3635375" y="4300538"/>
          <p14:tracePt t="9679" x="3635375" y="4310063"/>
          <p14:tracePt t="9686" x="3625850" y="4346575"/>
          <p14:tracePt t="9694" x="3625850" y="4373563"/>
          <p14:tracePt t="9702" x="3625850" y="4410075"/>
          <p14:tracePt t="9710" x="3625850" y="4465638"/>
          <p14:tracePt t="9718" x="3606800" y="4565650"/>
          <p14:tracePt t="9726" x="3606800" y="4675188"/>
          <p14:tracePt t="9734" x="3606800" y="4803775"/>
          <p14:tracePt t="9742" x="3606800" y="4913313"/>
          <p14:tracePt t="9750" x="3589338" y="5040313"/>
          <p14:tracePt t="9758" x="3579813" y="5113338"/>
          <p14:tracePt t="9766" x="3570288" y="5178425"/>
          <p14:tracePt t="9774" x="3543300" y="5222875"/>
          <p14:tracePt t="9782" x="3525838" y="5251450"/>
          <p14:tracePt t="9790" x="3516313" y="5278438"/>
          <p14:tracePt t="9798" x="3497263" y="5305425"/>
          <p14:tracePt t="9806" x="3489325" y="5305425"/>
          <p14:tracePt t="9815" x="3479800" y="5314950"/>
          <p14:tracePt t="9822" x="3460750" y="5332413"/>
          <p14:tracePt t="9831" x="3452813" y="5332413"/>
          <p14:tracePt t="9838" x="3433763" y="5341938"/>
          <p14:tracePt t="9847" x="3433763" y="5351463"/>
          <p14:tracePt t="9854" x="3424238" y="5351463"/>
          <p14:tracePt t="9862" x="3406775" y="5360988"/>
          <p14:tracePt t="9881" x="3397250" y="5360988"/>
          <p14:tracePt t="9886" x="3387725" y="5360988"/>
          <p14:tracePt t="9902" x="3379788" y="5360988"/>
          <p14:tracePt t="9918" x="3370263" y="5360988"/>
          <p14:tracePt t="9926" x="3351213" y="5360988"/>
          <p14:tracePt t="9934" x="3306763" y="5351463"/>
          <p14:tracePt t="9942" x="3241675" y="5324475"/>
          <p14:tracePt t="9950" x="3151188" y="5295900"/>
          <p14:tracePt t="9958" x="3049588" y="5268913"/>
          <p14:tracePt t="9966" x="2940050" y="5241925"/>
          <p14:tracePt t="9974" x="2786063" y="5214938"/>
          <p14:tracePt t="9982" x="2657475" y="5178425"/>
          <p14:tracePt t="9990" x="2530475" y="5168900"/>
          <p14:tracePt t="9998" x="2419350" y="5168900"/>
          <p14:tracePt t="10006" x="2328863" y="5168900"/>
          <p14:tracePt t="10014" x="2236788" y="5168900"/>
          <p14:tracePt t="10022" x="2173288" y="5168900"/>
          <p14:tracePt t="10031" x="2100263" y="5168900"/>
          <p14:tracePt t="10038" x="2063750" y="5168900"/>
          <p14:tracePt t="10047" x="2017713" y="5195888"/>
          <p14:tracePt t="10054" x="1981200" y="5205413"/>
          <p14:tracePt t="10063" x="1954213" y="5214938"/>
          <p14:tracePt t="10070" x="1944688" y="5222875"/>
          <p14:tracePt t="10095" x="1936750" y="5222875"/>
          <p14:tracePt t="10110" x="1936750" y="5232400"/>
          <p14:tracePt t="10118" x="1936750" y="5241925"/>
          <p14:tracePt t="10126" x="1936750" y="5251450"/>
          <p14:tracePt t="10134" x="1944688" y="5259388"/>
          <p14:tracePt t="10142" x="1944688" y="5268913"/>
          <p14:tracePt t="10158" x="1944688" y="5278438"/>
          <p14:tracePt t="10214" x="1944688" y="5287963"/>
          <p14:tracePt t="10238" x="1944688" y="5295900"/>
          <p14:tracePt t="10247" x="1936750" y="5295900"/>
          <p14:tracePt t="10254" x="1936750" y="5305425"/>
          <p14:tracePt t="10263" x="1936750" y="5314950"/>
          <p14:tracePt t="10270" x="1936750" y="5324475"/>
          <p14:tracePt t="10279" x="1936750" y="5332413"/>
          <p14:tracePt t="10286" x="1927225" y="5332413"/>
          <p14:tracePt t="10295" x="1917700" y="5332413"/>
          <p14:tracePt t="10302" x="1917700" y="5341938"/>
          <p14:tracePt t="10310" x="1917700" y="5351463"/>
          <p14:tracePt t="10318" x="1908175" y="5360988"/>
          <p14:tracePt t="10334" x="1908175" y="5368925"/>
          <p14:tracePt t="10374" x="1900238" y="5368925"/>
          <p14:tracePt t="11526" x="1900238" y="5360988"/>
          <p14:tracePt t="11542" x="1890713" y="5360988"/>
          <p14:tracePt t="11558" x="1863725" y="5351463"/>
          <p14:tracePt t="11566" x="1827213" y="5341938"/>
          <p14:tracePt t="11574" x="1771650" y="5341938"/>
          <p14:tracePt t="11582" x="1689100" y="5332413"/>
          <p14:tracePt t="11590" x="1616075" y="5332413"/>
          <p14:tracePt t="11598" x="1525588" y="5314950"/>
          <p14:tracePt t="11606" x="1452563" y="5314950"/>
          <p14:tracePt t="11614" x="1360488" y="5314950"/>
          <p14:tracePt t="11622" x="1260475" y="5314950"/>
          <p14:tracePt t="11630" x="1150938" y="5314950"/>
          <p14:tracePt t="11638" x="1022350" y="5305425"/>
          <p14:tracePt t="11647" x="912813" y="5305425"/>
          <p14:tracePt t="11654" x="803275" y="5287963"/>
          <p14:tracePt t="11663" x="693738" y="5287963"/>
          <p14:tracePt t="11670" x="584200" y="5268913"/>
          <p14:tracePt t="11679" x="501650" y="5259388"/>
          <p14:tracePt t="11686" x="411163" y="5251450"/>
          <p14:tracePt t="11694" x="328613" y="5232400"/>
          <p14:tracePt t="11702" x="292100" y="5222875"/>
          <p14:tracePt t="11711" x="228600" y="5214938"/>
          <p14:tracePt t="11718" x="201613" y="5205413"/>
          <p14:tracePt t="11726" x="173038" y="5205413"/>
          <p14:tracePt t="11734" x="155575" y="5195888"/>
          <p14:tracePt t="11742" x="136525" y="5186363"/>
          <p14:tracePt t="11750" x="119063" y="5186363"/>
          <p14:tracePt t="11758" x="109538" y="5178425"/>
          <p14:tracePt t="11871" x="100013" y="5178425"/>
          <p14:tracePt t="11879" x="92075" y="5168900"/>
          <p14:tracePt t="11886" x="63500" y="5168900"/>
          <p14:tracePt t="11895" x="46038" y="5159375"/>
          <p14:tracePt t="11902" x="9525" y="5159375"/>
          <p14:tracePt t="21590" x="119063" y="4529138"/>
          <p14:tracePt t="21598" x="219075" y="4492625"/>
          <p14:tracePt t="21606" x="319088" y="4438650"/>
          <p14:tracePt t="21614" x="401638" y="4383088"/>
          <p14:tracePt t="21623" x="465138" y="4356100"/>
          <p14:tracePt t="21630" x="530225" y="4319588"/>
          <p14:tracePt t="21639" x="593725" y="4273550"/>
          <p14:tracePt t="21646" x="620713" y="4256088"/>
          <p14:tracePt t="21655" x="657225" y="4237038"/>
          <p14:tracePt t="21662" x="684213" y="4219575"/>
          <p14:tracePt t="21670" x="693738" y="4200525"/>
          <p14:tracePt t="21678" x="703263" y="4200525"/>
          <p14:tracePt t="21688" x="703263" y="4191000"/>
          <p14:tracePt t="21694" x="712788" y="4183063"/>
          <p14:tracePt t="21718" x="712788" y="4173538"/>
          <p14:tracePt t="21734" x="720725" y="4173538"/>
          <p14:tracePt t="22654" x="712788" y="4173538"/>
          <p14:tracePt t="22694" x="703263" y="4173538"/>
          <p14:tracePt t="23046" x="693738" y="4173538"/>
          <p14:tracePt t="23150" x="693738" y="4137025"/>
          <p14:tracePt t="23158" x="749300" y="4073525"/>
          <p14:tracePt t="23166" x="803275" y="3990975"/>
          <p14:tracePt t="23174" x="876300" y="3908425"/>
          <p14:tracePt t="23182" x="958850" y="3816350"/>
          <p14:tracePt t="23190" x="1041400" y="3735388"/>
          <p14:tracePt t="23198" x="1114425" y="3652838"/>
          <p14:tracePt t="23206" x="1196975" y="3570288"/>
          <p14:tracePt t="23214" x="1287463" y="3460750"/>
          <p14:tracePt t="23222" x="1370013" y="3360738"/>
          <p14:tracePt t="23230" x="1460500" y="3260725"/>
          <p14:tracePt t="23239" x="1543050" y="3159125"/>
          <p14:tracePt t="23246" x="1635125" y="3078163"/>
          <p14:tracePt t="23255" x="1689100" y="2995613"/>
          <p14:tracePt t="23262" x="1744663" y="2922588"/>
          <p14:tracePt t="23271" x="1762125" y="2876550"/>
          <p14:tracePt t="23278" x="1798638" y="2830513"/>
          <p14:tracePt t="23287" x="1808163" y="2794000"/>
          <p14:tracePt t="23294" x="1817688" y="2757488"/>
          <p14:tracePt t="23303" x="1827213" y="2740025"/>
          <p14:tracePt t="23310" x="1827213" y="2730500"/>
          <p14:tracePt t="23319" x="1827213" y="2720975"/>
          <p14:tracePt t="23326" x="1827213" y="2703513"/>
          <p14:tracePt t="23335" x="1827213" y="2684463"/>
          <p14:tracePt t="23342" x="1827213" y="2657475"/>
          <p14:tracePt t="23350" x="1827213" y="2620963"/>
          <p14:tracePt t="23358" x="1827213" y="2593975"/>
          <p14:tracePt t="23366" x="1827213" y="2565400"/>
          <p14:tracePt t="23374" x="1827213" y="2520950"/>
          <p14:tracePt t="23382" x="1827213" y="2492375"/>
          <p14:tracePt t="23390" x="1827213" y="2438400"/>
          <p14:tracePt t="23398" x="1827213" y="2401888"/>
          <p14:tracePt t="23406" x="1827213" y="2346325"/>
          <p14:tracePt t="23414" x="1827213" y="2282825"/>
          <p14:tracePt t="23422" x="1827213" y="2228850"/>
          <p14:tracePt t="23430" x="1827213" y="2192338"/>
          <p14:tracePt t="23438" x="1827213" y="2146300"/>
          <p14:tracePt t="23446" x="1827213" y="2109788"/>
          <p14:tracePt t="23455" x="1817688" y="2063750"/>
          <p14:tracePt t="23462" x="1817688" y="2027238"/>
          <p14:tracePt t="23471" x="1798638" y="1981200"/>
          <p14:tracePt t="23478" x="1781175" y="1954213"/>
          <p14:tracePt t="23487" x="1762125" y="1908175"/>
          <p14:tracePt t="23494" x="1744663" y="1881188"/>
          <p14:tracePt t="23503" x="1725613" y="1844675"/>
          <p14:tracePt t="23510" x="1689100" y="1825625"/>
          <p14:tracePt t="23519" x="1671638" y="1808163"/>
          <p14:tracePt t="23526" x="1652588" y="1798638"/>
          <p14:tracePt t="23534" x="1635125" y="1789113"/>
          <p14:tracePt t="23542" x="1616075" y="1781175"/>
          <p14:tracePt t="23550" x="1589088" y="1771650"/>
          <p14:tracePt t="23558" x="1570038" y="1771650"/>
          <p14:tracePt t="23566" x="1533525" y="1762125"/>
          <p14:tracePt t="23574" x="1516063" y="1762125"/>
          <p14:tracePt t="23582" x="1497013" y="1762125"/>
          <p14:tracePt t="23590" x="1479550" y="1771650"/>
          <p14:tracePt t="23598" x="1452563" y="1798638"/>
          <p14:tracePt t="23606" x="1416050" y="1881188"/>
          <p14:tracePt t="23614" x="1370013" y="1990725"/>
          <p14:tracePt t="23622" x="1323975" y="2163763"/>
          <p14:tracePt t="23630" x="1287463" y="2346325"/>
          <p14:tracePt t="23638" x="1277938" y="2574925"/>
          <p14:tracePt t="23646" x="1260475" y="2849563"/>
          <p14:tracePt t="23655" x="1287463" y="3159125"/>
          <p14:tracePt t="23662" x="1343025" y="3414713"/>
          <p14:tracePt t="23671" x="1406525" y="3606800"/>
          <p14:tracePt t="23678" x="1497013" y="3762375"/>
          <p14:tracePt t="23687" x="1616075" y="3862388"/>
          <p14:tracePt t="23694" x="1790700" y="3944938"/>
          <p14:tracePt t="23702" x="2000250" y="3990975"/>
          <p14:tracePt t="23710" x="2246313" y="4027488"/>
          <p14:tracePt t="23719" x="2465388" y="4027488"/>
          <p14:tracePt t="23726" x="2676525" y="4008438"/>
          <p14:tracePt t="23734" x="2913063" y="3917950"/>
          <p14:tracePt t="23742" x="3095625" y="3816350"/>
          <p14:tracePt t="23750" x="3251200" y="3689350"/>
          <p14:tracePt t="23758" x="3387725" y="3579813"/>
          <p14:tracePt t="23766" x="3516313" y="3443288"/>
          <p14:tracePt t="23774" x="3625850" y="3287713"/>
          <p14:tracePt t="23782" x="3716338" y="3132138"/>
          <p14:tracePt t="23790" x="3771900" y="3005138"/>
          <p14:tracePt t="23798" x="3817938" y="2903538"/>
          <p14:tracePt t="23806" x="3844925" y="2813050"/>
          <p14:tracePt t="23814" x="3844925" y="2747963"/>
          <p14:tracePt t="23822" x="3844925" y="2711450"/>
          <p14:tracePt t="23830" x="3825875" y="2667000"/>
          <p14:tracePt t="23838" x="3808413" y="2620963"/>
          <p14:tracePt t="23846" x="3752850" y="2538413"/>
          <p14:tracePt t="23854" x="3652838" y="2484438"/>
          <p14:tracePt t="23872" x="3406775" y="2346325"/>
          <p14:tracePt t="23878" x="3251200" y="2292350"/>
          <p14:tracePt t="23887" x="3086100" y="2228850"/>
          <p14:tracePt t="23894" x="2895600" y="2182813"/>
          <p14:tracePt t="23902" x="2713038" y="2155825"/>
          <p14:tracePt t="23910" x="2547938" y="2119313"/>
          <p14:tracePt t="23919" x="2365375" y="2119313"/>
          <p14:tracePt t="23926" x="2200275" y="2119313"/>
          <p14:tracePt t="23935" x="2073275" y="2155825"/>
          <p14:tracePt t="23942" x="1954213" y="2228850"/>
          <p14:tracePt t="23951" x="1835150" y="2301875"/>
          <p14:tracePt t="23958" x="1744663" y="2401888"/>
          <p14:tracePt t="23966" x="1671638" y="2557463"/>
          <p14:tracePt t="23974" x="1616075" y="2711450"/>
          <p14:tracePt t="23982" x="1570038" y="2876550"/>
          <p14:tracePt t="23990" x="1552575" y="3059113"/>
          <p14:tracePt t="23998" x="1552575" y="3260725"/>
          <p14:tracePt t="24006" x="1562100" y="3460750"/>
          <p14:tracePt t="24014" x="1616075" y="3625850"/>
          <p14:tracePt t="24022" x="1698625" y="3816350"/>
          <p14:tracePt t="24030" x="1817688" y="4008438"/>
          <p14:tracePt t="24038" x="1944688" y="4164013"/>
          <p14:tracePt t="24046" x="2063750" y="4292600"/>
          <p14:tracePt t="24055" x="2200275" y="4392613"/>
          <p14:tracePt t="24062" x="2355850" y="4475163"/>
          <p14:tracePt t="24071" x="2520950" y="4502150"/>
          <p14:tracePt t="24078" x="2684463" y="4519613"/>
          <p14:tracePt t="24087" x="2867025" y="4519613"/>
          <p14:tracePt t="24094" x="3032125" y="4492625"/>
          <p14:tracePt t="24103" x="3232150" y="4392613"/>
          <p14:tracePt t="24110" x="3416300" y="4300538"/>
          <p14:tracePt t="24119" x="3606800" y="4137025"/>
          <p14:tracePt t="24126" x="3744913" y="4008438"/>
          <p14:tracePt t="24135" x="3871913" y="3871913"/>
          <p14:tracePt t="24142" x="4000500" y="3716338"/>
          <p14:tracePt t="24150" x="4073525" y="3579813"/>
          <p14:tracePt t="24158" x="4127500" y="3451225"/>
          <p14:tracePt t="24166" x="4173538" y="3333750"/>
          <p14:tracePt t="24174" x="4192588" y="3241675"/>
          <p14:tracePt t="24182" x="4192588" y="3151188"/>
          <p14:tracePt t="24190" x="4183063" y="3049588"/>
          <p14:tracePt t="24198" x="4146550" y="2968625"/>
          <p14:tracePt t="24207" x="4090988" y="2886075"/>
          <p14:tracePt t="24214" x="4017963" y="2803525"/>
          <p14:tracePt t="24222" x="3935413" y="2740025"/>
          <p14:tracePt t="24230" x="3854450" y="2684463"/>
          <p14:tracePt t="24238" x="3752850" y="2620963"/>
          <p14:tracePt t="24246" x="3652838" y="2584450"/>
          <p14:tracePt t="24254" x="3543300" y="2538413"/>
          <p14:tracePt t="24262" x="3460750" y="2511425"/>
          <p14:tracePt t="24271" x="3379788" y="2484438"/>
          <p14:tracePt t="24278" x="3306763" y="2474913"/>
          <p14:tracePt t="24287" x="3241675" y="2465388"/>
          <p14:tracePt t="24294" x="3205163" y="2447925"/>
          <p14:tracePt t="24303" x="3178175" y="2447925"/>
          <p14:tracePt t="24310" x="3168650" y="2447925"/>
          <p14:tracePt t="25086" x="3159125" y="2447925"/>
          <p14:tracePt t="25134" x="3151188" y="2447925"/>
          <p14:tracePt t="25166" x="3141663" y="2447925"/>
          <p14:tracePt t="25198" x="3132138" y="2447925"/>
          <p14:tracePt t="25222" x="3122613" y="2438400"/>
          <p14:tracePt t="25230" x="3114675" y="2438400"/>
          <p14:tracePt t="25238" x="3105150" y="2438400"/>
          <p14:tracePt t="25254" x="3095625" y="2438400"/>
          <p14:tracePt t="25270" x="3095625" y="2428875"/>
          <p14:tracePt t="25278" x="3086100" y="2428875"/>
          <p14:tracePt t="25294" x="3078163" y="2428875"/>
          <p14:tracePt t="25319" x="3068638" y="2428875"/>
          <p14:tracePt t="25326" x="3059113" y="2419350"/>
          <p14:tracePt t="25334" x="3041650" y="2419350"/>
          <p14:tracePt t="25342" x="3032125" y="2419350"/>
          <p14:tracePt t="25351" x="3022600" y="2411413"/>
          <p14:tracePt t="25358" x="3013075" y="2411413"/>
          <p14:tracePt t="25366" x="3013075" y="2401888"/>
          <p14:tracePt t="25374" x="3005138" y="2401888"/>
          <p14:tracePt t="25382" x="2995613" y="2392363"/>
          <p14:tracePt t="25390" x="2976563" y="2382838"/>
          <p14:tracePt t="25398" x="2968625" y="2382838"/>
          <p14:tracePt t="25406" x="2949575" y="2374900"/>
          <p14:tracePt t="25414" x="2940050" y="2365375"/>
          <p14:tracePt t="25430" x="2940050" y="2355850"/>
          <p14:tracePt t="25438" x="2940050" y="2346325"/>
          <p14:tracePt t="25446" x="2940050" y="2338388"/>
          <p14:tracePt t="25454" x="2932113" y="2328863"/>
          <p14:tracePt t="25470" x="2922588" y="2328863"/>
          <p14:tracePt t="25478" x="2922588" y="2319338"/>
          <p14:tracePt t="25487" x="2922588" y="2301875"/>
          <p14:tracePt t="25494" x="2913063" y="2292350"/>
          <p14:tracePt t="25503" x="2903538" y="2273300"/>
          <p14:tracePt t="25510" x="2895600" y="2265363"/>
          <p14:tracePt t="25519" x="2886075" y="2246313"/>
          <p14:tracePt t="25534" x="2876550" y="2236788"/>
          <p14:tracePt t="25551" x="2876550" y="2228850"/>
          <p14:tracePt t="25566" x="2876550" y="2219325"/>
          <p14:tracePt t="25574" x="2867025" y="2209800"/>
          <p14:tracePt t="25582" x="2859088" y="2200275"/>
          <p14:tracePt t="25590" x="2849563" y="2192338"/>
          <p14:tracePt t="25598" x="2840038" y="2192338"/>
          <p14:tracePt t="25670" x="2830513" y="2192338"/>
          <p14:tracePt t="25862" x="2822575" y="2192338"/>
          <p14:tracePt t="25878" x="2794000" y="2173288"/>
          <p14:tracePt t="25886" x="2757488" y="2163763"/>
          <p14:tracePt t="25894" x="2720975" y="2136775"/>
          <p14:tracePt t="25903" x="2676525" y="2127250"/>
          <p14:tracePt t="25910" x="2611438" y="2100263"/>
          <p14:tracePt t="25919" x="2566988" y="2082800"/>
          <p14:tracePt t="25926" x="2520950" y="2054225"/>
          <p14:tracePt t="25935" x="2484438" y="2046288"/>
          <p14:tracePt t="25942" x="2438400" y="2027238"/>
          <p14:tracePt t="25951" x="2392363" y="2000250"/>
          <p14:tracePt t="25958" x="2328863" y="1973263"/>
          <p14:tracePt t="25967" x="2301875" y="1963738"/>
          <p14:tracePt t="25974" x="2265363" y="1954213"/>
          <p14:tracePt t="25982" x="2246313" y="1935163"/>
          <p14:tracePt t="25990" x="2228850" y="1927225"/>
          <p14:tracePt t="25998" x="2219325" y="1927225"/>
          <p14:tracePt t="26006" x="2209800" y="1917700"/>
          <p14:tracePt t="37830" x="2209800" y="1927225"/>
          <p14:tracePt t="37838" x="2209800" y="2009775"/>
          <p14:tracePt t="37846" x="2219325" y="2155825"/>
          <p14:tracePt t="37854" x="2219325" y="2301875"/>
          <p14:tracePt t="37877" x="2219325" y="2565400"/>
          <p14:tracePt t="37878" x="2200275" y="2693988"/>
          <p14:tracePt t="37886" x="2182813" y="2820988"/>
          <p14:tracePt t="37895" x="2182813" y="2949575"/>
          <p14:tracePt t="37902" x="2182813" y="3095625"/>
          <p14:tracePt t="37911" x="2192338" y="3224213"/>
          <p14:tracePt t="37918" x="2219325" y="3333750"/>
          <p14:tracePt t="37927" x="2273300" y="3414713"/>
          <p14:tracePt t="37934" x="2328863" y="3487738"/>
          <p14:tracePt t="37943" x="2374900" y="3533775"/>
          <p14:tracePt t="37950" x="2411413" y="3570288"/>
          <p14:tracePt t="37959" x="2457450" y="3589338"/>
          <p14:tracePt t="37966" x="2484438" y="3597275"/>
          <p14:tracePt t="37974" x="2501900" y="3597275"/>
          <p14:tracePt t="37982" x="2520950" y="3597275"/>
          <p14:tracePt t="37990" x="2547938" y="3589338"/>
          <p14:tracePt t="37998" x="2574925" y="3543300"/>
          <p14:tracePt t="38006" x="2611438" y="3497263"/>
          <p14:tracePt t="38014" x="2647950" y="3414713"/>
          <p14:tracePt t="38022" x="2720975" y="3333750"/>
          <p14:tracePt t="38030" x="2776538" y="3232150"/>
          <p14:tracePt t="38038" x="2849563" y="3132138"/>
          <p14:tracePt t="38046" x="2903538" y="3013075"/>
          <p14:tracePt t="38054" x="2949575" y="2930525"/>
          <p14:tracePt t="38062" x="2986088" y="2840038"/>
          <p14:tracePt t="38070" x="3013075" y="2757488"/>
          <p14:tracePt t="38078" x="3022600" y="2684463"/>
          <p14:tracePt t="38086" x="3049588" y="2584450"/>
          <p14:tracePt t="38094" x="3049588" y="2474913"/>
          <p14:tracePt t="38102" x="3049588" y="2365375"/>
          <p14:tracePt t="38111" x="3049588" y="2255838"/>
          <p14:tracePt t="38118" x="3049588" y="2163763"/>
          <p14:tracePt t="38127" x="3022600" y="2082800"/>
          <p14:tracePt t="38134" x="2986088" y="2000250"/>
          <p14:tracePt t="38143" x="2959100" y="1973263"/>
          <p14:tracePt t="38150" x="2940050" y="1954213"/>
          <p14:tracePt t="38158" x="2932113" y="1944688"/>
          <p14:tracePt t="38182" x="2913063" y="1944688"/>
          <p14:tracePt t="38190" x="2886075" y="1990725"/>
          <p14:tracePt t="38198" x="2849563" y="2082800"/>
          <p14:tracePt t="38206" x="2786063" y="2219325"/>
          <p14:tracePt t="38214" x="2740025" y="2382838"/>
          <p14:tracePt t="38222" x="2713038" y="2593975"/>
          <p14:tracePt t="38230" x="2676525" y="2803525"/>
          <p14:tracePt t="38238" x="2676525" y="2995613"/>
          <p14:tracePt t="38246" x="2713038" y="3187700"/>
          <p14:tracePt t="38254" x="2757488" y="3314700"/>
          <p14:tracePt t="38262" x="2813050" y="3397250"/>
          <p14:tracePt t="38270" x="2867025" y="3460750"/>
          <p14:tracePt t="38278" x="2968625" y="3533775"/>
          <p14:tracePt t="38286" x="3068638" y="3579813"/>
          <p14:tracePt t="38294" x="3214688" y="3643313"/>
          <p14:tracePt t="38302" x="3360738" y="3670300"/>
          <p14:tracePt t="38311" x="3506788" y="3679825"/>
          <p14:tracePt t="38318" x="3635375" y="3679825"/>
          <p14:tracePt t="38327" x="3789363" y="3643313"/>
          <p14:tracePt t="38334" x="3927475" y="3570288"/>
          <p14:tracePt t="38343" x="4064000" y="3470275"/>
          <p14:tracePt t="38350" x="4183063" y="3341688"/>
          <p14:tracePt t="38359" x="4302125" y="3224213"/>
          <p14:tracePt t="38366" x="4392613" y="3105150"/>
          <p14:tracePt t="38375" x="4465638" y="3005138"/>
          <p14:tracePt t="38382" x="4492625" y="2913063"/>
          <p14:tracePt t="38390" x="4529138" y="2830513"/>
          <p14:tracePt t="38398" x="4529138" y="2776538"/>
          <p14:tracePt t="38406" x="4529138" y="2740025"/>
          <p14:tracePt t="38414" x="4511675" y="2711450"/>
          <p14:tracePt t="38422" x="4475163" y="2667000"/>
          <p14:tracePt t="38430" x="4411663" y="2630488"/>
          <p14:tracePt t="38438" x="4310063" y="2584450"/>
          <p14:tracePt t="38446" x="4200525" y="2538413"/>
          <p14:tracePt t="38454" x="4073525" y="2528888"/>
          <p14:tracePt t="38462" x="3944938" y="2528888"/>
          <p14:tracePt t="38470" x="3808413" y="2547938"/>
          <p14:tracePt t="38478" x="3708400" y="2620963"/>
          <p14:tracePt t="38486" x="3589338" y="2720975"/>
          <p14:tracePt t="38494" x="3497263" y="2894013"/>
          <p14:tracePt t="38502" x="3406775" y="3105150"/>
          <p14:tracePt t="38511" x="3343275" y="3333750"/>
          <p14:tracePt t="38518" x="3306763" y="3570288"/>
          <p14:tracePt t="38527" x="3306763" y="3835400"/>
          <p14:tracePt t="38534" x="3314700" y="4073525"/>
          <p14:tracePt t="38543" x="3406775" y="4346575"/>
          <p14:tracePt t="38550" x="3516313" y="4492625"/>
          <p14:tracePt t="38559" x="3635375" y="4584700"/>
          <p14:tracePt t="38566" x="3771900" y="4611688"/>
          <p14:tracePt t="38575" x="3898900" y="4611688"/>
          <p14:tracePt t="38582" x="4037013" y="4611688"/>
          <p14:tracePt t="38590" x="4173538" y="4548188"/>
          <p14:tracePt t="38598" x="4329113" y="4492625"/>
          <p14:tracePt t="38606" x="4484688" y="4383088"/>
          <p14:tracePt t="38614" x="4638675" y="4256088"/>
          <p14:tracePt t="38622" x="4757738" y="4137025"/>
          <p14:tracePt t="38630" x="4867275" y="3981450"/>
          <p14:tracePt t="38638" x="4959350" y="3844925"/>
          <p14:tracePt t="38646" x="4986338" y="3735388"/>
          <p14:tracePt t="38654" x="5032375" y="3560763"/>
          <p14:tracePt t="38662" x="5049838" y="3451225"/>
          <p14:tracePt t="38670" x="5041900" y="3324225"/>
          <p14:tracePt t="38678" x="4986338" y="3224213"/>
          <p14:tracePt t="38686" x="4913313" y="3141663"/>
          <p14:tracePt t="38694" x="4813300" y="3068638"/>
          <p14:tracePt t="38702" x="4675188" y="2995613"/>
          <p14:tracePt t="38710" x="4529138" y="2930525"/>
          <p14:tracePt t="38718" x="4375150" y="2886075"/>
          <p14:tracePt t="38727" x="4210050" y="2840038"/>
          <p14:tracePt t="38734" x="4064000" y="2830513"/>
          <p14:tracePt t="38743" x="3935413" y="2813050"/>
          <p14:tracePt t="38750" x="3862388" y="2813050"/>
          <p14:tracePt t="38758" x="3798888" y="2813050"/>
          <p14:tracePt t="38766" x="3781425" y="2813050"/>
          <p14:tracePt t="40846" x="3716338" y="2813050"/>
          <p14:tracePt t="40854" x="3606800" y="2813050"/>
          <p14:tracePt t="40862" x="3460750" y="2820988"/>
          <p14:tracePt t="40870" x="3314700" y="2849563"/>
          <p14:tracePt t="40878" x="3151188" y="2857500"/>
          <p14:tracePt t="40886" x="2922588" y="2857500"/>
          <p14:tracePt t="40894" x="2720975" y="2876550"/>
          <p14:tracePt t="40902" x="2501900" y="2876550"/>
          <p14:tracePt t="40910" x="2273300" y="2876550"/>
          <p14:tracePt t="40918" x="2054225" y="2876550"/>
          <p14:tracePt t="40926" x="1790700" y="2876550"/>
          <p14:tracePt t="40934" x="1589088" y="2876550"/>
          <p14:tracePt t="40942" x="1387475" y="2867025"/>
          <p14:tracePt t="40950" x="1223963" y="2857500"/>
          <p14:tracePt t="40959" x="1077913" y="2830513"/>
          <p14:tracePt t="40966" x="949325" y="2813050"/>
          <p14:tracePt t="40975" x="831850" y="2784475"/>
          <p14:tracePt t="40982" x="757238" y="2767013"/>
          <p14:tracePt t="40991" x="676275" y="2747963"/>
          <p14:tracePt t="40998" x="603250" y="2730500"/>
          <p14:tracePt t="41007" x="557213" y="2720975"/>
          <p14:tracePt t="41014" x="520700" y="2711450"/>
          <p14:tracePt t="41023" x="493713" y="2703513"/>
          <p14:tracePt t="41030" x="474663" y="2693988"/>
          <p14:tracePt t="41166" x="474663" y="2684463"/>
          <p14:tracePt t="41190" x="474663" y="2674938"/>
          <p14:tracePt t="41710" x="465138" y="2674938"/>
          <p14:tracePt t="41718" x="457200" y="2667000"/>
          <p14:tracePt t="41726" x="438150" y="2667000"/>
          <p14:tracePt t="41734" x="411163" y="2657475"/>
          <p14:tracePt t="41742" x="384175" y="2657475"/>
          <p14:tracePt t="41750" x="347663" y="2657475"/>
          <p14:tracePt t="41759" x="311150" y="2647950"/>
          <p14:tracePt t="41766" x="282575" y="2647950"/>
          <p14:tracePt t="41775" x="238125" y="2647950"/>
          <p14:tracePt t="41782" x="192088" y="2638425"/>
          <p14:tracePt t="41791" x="165100" y="2638425"/>
          <p14:tracePt t="41798" x="128588" y="2630488"/>
          <p14:tracePt t="41807" x="82550" y="2630488"/>
          <p14:tracePt t="41814" x="55563" y="2620963"/>
          <p14:tracePt t="41823" x="26988" y="2620963"/>
          <p14:tracePt t="44526" x="355600" y="4465638"/>
          <p14:tracePt t="44534" x="749300" y="4995863"/>
          <p14:tracePt t="44542" x="1104900" y="5324475"/>
          <p14:tracePt t="44550" x="1479550" y="5580063"/>
          <p14:tracePt t="44558" x="1798638" y="5726113"/>
          <p14:tracePt t="44566" x="2046288" y="5862638"/>
          <p14:tracePt t="44574" x="2319338" y="5981700"/>
          <p14:tracePt t="44582" x="2593975" y="6081713"/>
          <p14:tracePt t="44590" x="2895600" y="6181725"/>
          <p14:tracePt t="44598" x="3141663" y="6218238"/>
          <p14:tracePt t="44606" x="3343275" y="6227763"/>
          <p14:tracePt t="44614" x="3525838" y="6227763"/>
          <p14:tracePt t="44623" x="3671888" y="6191250"/>
          <p14:tracePt t="44630" x="3752850" y="6137275"/>
          <p14:tracePt t="44639" x="3798888" y="6054725"/>
          <p14:tracePt t="44646" x="3817938" y="5999163"/>
          <p14:tracePt t="44655" x="3835400" y="5918200"/>
          <p14:tracePt t="44662" x="3835400" y="5843588"/>
          <p14:tracePt t="44671" x="3835400" y="5789613"/>
          <p14:tracePt t="44678" x="3835400" y="5734050"/>
          <p14:tracePt t="44687" x="3835400" y="5680075"/>
          <p14:tracePt t="44694" x="3817938" y="5597525"/>
          <p14:tracePt t="44702" x="3789363" y="5551488"/>
          <p14:tracePt t="44710" x="3771900" y="5507038"/>
          <p14:tracePt t="44718" x="3735388" y="5461000"/>
          <p14:tracePt t="44726" x="3716338" y="5424488"/>
          <p14:tracePt t="44734" x="3671888" y="5405438"/>
          <p14:tracePt t="44742" x="3652838" y="5397500"/>
          <p14:tracePt t="44750" x="3625850" y="5387975"/>
          <p14:tracePt t="44758" x="3606800" y="5387975"/>
          <p14:tracePt t="44766" x="3589338" y="5387975"/>
          <p14:tracePt t="44774" x="3579813" y="5387975"/>
          <p14:tracePt t="44782" x="3562350" y="5405438"/>
          <p14:tracePt t="44790" x="3552825" y="5424488"/>
          <p14:tracePt t="44798" x="3543300" y="5451475"/>
          <p14:tracePt t="44806" x="3543300" y="5497513"/>
          <p14:tracePt t="44814" x="3543300" y="5534025"/>
          <p14:tracePt t="44823" x="3552825" y="5561013"/>
          <p14:tracePt t="44830" x="3589338" y="5607050"/>
          <p14:tracePt t="44839" x="3652838" y="5653088"/>
          <p14:tracePt t="44846" x="3735388" y="5689600"/>
          <p14:tracePt t="44872" x="4017963" y="5707063"/>
          <p14:tracePt t="44878" x="4110038" y="5670550"/>
          <p14:tracePt t="44887" x="4192588" y="5616575"/>
          <p14:tracePt t="44894" x="4292600" y="5543550"/>
          <p14:tracePt t="44902" x="4402138" y="5470525"/>
          <p14:tracePt t="44910" x="4502150" y="5368925"/>
          <p14:tracePt t="44918" x="4584700" y="5259388"/>
          <p14:tracePt t="44926" x="4657725" y="5178425"/>
          <p14:tracePt t="44934" x="4711700" y="5076825"/>
          <p14:tracePt t="44942" x="4748213" y="5013325"/>
          <p14:tracePt t="44950" x="4776788" y="4940300"/>
          <p14:tracePt t="44958" x="4784725" y="4894263"/>
          <p14:tracePt t="44966" x="4784725" y="4857750"/>
          <p14:tracePt t="44974" x="4767263" y="4821238"/>
          <p14:tracePt t="44982" x="4721225" y="4811713"/>
          <p14:tracePt t="44990" x="4648200" y="4784725"/>
          <p14:tracePt t="44998" x="4529138" y="4757738"/>
          <p14:tracePt t="45006" x="4383088" y="4730750"/>
          <p14:tracePt t="45014" x="4200525" y="4730750"/>
          <p14:tracePt t="45023" x="4037013" y="4730750"/>
          <p14:tracePt t="45030" x="3854450" y="4767263"/>
          <p14:tracePt t="45039" x="3708400" y="4811713"/>
          <p14:tracePt t="45046" x="3570288" y="4867275"/>
          <p14:tracePt t="45056" x="3525838" y="4922838"/>
          <p14:tracePt t="45062" x="3497263" y="4976813"/>
          <p14:tracePt t="45071" x="3497263" y="5022850"/>
          <p14:tracePt t="45078" x="3506788" y="5068888"/>
          <p14:tracePt t="45087" x="3552825" y="5105400"/>
          <p14:tracePt t="45094" x="3652838" y="5141913"/>
          <p14:tracePt t="45102" x="3781425" y="5159375"/>
          <p14:tracePt t="45110" x="3963988" y="5159375"/>
          <p14:tracePt t="45118" x="4219575" y="5149850"/>
          <p14:tracePt t="45126" x="4575175" y="5086350"/>
          <p14:tracePt t="45134" x="4940300" y="5022850"/>
          <p14:tracePt t="45142" x="5268913" y="4940300"/>
          <p14:tracePt t="45150" x="5497513" y="4867275"/>
          <p14:tracePt t="45158" x="5680075" y="4775200"/>
          <p14:tracePt t="45166" x="5808663" y="4684713"/>
          <p14:tracePt t="45174" x="5899150" y="4592638"/>
          <p14:tracePt t="45182" x="5954713" y="4529138"/>
          <p14:tracePt t="45190" x="5972175" y="4465638"/>
          <p14:tracePt t="45198" x="5972175" y="4410075"/>
          <p14:tracePt t="45206" x="5927725" y="4346575"/>
          <p14:tracePt t="45214" x="5862638" y="4283075"/>
          <p14:tracePt t="45223" x="5762625" y="4210050"/>
          <p14:tracePt t="45230" x="5570538" y="4127500"/>
          <p14:tracePt t="45239" x="5297488" y="4027488"/>
          <p14:tracePt t="45246" x="4968875" y="3944938"/>
          <p14:tracePt t="45255" x="4602163" y="3881438"/>
          <p14:tracePt t="45262" x="4146550" y="3835400"/>
          <p14:tracePt t="45271" x="3735388" y="3835400"/>
          <p14:tracePt t="45278" x="3287713" y="3835400"/>
          <p14:tracePt t="45287" x="2803525" y="3852863"/>
          <p14:tracePt t="45294" x="2438400" y="3917950"/>
          <p14:tracePt t="45302" x="2173288" y="3990975"/>
          <p14:tracePt t="45310" x="2009775" y="4064000"/>
          <p14:tracePt t="45318" x="1908175" y="4154488"/>
          <p14:tracePt t="45326" x="1835150" y="4237038"/>
          <p14:tracePt t="45334" x="1808163" y="4319588"/>
          <p14:tracePt t="45342" x="1808163" y="4373563"/>
          <p14:tracePt t="45350" x="1808163" y="4419600"/>
          <p14:tracePt t="45358" x="1844675" y="4465638"/>
          <p14:tracePt t="45366" x="1944688" y="4519613"/>
          <p14:tracePt t="45374" x="2063750" y="4575175"/>
          <p14:tracePt t="45382" x="2209800" y="4611688"/>
          <p14:tracePt t="45390" x="2374900" y="4621213"/>
          <p14:tracePt t="45398" x="2584450" y="4657725"/>
          <p14:tracePt t="45406" x="2776538" y="4657725"/>
          <p14:tracePt t="45414" x="3005138" y="4648200"/>
          <p14:tracePt t="45423" x="3278188" y="4629150"/>
          <p14:tracePt t="45430" x="3489325" y="4592638"/>
          <p14:tracePt t="45439" x="3652838" y="4548188"/>
          <p14:tracePt t="45446" x="3825875" y="4492625"/>
          <p14:tracePt t="45456" x="3944938" y="4429125"/>
          <p14:tracePt t="45462" x="4027488" y="4365625"/>
          <p14:tracePt t="45471" x="4073525" y="4310063"/>
          <p14:tracePt t="45478" x="4100513" y="4264025"/>
          <p14:tracePt t="45487" x="4110038" y="4237038"/>
          <p14:tracePt t="45494" x="4110038" y="4210050"/>
          <p14:tracePt t="45502" x="4110038" y="4191000"/>
          <p14:tracePt t="45510" x="4064000" y="4146550"/>
          <p14:tracePt t="45518" x="3963988" y="4090988"/>
          <p14:tracePt t="45526" x="3808413" y="4027488"/>
          <p14:tracePt t="45534" x="3598863" y="3981450"/>
          <p14:tracePt t="45542" x="3333750" y="3898900"/>
          <p14:tracePt t="45550" x="3095625" y="3871913"/>
          <p14:tracePt t="45558" x="2859088" y="3852863"/>
          <p14:tracePt t="45566" x="2630488" y="3852863"/>
          <p14:tracePt t="45574" x="2447925" y="3852863"/>
          <p14:tracePt t="45582" x="2282825" y="3852863"/>
          <p14:tracePt t="45590" x="2173288" y="3871913"/>
          <p14:tracePt t="45598" x="2127250" y="3889375"/>
          <p14:tracePt t="45606" x="2119313" y="3898900"/>
          <p14:tracePt t="45646" x="2127250" y="3898900"/>
          <p14:tracePt t="45655" x="2192338" y="3898900"/>
          <p14:tracePt t="45662" x="2309813" y="3881438"/>
          <p14:tracePt t="45671" x="2438400" y="3835400"/>
          <p14:tracePt t="45678" x="2593975" y="3779838"/>
          <p14:tracePt t="45687" x="2757488" y="3735388"/>
          <p14:tracePt t="45694" x="2913063" y="3670300"/>
          <p14:tracePt t="45703" x="3022600" y="3643313"/>
          <p14:tracePt t="45710" x="3122613" y="3597275"/>
          <p14:tracePt t="45718" x="3168650" y="3560763"/>
          <p14:tracePt t="45726" x="3187700" y="3543300"/>
          <p14:tracePt t="45734" x="3195638" y="3533775"/>
          <p14:tracePt t="45766" x="3195638" y="3524250"/>
          <p14:tracePt t="45774" x="3178175" y="3524250"/>
          <p14:tracePt t="45782" x="3141663" y="3516313"/>
          <p14:tracePt t="45790" x="3041650" y="3487738"/>
          <p14:tracePt t="45798" x="2932113" y="3470275"/>
          <p14:tracePt t="45806" x="2803525" y="3470275"/>
          <p14:tracePt t="45814" x="2657475" y="3451225"/>
          <p14:tracePt t="45822" x="2530475" y="3451225"/>
          <p14:tracePt t="45830" x="2419350" y="3451225"/>
          <p14:tracePt t="45839" x="2346325" y="3460750"/>
          <p14:tracePt t="45846" x="2282825" y="3460750"/>
          <p14:tracePt t="45855" x="2236788" y="3479800"/>
          <p14:tracePt t="45871" x="2219325" y="3487738"/>
          <p14:tracePt t="46198" x="2192338" y="3497263"/>
          <p14:tracePt t="46206" x="2136775" y="3516313"/>
          <p14:tracePt t="46214" x="2054225" y="3533775"/>
          <p14:tracePt t="46222" x="1963738" y="3552825"/>
          <p14:tracePt t="46230" x="1908175" y="3552825"/>
          <p14:tracePt t="46238" x="1854200" y="3552825"/>
          <p14:tracePt t="46246" x="1808163" y="3552825"/>
          <p14:tracePt t="46255" x="1762125" y="3552825"/>
          <p14:tracePt t="46262" x="1708150" y="3543300"/>
          <p14:tracePt t="46272" x="1635125" y="3524250"/>
          <p14:tracePt t="46278" x="1552575" y="3516313"/>
          <p14:tracePt t="46288" x="1479550" y="3497263"/>
          <p14:tracePt t="46294" x="1397000" y="3487738"/>
          <p14:tracePt t="46303" x="1323975" y="3479800"/>
          <p14:tracePt t="46310" x="1241425" y="3451225"/>
          <p14:tracePt t="46318" x="1204913" y="3433763"/>
          <p14:tracePt t="46326" x="1168400" y="3424238"/>
          <p14:tracePt t="46334" x="1141413" y="3414713"/>
          <p14:tracePt t="46342" x="1131888" y="3414713"/>
          <p14:tracePt t="46350" x="1123950" y="3406775"/>
          <p14:tracePt t="46406" x="1141413" y="3406775"/>
          <p14:tracePt t="46414" x="1196975" y="3414713"/>
          <p14:tracePt t="46422" x="1277938" y="3424238"/>
          <p14:tracePt t="46430" x="1406525" y="3424238"/>
          <p14:tracePt t="46438" x="1533525" y="3443288"/>
          <p14:tracePt t="46446" x="1717675" y="3451225"/>
          <p14:tracePt t="46455" x="1908175" y="3451225"/>
          <p14:tracePt t="46462" x="2090738" y="3470275"/>
          <p14:tracePt t="46471" x="2292350" y="3487738"/>
          <p14:tracePt t="46478" x="2520950" y="3487738"/>
          <p14:tracePt t="46487" x="2786063" y="3506788"/>
          <p14:tracePt t="46494" x="3086100" y="3506788"/>
          <p14:tracePt t="46503" x="3397250" y="3524250"/>
          <p14:tracePt t="46510" x="3735388" y="3524250"/>
          <p14:tracePt t="46519" x="4073525" y="3524250"/>
          <p14:tracePt t="46526" x="4273550" y="3516313"/>
          <p14:tracePt t="46534" x="4465638" y="3516313"/>
          <p14:tracePt t="46542" x="4648200" y="3497263"/>
          <p14:tracePt t="46550" x="4794250" y="3497263"/>
          <p14:tracePt t="46558" x="4913313" y="3487738"/>
          <p14:tracePt t="46566" x="4986338" y="3487738"/>
          <p14:tracePt t="46574" x="5041900" y="3479800"/>
          <p14:tracePt t="46582" x="5086350" y="3479800"/>
          <p14:tracePt t="46590" x="5114925" y="3479800"/>
          <p14:tracePt t="46598" x="5132388" y="3470275"/>
          <p14:tracePt t="46606" x="5141913" y="3470275"/>
          <p14:tracePt t="46670" x="5132388" y="3470275"/>
          <p14:tracePt t="46678" x="5078413" y="3451225"/>
          <p14:tracePt t="46687" x="4968875" y="3451225"/>
          <p14:tracePt t="46694" x="4803775" y="3451225"/>
          <p14:tracePt t="46703" x="4638675" y="3460750"/>
          <p14:tracePt t="46710" x="4456113" y="3479800"/>
          <p14:tracePt t="46719" x="4246563" y="3506788"/>
          <p14:tracePt t="46726" x="4000500" y="3560763"/>
          <p14:tracePt t="46734" x="3708400" y="3616325"/>
          <p14:tracePt t="46742" x="3562350" y="3662363"/>
          <p14:tracePt t="46750" x="3343275" y="3716338"/>
          <p14:tracePt t="46758" x="3151188" y="3779838"/>
          <p14:tracePt t="46766" x="3005138" y="3835400"/>
          <p14:tracePt t="46774" x="2886075" y="3881438"/>
          <p14:tracePt t="46782" x="2822575" y="3917950"/>
          <p14:tracePt t="46790" x="2794000" y="3935413"/>
          <p14:tracePt t="46798" x="2786063" y="3963988"/>
          <p14:tracePt t="46830" x="2794000" y="3971925"/>
          <p14:tracePt t="46838" x="2840038" y="3981450"/>
          <p14:tracePt t="46846" x="2913063" y="3981450"/>
          <p14:tracePt t="46855" x="3059113" y="3981450"/>
          <p14:tracePt t="46872" x="3533775" y="3908425"/>
          <p14:tracePt t="46878" x="3854450" y="3844925"/>
          <p14:tracePt t="46887" x="4210050" y="3808413"/>
          <p14:tracePt t="46894" x="4565650" y="3743325"/>
          <p14:tracePt t="46902" x="4895850" y="3679825"/>
          <p14:tracePt t="46910" x="5195888" y="3606800"/>
          <p14:tracePt t="46919" x="5414963" y="3533775"/>
          <p14:tracePt t="46926" x="5607050" y="3487738"/>
          <p14:tracePt t="46934" x="5772150" y="3443288"/>
          <p14:tracePt t="46942" x="5899150" y="3414713"/>
          <p14:tracePt t="46950" x="6018213" y="3387725"/>
          <p14:tracePt t="46958" x="6091238" y="3370263"/>
          <p14:tracePt t="46966" x="6137275" y="3360738"/>
          <p14:tracePt t="46974" x="6164263" y="3360738"/>
          <p14:tracePt t="46982" x="6173788" y="3360738"/>
          <p14:tracePt t="47046" x="6164263" y="3360738"/>
          <p14:tracePt t="47054" x="6118225" y="3370263"/>
          <p14:tracePt t="47062" x="6064250" y="3397250"/>
          <p14:tracePt t="47071" x="5927725" y="3424238"/>
          <p14:tracePt t="47078" x="5762625" y="3443288"/>
          <p14:tracePt t="47087" x="5597525" y="3451225"/>
          <p14:tracePt t="47094" x="5397500" y="3470275"/>
          <p14:tracePt t="47103" x="5168900" y="3487738"/>
          <p14:tracePt t="47110" x="4849813" y="3543300"/>
          <p14:tracePt t="47119" x="4575175" y="3560763"/>
          <p14:tracePt t="47126" x="4265613" y="3589338"/>
          <p14:tracePt t="47134" x="3854450" y="3589338"/>
          <p14:tracePt t="47142" x="3479800" y="3606800"/>
          <p14:tracePt t="47150" x="3095625" y="3625850"/>
          <p14:tracePt t="47158" x="2713038" y="3652838"/>
          <p14:tracePt t="47166" x="2365375" y="3670300"/>
          <p14:tracePt t="47174" x="2090738" y="3706813"/>
          <p14:tracePt t="47182" x="1908175" y="3725863"/>
          <p14:tracePt t="47190" x="1762125" y="3735388"/>
          <p14:tracePt t="47198" x="1671638" y="3735388"/>
          <p14:tracePt t="47207" x="1625600" y="3743325"/>
          <p14:tracePt t="47214" x="1616075" y="3752850"/>
          <p14:tracePt t="47254" x="1644650" y="3752850"/>
          <p14:tracePt t="47262" x="1744663" y="3743325"/>
          <p14:tracePt t="47271" x="1954213" y="3689350"/>
          <p14:tracePt t="47278" x="2265363" y="3670300"/>
          <p14:tracePt t="47287" x="2684463" y="3625850"/>
          <p14:tracePt t="47294" x="3178175" y="3606800"/>
          <p14:tracePt t="47304" x="3708400" y="3579813"/>
          <p14:tracePt t="47310" x="4156075" y="3560763"/>
          <p14:tracePt t="47319" x="4684713" y="3533775"/>
          <p14:tracePt t="47326" x="5095875" y="3533775"/>
          <p14:tracePt t="47335" x="5443538" y="3516313"/>
          <p14:tracePt t="47342" x="5753100" y="3479800"/>
          <p14:tracePt t="47350" x="5935663" y="3460750"/>
          <p14:tracePt t="47358" x="6100763" y="3443288"/>
          <p14:tracePt t="47366" x="6227763" y="3433763"/>
          <p14:tracePt t="47374" x="6329363" y="3433763"/>
          <p14:tracePt t="47382" x="6365875" y="3424238"/>
          <p14:tracePt t="47390" x="6383338" y="3424238"/>
          <p14:tracePt t="47438" x="6356350" y="3424238"/>
          <p14:tracePt t="47446" x="6264275" y="3424238"/>
          <p14:tracePt t="47454" x="6110288" y="3424238"/>
          <p14:tracePt t="47462" x="5927725" y="3424238"/>
          <p14:tracePt t="47471" x="5670550" y="3424238"/>
          <p14:tracePt t="47478" x="5443538" y="3424238"/>
          <p14:tracePt t="47488" x="5132388" y="3451225"/>
          <p14:tracePt t="47494" x="4932363" y="3460750"/>
          <p14:tracePt t="47503" x="4630738" y="3460750"/>
          <p14:tracePt t="47510" x="4365625" y="3460750"/>
          <p14:tracePt t="47518" x="4027488" y="3460750"/>
          <p14:tracePt t="47526" x="3716338" y="3479800"/>
          <p14:tracePt t="47535" x="3406775" y="3497263"/>
          <p14:tracePt t="47542" x="3095625" y="3543300"/>
          <p14:tracePt t="47550" x="2895600" y="3552825"/>
          <p14:tracePt t="47558" x="2730500" y="3589338"/>
          <p14:tracePt t="47566" x="2584450" y="3597275"/>
          <p14:tracePt t="47574" x="2465388" y="3616325"/>
          <p14:tracePt t="47582" x="2419350" y="3633788"/>
          <p14:tracePt t="47590" x="2401888" y="3633788"/>
          <p14:tracePt t="47606" x="2401888" y="3643313"/>
          <p14:tracePt t="47622" x="2411413" y="3662363"/>
          <p14:tracePt t="47630" x="2474913" y="3689350"/>
          <p14:tracePt t="47638" x="2640013" y="3716338"/>
          <p14:tracePt t="47646" x="2822575" y="3743325"/>
          <p14:tracePt t="47654" x="3105150" y="3779838"/>
          <p14:tracePt t="47662" x="3424238" y="3825875"/>
          <p14:tracePt t="47671" x="3762375" y="3825875"/>
          <p14:tracePt t="47678" x="4100513" y="3825875"/>
          <p14:tracePt t="47687" x="4402138" y="3808413"/>
          <p14:tracePt t="47694" x="4638675" y="3798888"/>
          <p14:tracePt t="47704" x="4821238" y="3762375"/>
          <p14:tracePt t="47710" x="4959350" y="3752850"/>
          <p14:tracePt t="47719" x="5049838" y="3735388"/>
          <p14:tracePt t="47726" x="5114925" y="3716338"/>
          <p14:tracePt t="47735" x="5132388" y="3698875"/>
          <p14:tracePt t="47774" x="5114925" y="3698875"/>
          <p14:tracePt t="47782" x="5041900" y="3689350"/>
          <p14:tracePt t="47790" x="4913313" y="3679825"/>
          <p14:tracePt t="47798" x="4721225" y="3643313"/>
          <p14:tracePt t="47806" x="4502150" y="3633788"/>
          <p14:tracePt t="47814" x="4265613" y="3616325"/>
          <p14:tracePt t="47822" x="4000500" y="3616325"/>
          <p14:tracePt t="47830" x="3735388" y="3616325"/>
          <p14:tracePt t="47838" x="3470275" y="3616325"/>
          <p14:tracePt t="47846" x="3214688" y="3616325"/>
          <p14:tracePt t="47854" x="2913063" y="3616325"/>
          <p14:tracePt t="47871" x="2301875" y="3625850"/>
          <p14:tracePt t="47878" x="2082800" y="3625850"/>
          <p14:tracePt t="47887" x="1781175" y="3625850"/>
          <p14:tracePt t="47894" x="1579563" y="3625850"/>
          <p14:tracePt t="47903" x="1416050" y="3625850"/>
          <p14:tracePt t="47910" x="1287463" y="3616325"/>
          <p14:tracePt t="47919" x="1196975" y="3616325"/>
          <p14:tracePt t="47926" x="1168400" y="3616325"/>
          <p14:tracePt t="47935" x="1160463" y="3616325"/>
          <p14:tracePt t="47974" x="1187450" y="3616325"/>
          <p14:tracePt t="47982" x="1296988" y="3616325"/>
          <p14:tracePt t="47990" x="1460500" y="3616325"/>
          <p14:tracePt t="47998" x="1708150" y="3616325"/>
          <p14:tracePt t="48006" x="2027238" y="3652838"/>
          <p14:tracePt t="48014" x="2401888" y="3652838"/>
          <p14:tracePt t="48022" x="2713038" y="3670300"/>
          <p14:tracePt t="48030" x="3013075" y="3689350"/>
          <p14:tracePt t="48038" x="3278188" y="3689350"/>
          <p14:tracePt t="48046" x="3460750" y="3689350"/>
          <p14:tracePt t="48054" x="3643313" y="3689350"/>
          <p14:tracePt t="48062" x="3789363" y="3679825"/>
          <p14:tracePt t="48071" x="3898900" y="3670300"/>
          <p14:tracePt t="48078" x="3990975" y="3652838"/>
          <p14:tracePt t="48087" x="4027488" y="3643313"/>
          <p14:tracePt t="48094" x="4037013" y="3643313"/>
          <p14:tracePt t="48134" x="4000500" y="3633788"/>
          <p14:tracePt t="48142" x="3917950" y="3625850"/>
          <p14:tracePt t="48150" x="3789363" y="3606800"/>
          <p14:tracePt t="48158" x="3625850" y="3606800"/>
          <p14:tracePt t="48166" x="3424238" y="3589338"/>
          <p14:tracePt t="48174" x="3251200" y="3589338"/>
          <p14:tracePt t="48182" x="3049588" y="3589338"/>
          <p14:tracePt t="48190" x="2867025" y="3589338"/>
          <p14:tracePt t="48198" x="2684463" y="3589338"/>
          <p14:tracePt t="48206" x="2520950" y="3589338"/>
          <p14:tracePt t="48214" x="2338388" y="3597275"/>
          <p14:tracePt t="48222" x="2173288" y="3616325"/>
          <p14:tracePt t="48230" x="2009775" y="3625850"/>
          <p14:tracePt t="48238" x="1863725" y="3643313"/>
          <p14:tracePt t="48246" x="1735138" y="3662363"/>
          <p14:tracePt t="48254" x="1625600" y="3670300"/>
          <p14:tracePt t="48262" x="1525588" y="3670300"/>
          <p14:tracePt t="48270" x="1470025" y="3679825"/>
          <p14:tracePt t="48278" x="1433513" y="3679825"/>
          <p14:tracePt t="48287" x="1387475" y="3679825"/>
          <p14:tracePt t="48294" x="1370013" y="3689350"/>
          <p14:tracePt t="48303" x="1350963" y="3689350"/>
          <p14:tracePt t="48310" x="1343025" y="3689350"/>
          <p14:tracePt t="48319" x="1323975" y="3689350"/>
          <p14:tracePt t="48335" x="1314450" y="3689350"/>
          <p14:tracePt t="48342" x="1306513" y="3689350"/>
          <p14:tracePt t="48351" x="1296988" y="3689350"/>
          <p14:tracePt t="48358" x="1277938" y="3689350"/>
          <p14:tracePt t="48366" x="1260475" y="3689350"/>
          <p14:tracePt t="48374" x="1233488" y="3689350"/>
          <p14:tracePt t="48382" x="1196975" y="3689350"/>
          <p14:tracePt t="48390" x="1141413" y="3689350"/>
          <p14:tracePt t="48398" x="1095375" y="3689350"/>
          <p14:tracePt t="48406" x="1022350" y="3689350"/>
          <p14:tracePt t="48414" x="968375" y="3689350"/>
          <p14:tracePt t="48422" x="895350" y="3689350"/>
          <p14:tracePt t="48430" x="822325" y="3689350"/>
          <p14:tracePt t="48438" x="766763" y="3689350"/>
          <p14:tracePt t="48446" x="720725" y="3689350"/>
          <p14:tracePt t="48454" x="693738" y="3679825"/>
          <p14:tracePt t="48462" x="684213" y="3679825"/>
          <p14:tracePt t="48470" x="676275" y="3679825"/>
          <p14:tracePt t="48510" x="684213" y="3679825"/>
          <p14:tracePt t="48519" x="712788" y="3679825"/>
          <p14:tracePt t="48526" x="793750" y="3679825"/>
          <p14:tracePt t="48535" x="922338" y="3689350"/>
          <p14:tracePt t="48542" x="1104900" y="3698875"/>
          <p14:tracePt t="48551" x="1360488" y="3716338"/>
          <p14:tracePt t="48558" x="1708150" y="3735388"/>
          <p14:tracePt t="48566" x="2090738" y="3762375"/>
          <p14:tracePt t="48574" x="2501900" y="3779838"/>
          <p14:tracePt t="48582" x="2876550" y="3779838"/>
          <p14:tracePt t="48590" x="3297238" y="3798888"/>
          <p14:tracePt t="48598" x="3671888" y="3798888"/>
          <p14:tracePt t="48606" x="4054475" y="3789363"/>
          <p14:tracePt t="48614" x="4429125" y="3789363"/>
          <p14:tracePt t="48622" x="4767263" y="3771900"/>
          <p14:tracePt t="48630" x="5078413" y="3752850"/>
          <p14:tracePt t="48638" x="5360988" y="3716338"/>
          <p14:tracePt t="48646" x="5561013" y="3716338"/>
          <p14:tracePt t="48654" x="5745163" y="3698875"/>
          <p14:tracePt t="48662" x="5891213" y="3698875"/>
          <p14:tracePt t="48670" x="6000750" y="3679825"/>
          <p14:tracePt t="48678" x="6091238" y="3670300"/>
          <p14:tracePt t="48687" x="6137275" y="3670300"/>
          <p14:tracePt t="48694" x="6146800" y="3670300"/>
          <p14:tracePt t="48710" x="6146800" y="3662363"/>
          <p14:tracePt t="48838" x="6154738" y="3652838"/>
          <p14:tracePt t="48846" x="6164263" y="3652838"/>
          <p14:tracePt t="48854" x="6173788" y="3643313"/>
          <p14:tracePt t="48918" x="6154738" y="3633788"/>
          <p14:tracePt t="48926" x="6127750" y="3625850"/>
          <p14:tracePt t="48934" x="6073775" y="3616325"/>
          <p14:tracePt t="48942" x="6000750" y="3616325"/>
          <p14:tracePt t="48951" x="5899150" y="3616325"/>
          <p14:tracePt t="48958" x="5826125" y="3606800"/>
          <p14:tracePt t="48966" x="5753100" y="3606800"/>
          <p14:tracePt t="48974" x="5699125" y="3606800"/>
          <p14:tracePt t="48982" x="5653088" y="3606800"/>
          <p14:tracePt t="48990" x="5626100" y="3606800"/>
          <p14:tracePt t="48998" x="5597525" y="3606800"/>
          <p14:tracePt t="49006" x="5570538" y="3606800"/>
          <p14:tracePt t="49014" x="5561013" y="3606800"/>
          <p14:tracePt t="49022" x="5553075" y="3606800"/>
          <p14:tracePt t="49054" x="5543550" y="3606800"/>
          <p14:tracePt t="49062" x="5524500" y="3606800"/>
          <p14:tracePt t="49070" x="5470525" y="3606800"/>
          <p14:tracePt t="49078" x="5397500" y="3606800"/>
          <p14:tracePt t="49086" x="5268913" y="3606800"/>
          <p14:tracePt t="49094" x="5141913" y="3606800"/>
          <p14:tracePt t="49103" x="4995863" y="3606800"/>
          <p14:tracePt t="49110" x="4830763" y="3606800"/>
          <p14:tracePt t="49119" x="4648200" y="3606800"/>
          <p14:tracePt t="49126" x="4429125" y="3606800"/>
          <p14:tracePt t="49134" x="4229100" y="3616325"/>
          <p14:tracePt t="49142" x="3981450" y="3616325"/>
          <p14:tracePt t="49150" x="3716338" y="3616325"/>
          <p14:tracePt t="49158" x="3479800" y="3616325"/>
          <p14:tracePt t="49167" x="3278188" y="3597275"/>
          <p14:tracePt t="49174" x="3105150" y="3597275"/>
          <p14:tracePt t="49182" x="2922588" y="3597275"/>
          <p14:tracePt t="49190" x="2813050" y="3597275"/>
          <p14:tracePt t="49198" x="2703513" y="3597275"/>
          <p14:tracePt t="49206" x="2611438" y="3597275"/>
          <p14:tracePt t="49214" x="2530475" y="3589338"/>
          <p14:tracePt t="49222" x="2493963" y="3589338"/>
          <p14:tracePt t="49230" x="2457450" y="3589338"/>
          <p14:tracePt t="49238" x="2438400" y="3579813"/>
          <p14:tracePt t="49254" x="2428875" y="3570288"/>
          <p14:tracePt t="49262" x="2419350" y="3570288"/>
          <p14:tracePt t="49270" x="2411413" y="3570288"/>
          <p14:tracePt t="49278" x="2401888" y="3560763"/>
          <p14:tracePt t="49294" x="2392363" y="3560763"/>
          <p14:tracePt t="49310" x="2382838" y="3552825"/>
          <p14:tracePt t="49326" x="2365375" y="3552825"/>
          <p14:tracePt t="49335" x="2338388" y="3552825"/>
          <p14:tracePt t="49342" x="2292350" y="3552825"/>
          <p14:tracePt t="49350" x="2236788" y="3552825"/>
          <p14:tracePt t="49358" x="2163763" y="3552825"/>
          <p14:tracePt t="49367" x="2109788" y="3552825"/>
          <p14:tracePt t="49374" x="2036763" y="3552825"/>
          <p14:tracePt t="49382" x="1944688" y="3552825"/>
          <p14:tracePt t="49390" x="1863725" y="3552825"/>
          <p14:tracePt t="49398" x="1790700" y="3552825"/>
          <p14:tracePt t="49406" x="1717675" y="3552825"/>
          <p14:tracePt t="49414" x="1625600" y="3552825"/>
          <p14:tracePt t="49422" x="1516063" y="3552825"/>
          <p14:tracePt t="49430" x="1406525" y="3552825"/>
          <p14:tracePt t="49438" x="1314450" y="3552825"/>
          <p14:tracePt t="49446" x="1250950" y="3543300"/>
          <p14:tracePt t="49454" x="1196975" y="3543300"/>
          <p14:tracePt t="49462" x="1168400" y="3543300"/>
          <p14:tracePt t="49470" x="1141413" y="3543300"/>
          <p14:tracePt t="49478" x="1123950" y="3543300"/>
          <p14:tracePt t="49486" x="1104900" y="3543300"/>
          <p14:tracePt t="49494" x="1095375" y="3543300"/>
          <p14:tracePt t="49582" x="1077913" y="3543300"/>
          <p14:tracePt t="49590" x="1050925" y="3533775"/>
          <p14:tracePt t="49598" x="1004888" y="3516313"/>
          <p14:tracePt t="49606" x="968375" y="3506788"/>
          <p14:tracePt t="49614" x="904875" y="3487738"/>
          <p14:tracePt t="49622" x="858838" y="3470275"/>
          <p14:tracePt t="49630" x="822325" y="3470275"/>
          <p14:tracePt t="49638" x="776288" y="3460750"/>
          <p14:tracePt t="49646" x="749300" y="3451225"/>
          <p14:tracePt t="49654" x="720725" y="3451225"/>
          <p14:tracePt t="49662" x="703263" y="3443288"/>
          <p14:tracePt t="49814" x="712788" y="3443288"/>
          <p14:tracePt t="49822" x="749300" y="3443288"/>
          <p14:tracePt t="49830" x="803275" y="3443288"/>
          <p14:tracePt t="49838" x="876300" y="3443288"/>
          <p14:tracePt t="49846" x="968375" y="3451225"/>
          <p14:tracePt t="49854" x="1077913" y="3460750"/>
          <p14:tracePt t="49870" x="1406525" y="3487738"/>
          <p14:tracePt t="49878" x="1606550" y="3506788"/>
          <p14:tracePt t="49886" x="1863725" y="3524250"/>
          <p14:tracePt t="49894" x="2136775" y="3543300"/>
          <p14:tracePt t="49902" x="2438400" y="3543300"/>
          <p14:tracePt t="49910" x="2776538" y="3543300"/>
          <p14:tracePt t="49919" x="3105150" y="3543300"/>
          <p14:tracePt t="49926" x="3443288" y="3543300"/>
          <p14:tracePt t="49935" x="3708400" y="3543300"/>
          <p14:tracePt t="49942" x="4008438" y="3543300"/>
          <p14:tracePt t="49951" x="4237038" y="3543300"/>
          <p14:tracePt t="49958" x="4419600" y="3533775"/>
          <p14:tracePt t="49967" x="4611688" y="3533775"/>
          <p14:tracePt t="49974" x="4776788" y="3533775"/>
          <p14:tracePt t="49982" x="4867275" y="3533775"/>
          <p14:tracePt t="49990" x="4959350" y="3533775"/>
          <p14:tracePt t="49998" x="5059363" y="3533775"/>
          <p14:tracePt t="50006" x="5114925" y="3533775"/>
          <p14:tracePt t="50014" x="5151438" y="3533775"/>
          <p14:tracePt t="50022" x="5178425" y="3533775"/>
          <p14:tracePt t="50030" x="5214938" y="3533775"/>
          <p14:tracePt t="50038" x="5241925" y="3533775"/>
          <p14:tracePt t="50046" x="5260975" y="3533775"/>
          <p14:tracePt t="50054" x="5268913" y="3533775"/>
          <p14:tracePt t="50062" x="5278438" y="3533775"/>
          <p14:tracePt t="50070" x="5297488" y="3533775"/>
          <p14:tracePt t="50078" x="5334000" y="3533775"/>
          <p14:tracePt t="50086" x="5370513" y="3533775"/>
          <p14:tracePt t="50094" x="5414963" y="3533775"/>
          <p14:tracePt t="50102" x="5480050" y="3552825"/>
          <p14:tracePt t="50110" x="5561013" y="3552825"/>
          <p14:tracePt t="50119" x="5653088" y="3560763"/>
          <p14:tracePt t="50126" x="5708650" y="3560763"/>
          <p14:tracePt t="50135" x="5799138" y="3560763"/>
          <p14:tracePt t="50142" x="5872163" y="3560763"/>
          <p14:tracePt t="50151" x="5945188" y="3560763"/>
          <p14:tracePt t="50158" x="6008688" y="3560763"/>
          <p14:tracePt t="50167" x="6037263" y="3560763"/>
          <p14:tracePt t="50174" x="6064250" y="3560763"/>
          <p14:tracePt t="50238" x="6045200" y="3552825"/>
          <p14:tracePt t="50246" x="6027738" y="3543300"/>
          <p14:tracePt t="50254" x="5991225" y="3533775"/>
          <p14:tracePt t="50262" x="5981700" y="3533775"/>
          <p14:tracePt t="50270" x="5954713" y="3524250"/>
          <p14:tracePt t="50286" x="5945188" y="3524250"/>
          <p14:tracePt t="50302" x="5935663" y="3524250"/>
          <p14:tracePt t="50326" x="5935663" y="3516313"/>
          <p14:tracePt t="50335" x="5927725" y="3516313"/>
          <p14:tracePt t="50423" x="5927725" y="3506788"/>
          <p14:tracePt t="50430" x="5918200" y="3506788"/>
          <p14:tracePt t="50446" x="5908675" y="3497263"/>
          <p14:tracePt t="50454" x="5908675" y="3487738"/>
          <p14:tracePt t="50462" x="5899150" y="3487738"/>
          <p14:tracePt t="50478" x="5891213" y="3479800"/>
          <p14:tracePt t="50486" x="5881688" y="3470275"/>
          <p14:tracePt t="50494" x="5881688" y="3460750"/>
          <p14:tracePt t="50502" x="5872163" y="3460750"/>
          <p14:tracePt t="50710" x="5872163" y="3451225"/>
          <p14:tracePt t="52494" x="5872163" y="3470275"/>
          <p14:tracePt t="52502" x="5808663" y="3597275"/>
          <p14:tracePt t="52510" x="5745163" y="3735388"/>
          <p14:tracePt t="52518" x="5708650" y="3835400"/>
          <p14:tracePt t="52526" x="5689600" y="3908425"/>
          <p14:tracePt t="52534" x="5680075" y="3935413"/>
          <p14:tracePt t="52542" x="5680075" y="3963988"/>
          <p14:tracePt t="52551" x="5680075" y="4000500"/>
          <p14:tracePt t="52558" x="5680075" y="4017963"/>
          <p14:tracePt t="52567" x="5680075" y="4037013"/>
          <p14:tracePt t="52574" x="5680075" y="4044950"/>
          <p14:tracePt t="52583" x="5680075" y="4064000"/>
          <p14:tracePt t="52590" x="5680075" y="4073525"/>
          <p14:tracePt t="52599" x="5680075" y="4081463"/>
          <p14:tracePt t="52606" x="5680075" y="4090988"/>
          <p14:tracePt t="52615" x="5680075" y="4100513"/>
          <p14:tracePt t="52646" x="5680075" y="4110038"/>
          <p14:tracePt t="52750" x="5689600" y="4110038"/>
          <p14:tracePt t="52838" x="5680075" y="4110038"/>
          <p14:tracePt t="52846" x="5634038" y="4110038"/>
          <p14:tracePt t="52854" x="5543550" y="4081463"/>
          <p14:tracePt t="52862" x="5407025" y="4054475"/>
          <p14:tracePt t="52870" x="5260975" y="4008438"/>
          <p14:tracePt t="52878" x="5078413" y="3963988"/>
          <p14:tracePt t="52886" x="4867275" y="3935413"/>
          <p14:tracePt t="52894" x="4657725" y="3898900"/>
          <p14:tracePt t="52902" x="4419600" y="3881438"/>
          <p14:tracePt t="52910" x="4183063" y="3844925"/>
          <p14:tracePt t="52918" x="3944938" y="3835400"/>
          <p14:tracePt t="52926" x="3671888" y="3816350"/>
          <p14:tracePt t="52934" x="3387725" y="3779838"/>
          <p14:tracePt t="52942" x="3114675" y="3762375"/>
          <p14:tracePt t="52950" x="2895600" y="3762375"/>
          <p14:tracePt t="52958" x="2693988" y="3743325"/>
          <p14:tracePt t="52967" x="2493963" y="3725863"/>
          <p14:tracePt t="52974" x="2328863" y="3698875"/>
          <p14:tracePt t="52983" x="2192338" y="3679825"/>
          <p14:tracePt t="52990" x="2063750" y="3670300"/>
          <p14:tracePt t="53000" x="1973263" y="3652838"/>
          <p14:tracePt t="53006" x="1900238" y="3643313"/>
          <p14:tracePt t="53015" x="1854200" y="3633788"/>
          <p14:tracePt t="53022" x="1808163" y="3625850"/>
          <p14:tracePt t="53031" x="1781175" y="3606800"/>
          <p14:tracePt t="53038" x="1754188" y="3597275"/>
          <p14:tracePt t="53046" x="1744663" y="3589338"/>
          <p14:tracePt t="53054" x="1735138" y="3589338"/>
          <p14:tracePt t="53062" x="1725613" y="3589338"/>
          <p14:tracePt t="53070" x="1717675" y="3589338"/>
          <p14:tracePt t="53078" x="1708150" y="3589338"/>
          <p14:tracePt t="53094" x="1689100" y="3579813"/>
          <p14:tracePt t="53102" x="1671638" y="3579813"/>
          <p14:tracePt t="53110" x="1662113" y="3579813"/>
          <p14:tracePt t="53118" x="1652588" y="3579813"/>
          <p14:tracePt t="53126" x="1644650" y="3579813"/>
          <p14:tracePt t="53134" x="1635125" y="3570288"/>
          <p14:tracePt t="53142" x="1625600" y="3570288"/>
          <p14:tracePt t="53158" x="1606550" y="3560763"/>
          <p14:tracePt t="53167" x="1589088" y="3560763"/>
          <p14:tracePt t="53174" x="1570038" y="3552825"/>
          <p14:tracePt t="53183" x="1533525" y="3543300"/>
          <p14:tracePt t="53190" x="1497013" y="3533775"/>
          <p14:tracePt t="53199" x="1416050" y="3516313"/>
          <p14:tracePt t="53206" x="1343025" y="3506788"/>
          <p14:tracePt t="53215" x="1250950" y="3487738"/>
          <p14:tracePt t="53222" x="1160463" y="3487738"/>
          <p14:tracePt t="53231" x="1077913" y="3479800"/>
          <p14:tracePt t="53238" x="1004888" y="3470275"/>
          <p14:tracePt t="53246" x="922338" y="3451225"/>
          <p14:tracePt t="53254" x="849313" y="3443288"/>
          <p14:tracePt t="53262" x="812800" y="3443288"/>
          <p14:tracePt t="53270" x="766763" y="3433763"/>
          <p14:tracePt t="53278" x="749300" y="3433763"/>
          <p14:tracePt t="53286" x="739775" y="3433763"/>
          <p14:tracePt t="53326" x="749300" y="3433763"/>
          <p14:tracePt t="53334" x="766763" y="3443288"/>
          <p14:tracePt t="53342" x="785813" y="3451225"/>
          <p14:tracePt t="53350" x="812800" y="3470275"/>
          <p14:tracePt t="53358" x="849313" y="3479800"/>
          <p14:tracePt t="53367" x="868363" y="3487738"/>
          <p14:tracePt t="53374" x="895350" y="3497263"/>
          <p14:tracePt t="53383" x="922338" y="3506788"/>
          <p14:tracePt t="53390" x="958850" y="3506788"/>
          <p14:tracePt t="53399" x="985838" y="3506788"/>
          <p14:tracePt t="53406" x="1014413" y="3506788"/>
          <p14:tracePt t="53415" x="1031875" y="3506788"/>
          <p14:tracePt t="53422" x="1041400" y="3506788"/>
          <p14:tracePt t="53431" x="1050925" y="3506788"/>
          <p14:tracePt t="53446" x="1050925" y="3497263"/>
          <p14:tracePt t="53454" x="1058863" y="3479800"/>
          <p14:tracePt t="53462" x="1058863" y="3470275"/>
          <p14:tracePt t="53470" x="1068388" y="3470275"/>
          <p14:tracePt t="53478" x="1068388" y="3451225"/>
          <p14:tracePt t="53486" x="1068388" y="3433763"/>
          <p14:tracePt t="53494" x="1068388" y="3424238"/>
          <p14:tracePt t="53502" x="1068388" y="3406775"/>
          <p14:tracePt t="53510" x="1068388" y="3397250"/>
          <p14:tracePt t="53518" x="1068388" y="3387725"/>
          <p14:tracePt t="53534" x="1058863" y="3378200"/>
          <p14:tracePt t="53558" x="1050925" y="3378200"/>
          <p14:tracePt t="53567" x="1050925" y="3370263"/>
          <p14:tracePt t="53583" x="1041400" y="3370263"/>
          <p14:tracePt t="53798" x="1041400" y="3378200"/>
          <p14:tracePt t="53806" x="1050925" y="3397250"/>
          <p14:tracePt t="53815" x="1068388" y="3414713"/>
          <p14:tracePt t="53822" x="1114425" y="3433763"/>
          <p14:tracePt t="53831" x="1177925" y="3460750"/>
          <p14:tracePt t="53838" x="1250950" y="3487738"/>
          <p14:tracePt t="53846" x="1350963" y="3516313"/>
          <p14:tracePt t="53854" x="1460500" y="3524250"/>
          <p14:tracePt t="53862" x="1589088" y="3543300"/>
          <p14:tracePt t="53870" x="1754188" y="3570288"/>
          <p14:tracePt t="53878" x="1954213" y="3589338"/>
          <p14:tracePt t="53886" x="2182813" y="3606800"/>
          <p14:tracePt t="53894" x="2530475" y="3625850"/>
          <p14:tracePt t="53902" x="2840038" y="3643313"/>
          <p14:tracePt t="53910" x="3178175" y="3662363"/>
          <p14:tracePt t="53918" x="3479800" y="3662363"/>
          <p14:tracePt t="53926" x="3835400" y="3633788"/>
          <p14:tracePt t="53934" x="4083050" y="3597275"/>
          <p14:tracePt t="53942" x="4329113" y="3560763"/>
          <p14:tracePt t="53950" x="4511675" y="3533775"/>
          <p14:tracePt t="53958" x="4675188" y="3516313"/>
          <p14:tracePt t="53966" x="4803775" y="3487738"/>
          <p14:tracePt t="53974" x="4886325" y="3470275"/>
          <p14:tracePt t="53983" x="4922838" y="3460750"/>
          <p14:tracePt t="53990" x="4949825" y="3460750"/>
          <p14:tracePt t="54078" x="4959350" y="3460750"/>
          <p14:tracePt t="54086" x="4976813" y="3460750"/>
          <p14:tracePt t="54094" x="4995863" y="3460750"/>
          <p14:tracePt t="54102" x="5022850" y="3460750"/>
          <p14:tracePt t="54110" x="5049838" y="3460750"/>
          <p14:tracePt t="54118" x="5068888" y="3460750"/>
          <p14:tracePt t="54126" x="5105400" y="3460750"/>
          <p14:tracePt t="54134" x="5114925" y="3460750"/>
          <p14:tracePt t="54142" x="5132388" y="3460750"/>
          <p14:tracePt t="54150" x="5151438" y="3460750"/>
          <p14:tracePt t="54158" x="5187950" y="3460750"/>
          <p14:tracePt t="54166" x="5195888" y="3460750"/>
          <p14:tracePt t="54174" x="5214938" y="3460750"/>
          <p14:tracePt t="54183" x="5232400" y="3460750"/>
          <p14:tracePt t="54190" x="5251450" y="3460750"/>
          <p14:tracePt t="54199" x="5268913" y="3470275"/>
          <p14:tracePt t="54206" x="5278438" y="3470275"/>
          <p14:tracePt t="54222" x="5278438" y="3479800"/>
          <p14:tracePt t="54270" x="5268913" y="3479800"/>
          <p14:tracePt t="54278" x="5232400" y="3479800"/>
          <p14:tracePt t="54286" x="5141913" y="3487738"/>
          <p14:tracePt t="54294" x="5049838" y="3487738"/>
          <p14:tracePt t="54302" x="4922838" y="3506788"/>
          <p14:tracePt t="54310" x="4757738" y="3533775"/>
          <p14:tracePt t="54318" x="4611688" y="3552825"/>
          <p14:tracePt t="54326" x="4448175" y="3570288"/>
          <p14:tracePt t="54334" x="4265613" y="3579813"/>
          <p14:tracePt t="54342" x="4100513" y="3579813"/>
          <p14:tracePt t="54350" x="3898900" y="3597275"/>
          <p14:tracePt t="54358" x="3716338" y="3616325"/>
          <p14:tracePt t="54366" x="3533775" y="3643313"/>
          <p14:tracePt t="54374" x="3370263" y="3643313"/>
          <p14:tracePt t="54383" x="3205163" y="3662363"/>
          <p14:tracePt t="54390" x="3041650" y="3670300"/>
          <p14:tracePt t="54399" x="2913063" y="3670300"/>
          <p14:tracePt t="54406" x="2786063" y="3689350"/>
          <p14:tracePt t="54415" x="2693988" y="3689350"/>
          <p14:tracePt t="54422" x="2593975" y="3698875"/>
          <p14:tracePt t="54430" x="2520950" y="3698875"/>
          <p14:tracePt t="54438" x="2465388" y="3698875"/>
          <p14:tracePt t="54447" x="2428875" y="3698875"/>
          <p14:tracePt t="54454" x="2382838" y="3706813"/>
          <p14:tracePt t="54462" x="2355850" y="3706813"/>
          <p14:tracePt t="54470" x="2328863" y="3706813"/>
          <p14:tracePt t="54478" x="2292350" y="3706813"/>
          <p14:tracePt t="54486" x="2265363" y="3725863"/>
          <p14:tracePt t="54494" x="2228850" y="3725863"/>
          <p14:tracePt t="54502" x="2182813" y="3725863"/>
          <p14:tracePt t="54510" x="2127250" y="3725863"/>
          <p14:tracePt t="54518" x="2054225" y="3725863"/>
          <p14:tracePt t="54526" x="1981200" y="3725863"/>
          <p14:tracePt t="54534" x="1908175" y="3725863"/>
          <p14:tracePt t="54542" x="1827213" y="3716338"/>
          <p14:tracePt t="54550" x="1735138" y="3716338"/>
          <p14:tracePt t="54558" x="1681163" y="3706813"/>
          <p14:tracePt t="54566" x="1606550" y="3706813"/>
          <p14:tracePt t="54574" x="1543050" y="3698875"/>
          <p14:tracePt t="54583" x="1489075" y="3679825"/>
          <p14:tracePt t="54590" x="1406525" y="3670300"/>
          <p14:tracePt t="54599" x="1350963" y="3662363"/>
          <p14:tracePt t="54606" x="1287463" y="3643313"/>
          <p14:tracePt t="54615" x="1250950" y="3633788"/>
          <p14:tracePt t="54622" x="1204913" y="3616325"/>
          <p14:tracePt t="54630" x="1168400" y="3597275"/>
          <p14:tracePt t="54638" x="1141413" y="3589338"/>
          <p14:tracePt t="54647" x="1123950" y="3579813"/>
          <p14:tracePt t="54654" x="1104900" y="3570288"/>
          <p14:tracePt t="54662" x="1095375" y="3560763"/>
          <p14:tracePt t="54670" x="1087438" y="3560763"/>
          <p14:tracePt t="54678" x="1077913" y="3560763"/>
          <p14:tracePt t="54686" x="1077913" y="3552825"/>
          <p14:tracePt t="54694" x="1068388" y="3552825"/>
          <p14:tracePt t="54710" x="1068388" y="3543300"/>
          <p14:tracePt t="54726" x="1068388" y="3533775"/>
          <p14:tracePt t="54742" x="1058863" y="3524250"/>
          <p14:tracePt t="54758" x="1050925" y="3524250"/>
          <p14:tracePt t="54766" x="1050925" y="3516313"/>
          <p14:tracePt t="54790" x="1041400" y="3516313"/>
          <p14:tracePt t="54799" x="1031875" y="3516313"/>
          <p14:tracePt t="54926" x="1031875" y="3506788"/>
          <p14:tracePt t="54934" x="1041400" y="3497263"/>
          <p14:tracePt t="54942" x="1050925" y="3479800"/>
          <p14:tracePt t="54950" x="1058863" y="3470275"/>
          <p14:tracePt t="54958" x="1077913" y="3451225"/>
          <p14:tracePt t="54966" x="1077913" y="3443288"/>
          <p14:tracePt t="54974" x="1087438" y="3433763"/>
          <p14:tracePt t="54982" x="1095375" y="3424238"/>
          <p14:tracePt t="55006" x="1095375" y="3414713"/>
          <p14:tracePt t="55078" x="1104900" y="3414713"/>
          <p14:tracePt t="55086" x="1114425" y="3406775"/>
          <p14:tracePt t="55102" x="1131888" y="3406775"/>
          <p14:tracePt t="55110" x="1150938" y="3406775"/>
          <p14:tracePt t="55118" x="1177925" y="3406775"/>
          <p14:tracePt t="55126" x="1233488" y="3406775"/>
          <p14:tracePt t="55134" x="1306513" y="3414713"/>
          <p14:tracePt t="55142" x="1406525" y="3424238"/>
          <p14:tracePt t="55150" x="1497013" y="3443288"/>
          <p14:tracePt t="55158" x="1606550" y="3451225"/>
          <p14:tracePt t="55166" x="1744663" y="3470275"/>
          <p14:tracePt t="55174" x="1871663" y="3487738"/>
          <p14:tracePt t="55182" x="2017713" y="3487738"/>
          <p14:tracePt t="55190" x="2163763" y="3497263"/>
          <p14:tracePt t="55199" x="2328863" y="3497263"/>
          <p14:tracePt t="55206" x="2511425" y="3497263"/>
          <p14:tracePt t="55215" x="2703513" y="3497263"/>
          <p14:tracePt t="55222" x="2959100" y="3487738"/>
          <p14:tracePt t="55231" x="3159125" y="3479800"/>
          <p14:tracePt t="55238" x="3443288" y="3460750"/>
          <p14:tracePt t="55247" x="3725863" y="3397250"/>
          <p14:tracePt t="55254" x="3971925" y="3360738"/>
          <p14:tracePt t="55263" x="4173538" y="3351213"/>
          <p14:tracePt t="55270" x="4338638" y="3324225"/>
          <p14:tracePt t="55278" x="4492625" y="3305175"/>
          <p14:tracePt t="55286" x="4602163" y="3305175"/>
          <p14:tracePt t="55294" x="4675188" y="3287713"/>
          <p14:tracePt t="55302" x="4730750" y="3287713"/>
          <p14:tracePt t="55310" x="4757738" y="3287713"/>
          <p14:tracePt t="55318" x="4767263" y="3287713"/>
          <p14:tracePt t="55382" x="4740275" y="3287713"/>
          <p14:tracePt t="55390" x="4675188" y="3287713"/>
          <p14:tracePt t="55399" x="4584700" y="3287713"/>
          <p14:tracePt t="55406" x="4438650" y="3287713"/>
          <p14:tracePt t="55415" x="4273550" y="3287713"/>
          <p14:tracePt t="55422" x="4090988" y="3287713"/>
          <p14:tracePt t="55431" x="3871913" y="3287713"/>
          <p14:tracePt t="55438" x="3635375" y="3305175"/>
          <p14:tracePt t="55446" x="3397250" y="3324225"/>
          <p14:tracePt t="55454" x="3122613" y="3341688"/>
          <p14:tracePt t="55463" x="2849563" y="3360738"/>
          <p14:tracePt t="55470" x="2630488" y="3360738"/>
          <p14:tracePt t="55478" x="2428875" y="3360738"/>
          <p14:tracePt t="55486" x="2246313" y="3360738"/>
          <p14:tracePt t="55494" x="2082800" y="3360738"/>
          <p14:tracePt t="55502" x="1954213" y="3360738"/>
          <p14:tracePt t="55510" x="1863725" y="3360738"/>
          <p14:tracePt t="55518" x="1817688" y="3370263"/>
          <p14:tracePt t="55526" x="1790700" y="3370263"/>
          <p14:tracePt t="55574" x="1817688" y="3378200"/>
          <p14:tracePt t="55582" x="1871663" y="3378200"/>
          <p14:tracePt t="55590" x="1981200" y="3378200"/>
          <p14:tracePt t="55598" x="2127250" y="3397250"/>
          <p14:tracePt t="55606" x="2309813" y="3397250"/>
          <p14:tracePt t="55615" x="2493963" y="3406775"/>
          <p14:tracePt t="55622" x="2740025" y="3406775"/>
          <p14:tracePt t="55631" x="2968625" y="3406775"/>
          <p14:tracePt t="55638" x="3195638" y="3406775"/>
          <p14:tracePt t="55647" x="3460750" y="3397250"/>
          <p14:tracePt t="55654" x="3698875" y="3378200"/>
          <p14:tracePt t="55663" x="3971925" y="3360738"/>
          <p14:tracePt t="55670" x="4173538" y="3351213"/>
          <p14:tracePt t="55679" x="4356100" y="3333750"/>
          <p14:tracePt t="55686" x="4521200" y="3333750"/>
          <p14:tracePt t="55694" x="4648200" y="3333750"/>
          <p14:tracePt t="55702" x="4757738" y="3333750"/>
          <p14:tracePt t="55710" x="4849813" y="3333750"/>
          <p14:tracePt t="55718" x="4903788" y="3333750"/>
          <p14:tracePt t="55726" x="4932363" y="3333750"/>
          <p14:tracePt t="55735" x="4949825" y="3333750"/>
          <p14:tracePt t="55782" x="4922838" y="3333750"/>
          <p14:tracePt t="55790" x="4876800" y="3333750"/>
          <p14:tracePt t="55798" x="4767263" y="3333750"/>
          <p14:tracePt t="55806" x="4621213" y="3351213"/>
          <p14:tracePt t="55815" x="4456113" y="3351213"/>
          <p14:tracePt t="55822" x="4273550" y="3360738"/>
          <p14:tracePt t="55831" x="4110038" y="3360738"/>
          <p14:tracePt t="55838" x="3927475" y="3378200"/>
          <p14:tracePt t="55847" x="3762375" y="3397250"/>
          <p14:tracePt t="55865" x="3470275" y="3406775"/>
          <p14:tracePt t="55870" x="3360738" y="3424238"/>
          <p14:tracePt t="55879" x="3306763" y="3424238"/>
          <p14:tracePt t="55886" x="3278188" y="3433763"/>
          <p14:tracePt t="55926" x="3306763" y="3433763"/>
          <p14:tracePt t="55934" x="3379788" y="3433763"/>
          <p14:tracePt t="55942" x="3489325" y="3433763"/>
          <p14:tracePt t="55950" x="3635375" y="3424238"/>
          <p14:tracePt t="55958" x="3798888" y="3424238"/>
          <p14:tracePt t="55966" x="3963988" y="3424238"/>
          <p14:tracePt t="55974" x="4110038" y="3424238"/>
          <p14:tracePt t="55982" x="4256088" y="3414713"/>
          <p14:tracePt t="55990" x="4402138" y="3414713"/>
          <p14:tracePt t="55998" x="4492625" y="3414713"/>
          <p14:tracePt t="56006" x="4565650" y="3397250"/>
          <p14:tracePt t="56015" x="4630738" y="3397250"/>
          <p14:tracePt t="56022" x="4657725" y="3397250"/>
          <p14:tracePt t="56031" x="4667250" y="3397250"/>
          <p14:tracePt t="56350" x="4694238" y="3433763"/>
          <p14:tracePt t="56358" x="4740275" y="3487738"/>
          <p14:tracePt t="56366" x="4813300" y="3570288"/>
          <p14:tracePt t="56374" x="4895850" y="3670300"/>
          <p14:tracePt t="56382" x="4995863" y="3762375"/>
          <p14:tracePt t="56390" x="5105400" y="3881438"/>
          <p14:tracePt t="56398" x="5224463" y="3981450"/>
          <p14:tracePt t="56406" x="5360988" y="4090988"/>
          <p14:tracePt t="56414" x="5480050" y="4191000"/>
          <p14:tracePt t="56422" x="5634038" y="4319588"/>
          <p14:tracePt t="56431" x="5808663" y="4475163"/>
          <p14:tracePt t="56438" x="5972175" y="4629150"/>
          <p14:tracePt t="56447" x="6200775" y="4775200"/>
          <p14:tracePt t="56454" x="6410325" y="4876800"/>
          <p14:tracePt t="56462" x="6621463" y="4986338"/>
          <p14:tracePt t="56470" x="6821488" y="5068888"/>
          <p14:tracePt t="56479" x="6986588" y="5113338"/>
          <p14:tracePt t="56486" x="7105650" y="5159375"/>
          <p14:tracePt t="56494" x="7196138" y="5168900"/>
          <p14:tracePt t="56502" x="7242175" y="5168900"/>
          <p14:tracePt t="56510" x="7251700" y="5168900"/>
          <p14:tracePt t="56558" x="7242175" y="5168900"/>
          <p14:tracePt t="56566" x="7215188" y="5168900"/>
          <p14:tracePt t="56574" x="7159625" y="5149850"/>
          <p14:tracePt t="56582" x="7040563" y="5105400"/>
          <p14:tracePt t="56590" x="6894513" y="5049838"/>
          <p14:tracePt t="56598" x="6667500" y="4959350"/>
          <p14:tracePt t="56606" x="6410325" y="4884738"/>
          <p14:tracePt t="56614" x="6137275" y="4794250"/>
          <p14:tracePt t="56622" x="5808663" y="4702175"/>
          <p14:tracePt t="56631" x="5480050" y="4621213"/>
          <p14:tracePt t="56638" x="5078413" y="4556125"/>
          <p14:tracePt t="56647" x="4711700" y="4475163"/>
          <p14:tracePt t="56654" x="4319588" y="4402138"/>
          <p14:tracePt t="56663" x="3954463" y="4346575"/>
          <p14:tracePt t="56670" x="3562350" y="4273550"/>
          <p14:tracePt t="56679" x="3168650" y="4210050"/>
          <p14:tracePt t="56686" x="2813050" y="4173538"/>
          <p14:tracePt t="56695" x="2493963" y="4127500"/>
          <p14:tracePt t="56702" x="2301875" y="4117975"/>
          <p14:tracePt t="56710" x="2036763" y="4064000"/>
          <p14:tracePt t="56718" x="1835150" y="4044950"/>
          <p14:tracePt t="56726" x="1671638" y="4017963"/>
          <p14:tracePt t="56734" x="1506538" y="4000500"/>
          <p14:tracePt t="56742" x="1370013" y="3971925"/>
          <p14:tracePt t="56750" x="1277938" y="3954463"/>
          <p14:tracePt t="56758" x="1177925" y="3927475"/>
          <p14:tracePt t="56767" x="1104900" y="3908425"/>
          <p14:tracePt t="56774" x="1058863" y="3881438"/>
          <p14:tracePt t="56782" x="1014413" y="3862388"/>
          <p14:tracePt t="56790" x="949325" y="3835400"/>
          <p14:tracePt t="56798" x="885825" y="3798888"/>
          <p14:tracePt t="56806" x="822325" y="3752850"/>
          <p14:tracePt t="56814" x="720725" y="3716338"/>
          <p14:tracePt t="56822" x="639763" y="3662363"/>
          <p14:tracePt t="56831" x="547688" y="3616325"/>
          <p14:tracePt t="56838" x="465138" y="3579813"/>
          <p14:tracePt t="56847" x="384175" y="3552825"/>
          <p14:tracePt t="56864" x="238125" y="3487738"/>
          <p14:tracePt t="56870" x="182563" y="3460750"/>
          <p14:tracePt t="56879" x="119063" y="3424238"/>
          <p14:tracePt t="56886" x="55563" y="3397250"/>
          <p14:tracePt t="57094" x="100013" y="3470275"/>
          <p14:tracePt t="57102" x="155575" y="3479800"/>
          <p14:tracePt t="57110" x="219075" y="3479800"/>
          <p14:tracePt t="57118" x="255588" y="3479800"/>
          <p14:tracePt t="57126" x="282575" y="3479800"/>
          <p14:tracePt t="57134" x="319088" y="3479800"/>
          <p14:tracePt t="57142" x="319088" y="3470275"/>
          <p14:tracePt t="57150" x="328613" y="3460750"/>
          <p14:tracePt t="57158" x="347663" y="3451225"/>
          <p14:tracePt t="57166" x="355600" y="3443288"/>
          <p14:tracePt t="57174" x="374650" y="3433763"/>
          <p14:tracePt t="57182" x="384175" y="3424238"/>
          <p14:tracePt t="57190" x="401638" y="3397250"/>
          <p14:tracePt t="57198" x="428625" y="3370263"/>
          <p14:tracePt t="57206" x="474663" y="3341688"/>
          <p14:tracePt t="57214" x="557213" y="3287713"/>
          <p14:tracePt t="57222" x="657225" y="3232150"/>
          <p14:tracePt t="57231" x="757238" y="3168650"/>
          <p14:tracePt t="57238" x="876300" y="3095625"/>
          <p14:tracePt t="57247" x="995363" y="3022600"/>
          <p14:tracePt t="57254" x="1123950" y="2930525"/>
          <p14:tracePt t="57263" x="1277938" y="2857500"/>
          <p14:tracePt t="57270" x="1416050" y="2767013"/>
          <p14:tracePt t="57279" x="1570038" y="2693988"/>
          <p14:tracePt t="57286" x="1735138" y="2611438"/>
          <p14:tracePt t="57295" x="1908175" y="2557463"/>
          <p14:tracePt t="57302" x="2073275" y="2492375"/>
          <p14:tracePt t="57310" x="2255838" y="2447925"/>
          <p14:tracePt t="57318" x="2411413" y="2419350"/>
          <p14:tracePt t="57326" x="2593975" y="2374900"/>
          <p14:tracePt t="57334" x="2776538" y="2355850"/>
          <p14:tracePt t="57342" x="2940050" y="2338388"/>
          <p14:tracePt t="57350" x="3122613" y="2328863"/>
          <p14:tracePt t="57358" x="3306763" y="2309813"/>
          <p14:tracePt t="57366" x="3489325" y="2292350"/>
          <p14:tracePt t="57374" x="3635375" y="2282825"/>
          <p14:tracePt t="57382" x="3762375" y="2282825"/>
          <p14:tracePt t="57390" x="3890963" y="2265363"/>
          <p14:tracePt t="57398" x="4000500" y="2265363"/>
          <p14:tracePt t="57406" x="4090988" y="2265363"/>
          <p14:tracePt t="57414" x="4146550" y="2265363"/>
          <p14:tracePt t="57422" x="4210050" y="2265363"/>
          <p14:tracePt t="57431" x="4256088" y="2292350"/>
          <p14:tracePt t="57438" x="4302125" y="2309813"/>
          <p14:tracePt t="57447" x="4329113" y="2346325"/>
          <p14:tracePt t="57454" x="4365625" y="2392363"/>
          <p14:tracePt t="57463" x="4402138" y="2455863"/>
          <p14:tracePt t="57470" x="4465638" y="2557463"/>
          <p14:tracePt t="57478" x="4502150" y="2657475"/>
          <p14:tracePt t="57486" x="4594225" y="2784475"/>
          <p14:tracePt t="57495" x="4667250" y="2922588"/>
          <p14:tracePt t="57502" x="4776788" y="3059113"/>
          <p14:tracePt t="57510" x="4886325" y="3214688"/>
          <p14:tracePt t="57518" x="5005388" y="3351213"/>
          <p14:tracePt t="57526" x="5114925" y="3470275"/>
          <p14:tracePt t="57534" x="5195888" y="3606800"/>
          <p14:tracePt t="57542" x="5305425" y="3706813"/>
          <p14:tracePt t="57550" x="5407025" y="3798888"/>
          <p14:tracePt t="57558" x="5487988" y="3852863"/>
          <p14:tracePt t="57566" x="5570538" y="3889375"/>
          <p14:tracePt t="57574" x="5634038" y="3917950"/>
          <p14:tracePt t="57582" x="5662613" y="3935413"/>
          <p14:tracePt t="57590" x="5680075" y="3944938"/>
          <p14:tracePt t="57598" x="5689600" y="3944938"/>
          <p14:tracePt t="57654" x="5670550" y="3944938"/>
          <p14:tracePt t="57663" x="5643563" y="3971925"/>
          <p14:tracePt t="57670" x="5597525" y="3981450"/>
          <p14:tracePt t="57679" x="5534025" y="4008438"/>
          <p14:tracePt t="57686" x="5470525" y="4027488"/>
          <p14:tracePt t="57694" x="5397500" y="4073525"/>
          <p14:tracePt t="57702" x="5297488" y="4110038"/>
          <p14:tracePt t="57711" x="5214938" y="4154488"/>
          <p14:tracePt t="57718" x="5095875" y="4210050"/>
          <p14:tracePt t="57726" x="4986338" y="4256088"/>
          <p14:tracePt t="57735" x="4849813" y="4310063"/>
          <p14:tracePt t="57742" x="4721225" y="4356100"/>
          <p14:tracePt t="57750" x="4565650" y="4383088"/>
          <p14:tracePt t="57758" x="4419600" y="4419600"/>
          <p14:tracePt t="57766" x="4256088" y="4419600"/>
          <p14:tracePt t="57774" x="4110038" y="4419600"/>
          <p14:tracePt t="57782" x="3963988" y="4419600"/>
          <p14:tracePt t="57790" x="3798888" y="4419600"/>
          <p14:tracePt t="57798" x="3652838" y="4410075"/>
          <p14:tracePt t="57806" x="3525838" y="4392613"/>
          <p14:tracePt t="57814" x="3397250" y="4392613"/>
          <p14:tracePt t="57822" x="3306763" y="4392613"/>
          <p14:tracePt t="57830" x="3232150" y="4383088"/>
          <p14:tracePt t="57838" x="3151188" y="4373563"/>
          <p14:tracePt t="57847" x="3095625" y="4373563"/>
          <p14:tracePt t="57854" x="3059113" y="4373563"/>
          <p14:tracePt t="57863" x="3013075" y="4356100"/>
          <p14:tracePt t="57880" x="2949575" y="4337050"/>
          <p14:tracePt t="57886" x="2922588" y="4319588"/>
          <p14:tracePt t="57895" x="2876550" y="4300538"/>
          <p14:tracePt t="57902" x="2849563" y="4273550"/>
          <p14:tracePt t="57911" x="2803525" y="4246563"/>
          <p14:tracePt t="57918" x="2757488" y="4210050"/>
          <p14:tracePt t="57926" x="2684463" y="4154488"/>
          <p14:tracePt t="57934" x="2620963" y="4117975"/>
          <p14:tracePt t="57942" x="2547938" y="4073525"/>
          <p14:tracePt t="57950" x="2428875" y="4037013"/>
          <p14:tracePt t="57958" x="2319338" y="4008438"/>
          <p14:tracePt t="57966" x="2219325" y="3981450"/>
          <p14:tracePt t="57974" x="2109788" y="3963988"/>
          <p14:tracePt t="57982" x="2009775" y="3935413"/>
          <p14:tracePt t="57990" x="1917700" y="3935413"/>
          <p14:tracePt t="57998" x="1827213" y="3927475"/>
          <p14:tracePt t="58006" x="1735138" y="3908425"/>
          <p14:tracePt t="58014" x="1652588" y="3908425"/>
          <p14:tracePt t="58022" x="1562100" y="3898900"/>
          <p14:tracePt t="58030" x="1489075" y="3881438"/>
          <p14:tracePt t="58038" x="1406525" y="3871913"/>
          <p14:tracePt t="58047" x="1314450" y="3844925"/>
          <p14:tracePt t="58054" x="1233488" y="3825875"/>
          <p14:tracePt t="58063" x="1160463" y="3798888"/>
          <p14:tracePt t="58070" x="1095375" y="3789363"/>
          <p14:tracePt t="58079" x="1031875" y="3762375"/>
          <p14:tracePt t="58086" x="995363" y="3752850"/>
          <p14:tracePt t="58095" x="949325" y="3735388"/>
          <p14:tracePt t="58102" x="904875" y="3725863"/>
          <p14:tracePt t="58111" x="885825" y="3706813"/>
          <p14:tracePt t="58118" x="868363" y="3698875"/>
          <p14:tracePt t="58126" x="858838" y="3670300"/>
          <p14:tracePt t="58142" x="858838" y="3652838"/>
          <p14:tracePt t="58150" x="858838" y="3633788"/>
          <p14:tracePt t="58158" x="858838" y="3606800"/>
          <p14:tracePt t="58166" x="858838" y="3589338"/>
          <p14:tracePt t="58174" x="876300" y="3570288"/>
          <p14:tracePt t="58182" x="904875" y="3543300"/>
          <p14:tracePt t="58190" x="941388" y="3524250"/>
          <p14:tracePt t="58198" x="985838" y="3506788"/>
          <p14:tracePt t="58206" x="1031875" y="3479800"/>
          <p14:tracePt t="58214" x="1077913" y="3460750"/>
          <p14:tracePt t="58222" x="1104900" y="3433763"/>
          <p14:tracePt t="58230" x="1150938" y="3406775"/>
          <p14:tracePt t="58238" x="1196975" y="3378200"/>
          <p14:tracePt t="58247" x="1277938" y="3341688"/>
          <p14:tracePt t="58254" x="1370013" y="3297238"/>
          <p14:tracePt t="58263" x="1506538" y="3251200"/>
          <p14:tracePt t="58270" x="1652588" y="3195638"/>
          <p14:tracePt t="58279" x="1844675" y="3132138"/>
          <p14:tracePt t="58286" x="2017713" y="3049588"/>
          <p14:tracePt t="58295" x="2236788" y="2968625"/>
          <p14:tracePt t="58302" x="2438400" y="2886075"/>
          <p14:tracePt t="58311" x="2611438" y="2784475"/>
          <p14:tracePt t="58318" x="2786063" y="2730500"/>
          <p14:tracePt t="58326" x="2932113" y="2647950"/>
          <p14:tracePt t="58334" x="3049588" y="2593975"/>
          <p14:tracePt t="58342" x="3132138" y="2565400"/>
          <p14:tracePt t="58350" x="3178175" y="2547938"/>
          <p14:tracePt t="58358" x="3205163" y="2528888"/>
          <p14:tracePt t="58366" x="3214688" y="2528888"/>
          <p14:tracePt t="58374" x="3224213" y="2528888"/>
          <p14:tracePt t="58398" x="3232150" y="2528888"/>
          <p14:tracePt t="58406" x="3241675" y="2528888"/>
          <p14:tracePt t="58414" x="3241675" y="2547938"/>
          <p14:tracePt t="58422" x="3270250" y="2584450"/>
          <p14:tracePt t="58430" x="3297238" y="2611438"/>
          <p14:tracePt t="58438" x="3306763" y="2657475"/>
          <p14:tracePt t="58446" x="3314700" y="2693988"/>
          <p14:tracePt t="58454" x="3314700" y="2740025"/>
          <p14:tracePt t="58463" x="3306763" y="2794000"/>
          <p14:tracePt t="58470" x="3278188" y="2840038"/>
          <p14:tracePt t="58479" x="3241675" y="2903538"/>
          <p14:tracePt t="58486" x="3195638" y="2949575"/>
          <p14:tracePt t="58495" x="3141663" y="3005138"/>
          <p14:tracePt t="58502" x="3078163" y="3059113"/>
          <p14:tracePt t="58511" x="2995613" y="3114675"/>
          <p14:tracePt t="58518" x="2895600" y="3168650"/>
          <p14:tracePt t="58527" x="2803525" y="3205163"/>
          <p14:tracePt t="58534" x="2684463" y="3251200"/>
          <p14:tracePt t="58542" x="2557463" y="3278188"/>
          <p14:tracePt t="58550" x="2419350" y="3297238"/>
          <p14:tracePt t="58558" x="2292350" y="3297238"/>
          <p14:tracePt t="58566" x="2163763" y="3297238"/>
          <p14:tracePt t="58574" x="2046288" y="3297238"/>
          <p14:tracePt t="58582" x="1900238" y="3297238"/>
          <p14:tracePt t="58590" x="1781175" y="3287713"/>
          <p14:tracePt t="58598" x="1671638" y="3278188"/>
          <p14:tracePt t="58606" x="1579563" y="3260725"/>
          <p14:tracePt t="58614" x="1497013" y="3241675"/>
          <p14:tracePt t="58622" x="1452563" y="3214688"/>
          <p14:tracePt t="58630" x="1416050" y="3205163"/>
          <p14:tracePt t="58638" x="1406525" y="3195638"/>
          <p14:tracePt t="58646" x="1397000" y="3187700"/>
          <p14:tracePt t="58654" x="1397000" y="3178175"/>
          <p14:tracePt t="58670" x="1397000" y="3159125"/>
          <p14:tracePt t="58679" x="1416050" y="3122613"/>
          <p14:tracePt t="58686" x="1433513" y="3078163"/>
          <p14:tracePt t="58695" x="1470025" y="3032125"/>
          <p14:tracePt t="58702" x="1525588" y="2968625"/>
          <p14:tracePt t="58711" x="1589088" y="2903538"/>
          <p14:tracePt t="58718" x="1681163" y="2830513"/>
          <p14:tracePt t="58727" x="1762125" y="2757488"/>
          <p14:tracePt t="58734" x="1844675" y="2674938"/>
          <p14:tracePt t="58742" x="1927225" y="2601913"/>
          <p14:tracePt t="58750" x="2027238" y="2547938"/>
          <p14:tracePt t="58758" x="2109788" y="2484438"/>
          <p14:tracePt t="58766" x="2209800" y="2411413"/>
          <p14:tracePt t="58774" x="2328863" y="2346325"/>
          <p14:tracePt t="58782" x="2428875" y="2309813"/>
          <p14:tracePt t="58790" x="2530475" y="2246313"/>
          <p14:tracePt t="58798" x="2603500" y="2228850"/>
          <p14:tracePt t="58806" x="2684463" y="2200275"/>
          <p14:tracePt t="58814" x="2767013" y="2173288"/>
          <p14:tracePt t="58822" x="2813050" y="2146300"/>
          <p14:tracePt t="58830" x="2867025" y="2136775"/>
          <p14:tracePt t="58838" x="2895600" y="2136775"/>
          <p14:tracePt t="58847" x="2932113" y="2127250"/>
          <p14:tracePt t="58854" x="2959100" y="2127250"/>
          <p14:tracePt t="58863" x="2986088" y="2127250"/>
          <p14:tracePt t="58870" x="3005138" y="2127250"/>
          <p14:tracePt t="58879" x="3032125" y="2127250"/>
          <p14:tracePt t="58886" x="3068638" y="2136775"/>
          <p14:tracePt t="58895" x="3095625" y="2146300"/>
          <p14:tracePt t="58902" x="3122613" y="2155825"/>
          <p14:tracePt t="58911" x="3141663" y="2173288"/>
          <p14:tracePt t="58918" x="3178175" y="2192338"/>
          <p14:tracePt t="58927" x="3195638" y="2200275"/>
          <p14:tracePt t="58934" x="3214688" y="2209800"/>
          <p14:tracePt t="58942" x="3224213" y="2209800"/>
          <p14:tracePt t="58950" x="3224213" y="2219325"/>
          <p14:tracePt t="58966" x="3224213" y="2228850"/>
          <p14:tracePt t="58974" x="3224213" y="2236788"/>
          <p14:tracePt t="58982" x="3224213" y="2265363"/>
          <p14:tracePt t="58990" x="3187700" y="2292350"/>
          <p14:tracePt t="58998" x="3122613" y="2346325"/>
          <p14:tracePt t="59006" x="3022600" y="2401888"/>
          <p14:tracePt t="59014" x="2886075" y="2465388"/>
          <p14:tracePt t="59022" x="2776538" y="2520950"/>
          <p14:tracePt t="59030" x="2640013" y="2584450"/>
          <p14:tracePt t="59038" x="2484438" y="2638425"/>
          <p14:tracePt t="59046" x="2355850" y="2703513"/>
          <p14:tracePt t="59054" x="2182813" y="2767013"/>
          <p14:tracePt t="59063" x="2036763" y="2813050"/>
          <p14:tracePt t="59070" x="1881188" y="2867025"/>
          <p14:tracePt t="59079" x="1735138" y="2913063"/>
          <p14:tracePt t="59086" x="1606550" y="2959100"/>
          <p14:tracePt t="59095" x="1506538" y="2995613"/>
          <p14:tracePt t="59102" x="1423988" y="3022600"/>
          <p14:tracePt t="59110" x="1360488" y="3049588"/>
          <p14:tracePt t="59118" x="1333500" y="3049588"/>
          <p14:tracePt t="59166" x="1333500" y="3041650"/>
          <p14:tracePt t="59174" x="1360488" y="3013075"/>
          <p14:tracePt t="59182" x="1406525" y="2968625"/>
          <p14:tracePt t="59190" x="1452563" y="2930525"/>
          <p14:tracePt t="59198" x="1516063" y="2876550"/>
          <p14:tracePt t="59206" x="1616075" y="2803525"/>
          <p14:tracePt t="59214" x="1717675" y="2730500"/>
          <p14:tracePt t="59222" x="1854200" y="2674938"/>
          <p14:tracePt t="59230" x="1973263" y="2601913"/>
          <p14:tracePt t="59238" x="2100263" y="2520950"/>
          <p14:tracePt t="59246" x="2236788" y="2465388"/>
          <p14:tracePt t="59254" x="2374900" y="2392363"/>
          <p14:tracePt t="59263" x="2501900" y="2328863"/>
          <p14:tracePt t="59270" x="2620963" y="2282825"/>
          <p14:tracePt t="59279" x="2703513" y="2265363"/>
          <p14:tracePt t="59286" x="2794000" y="2246313"/>
          <p14:tracePt t="59295" x="2876550" y="2219325"/>
          <p14:tracePt t="59302" x="2968625" y="2219325"/>
          <p14:tracePt t="59310" x="3059113" y="2219325"/>
          <p14:tracePt t="59318" x="3168650" y="2219325"/>
          <p14:tracePt t="59327" x="3278188" y="2219325"/>
          <p14:tracePt t="59334" x="3387725" y="2228850"/>
          <p14:tracePt t="59342" x="3497263" y="2255838"/>
          <p14:tracePt t="59350" x="3598863" y="2292350"/>
          <p14:tracePt t="59358" x="3716338" y="2338388"/>
          <p14:tracePt t="59366" x="3798888" y="2382838"/>
          <p14:tracePt t="59374" x="3898900" y="2438400"/>
          <p14:tracePt t="59383" x="3990975" y="2492375"/>
          <p14:tracePt t="59390" x="4083050" y="2565400"/>
          <p14:tracePt t="59398" x="4164013" y="2620963"/>
          <p14:tracePt t="59406" x="4210050" y="2667000"/>
          <p14:tracePt t="59414" x="4273550" y="2720975"/>
          <p14:tracePt t="59422" x="4329113" y="2767013"/>
          <p14:tracePt t="59430" x="4365625" y="2820988"/>
          <p14:tracePt t="59438" x="4392613" y="2849563"/>
          <p14:tracePt t="59446" x="4438650" y="2894013"/>
          <p14:tracePt t="59454" x="4475163" y="2949575"/>
          <p14:tracePt t="59462" x="4502150" y="2995613"/>
          <p14:tracePt t="59470" x="4529138" y="3022600"/>
          <p14:tracePt t="59479" x="4557713" y="3049588"/>
          <p14:tracePt t="59486" x="4575175" y="3078163"/>
          <p14:tracePt t="59495" x="4584700" y="3095625"/>
          <p14:tracePt t="59502" x="4602163" y="3114675"/>
          <p14:tracePt t="59511" x="4611688" y="3114675"/>
          <p14:tracePt t="59518" x="4611688" y="3122613"/>
          <p14:tracePt t="59566" x="4602163" y="3141663"/>
          <p14:tracePt t="59574" x="4557713" y="3168650"/>
          <p14:tracePt t="59582" x="4475163" y="3195638"/>
          <p14:tracePt t="59590" x="4346575" y="3241675"/>
          <p14:tracePt t="59598" x="4219575" y="3268663"/>
          <p14:tracePt t="59606" x="4064000" y="3314700"/>
          <p14:tracePt t="59614" x="3917950" y="3341688"/>
          <p14:tracePt t="59622" x="3735388" y="3370263"/>
          <p14:tracePt t="59630" x="3562350" y="3414713"/>
          <p14:tracePt t="59638" x="3379788" y="3451225"/>
          <p14:tracePt t="59646" x="3232150" y="3479800"/>
          <p14:tracePt t="59654" x="3049588" y="3506788"/>
          <p14:tracePt t="59662" x="2886075" y="3524250"/>
          <p14:tracePt t="59670" x="2720975" y="3524250"/>
          <p14:tracePt t="59679" x="2593975" y="3524250"/>
          <p14:tracePt t="59686" x="2484438" y="3524250"/>
          <p14:tracePt t="59695" x="2382838" y="3506788"/>
          <p14:tracePt t="59702" x="2328863" y="3479800"/>
          <p14:tracePt t="59711" x="2282825" y="3443288"/>
          <p14:tracePt t="59718" x="2246313" y="3414713"/>
          <p14:tracePt t="59727" x="2219325" y="3351213"/>
          <p14:tracePt t="59734" x="2200275" y="3305175"/>
          <p14:tracePt t="59743" x="2192338" y="3241675"/>
          <p14:tracePt t="59750" x="2173288" y="3187700"/>
          <p14:tracePt t="59758" x="2173288" y="3095625"/>
          <p14:tracePt t="59766" x="2192338" y="3013075"/>
          <p14:tracePt t="59774" x="2219325" y="2922588"/>
          <p14:tracePt t="59782" x="2246313" y="2820988"/>
          <p14:tracePt t="59790" x="2282825" y="2757488"/>
          <p14:tracePt t="59798" x="2355850" y="2674938"/>
          <p14:tracePt t="59806" x="2411413" y="2611438"/>
          <p14:tracePt t="59814" x="2474913" y="2557463"/>
          <p14:tracePt t="59822" x="2574925" y="2484438"/>
          <p14:tracePt t="59830" x="2640013" y="2447925"/>
          <p14:tracePt t="59838" x="2720975" y="2411413"/>
          <p14:tracePt t="59846" x="2786063" y="2382838"/>
          <p14:tracePt t="59854" x="2840038" y="2365375"/>
          <p14:tracePt t="59862" x="2913063" y="2365375"/>
          <p14:tracePt t="59879" x="3095625" y="2365375"/>
          <p14:tracePt t="59886" x="3195638" y="2365375"/>
          <p14:tracePt t="59895" x="3306763" y="2374900"/>
          <p14:tracePt t="59902" x="3416300" y="2401888"/>
          <p14:tracePt t="59911" x="3516313" y="2428875"/>
          <p14:tracePt t="59918" x="3606800" y="2474913"/>
          <p14:tracePt t="59927" x="3725863" y="2528888"/>
          <p14:tracePt t="59934" x="3825875" y="2584450"/>
          <p14:tracePt t="59943" x="3927475" y="2657475"/>
          <p14:tracePt t="59950" x="4027488" y="2730500"/>
          <p14:tracePt t="59958" x="4146550" y="2820988"/>
          <p14:tracePt t="59966" x="4246563" y="2903538"/>
          <p14:tracePt t="59974" x="4346575" y="2995613"/>
          <p14:tracePt t="59982" x="4438650" y="3068638"/>
          <p14:tracePt t="59990" x="4521200" y="3151188"/>
          <p14:tracePt t="59998" x="4621213" y="3232150"/>
          <p14:tracePt t="60006" x="4703763" y="3305175"/>
          <p14:tracePt t="60014" x="4794250" y="3378200"/>
          <p14:tracePt t="60022" x="4857750" y="3443288"/>
          <p14:tracePt t="60030" x="4922838" y="3516313"/>
          <p14:tracePt t="60038" x="4976813" y="3579813"/>
          <p14:tracePt t="60046" x="5005388" y="3606800"/>
          <p14:tracePt t="60054" x="5041900" y="3652838"/>
          <p14:tracePt t="60062" x="5068888" y="3679825"/>
          <p14:tracePt t="60070" x="5078413" y="3698875"/>
          <p14:tracePt t="60086" x="5078413" y="3706813"/>
          <p14:tracePt t="60095" x="5078413" y="3716338"/>
          <p14:tracePt t="60102" x="5068888" y="3725863"/>
          <p14:tracePt t="60111" x="5022850" y="3752850"/>
          <p14:tracePt t="60118" x="4940300" y="3762375"/>
          <p14:tracePt t="60126" x="4830763" y="3789363"/>
          <p14:tracePt t="60135" x="4703763" y="3816350"/>
          <p14:tracePt t="60143" x="4502150" y="3835400"/>
          <p14:tracePt t="60150" x="4319588" y="3862388"/>
          <p14:tracePt t="60158" x="4110038" y="3898900"/>
          <p14:tracePt t="60166" x="3871913" y="3917950"/>
          <p14:tracePt t="60174" x="3625850" y="3944938"/>
          <p14:tracePt t="60182" x="3351213" y="3981450"/>
          <p14:tracePt t="60190" x="3114675" y="4000500"/>
          <p14:tracePt t="60198" x="2876550" y="4017963"/>
          <p14:tracePt t="60206" x="2676525" y="4017963"/>
          <p14:tracePt t="60214" x="2493963" y="4017963"/>
          <p14:tracePt t="60222" x="2309813" y="3981450"/>
          <p14:tracePt t="60230" x="2146300" y="3954463"/>
          <p14:tracePt t="60238" x="2000250" y="3908425"/>
          <p14:tracePt t="60246" x="1863725" y="3862388"/>
          <p14:tracePt t="60254" x="1744663" y="3808413"/>
          <p14:tracePt t="60262" x="1644650" y="3752850"/>
          <p14:tracePt t="60270" x="1579563" y="3698875"/>
          <p14:tracePt t="60278" x="1533525" y="3643313"/>
          <p14:tracePt t="60286" x="1497013" y="3616325"/>
          <p14:tracePt t="60295" x="1479550" y="3570288"/>
          <p14:tracePt t="60302" x="1452563" y="3524250"/>
          <p14:tracePt t="60311" x="1452563" y="3497263"/>
          <p14:tracePt t="60318" x="1443038" y="3451225"/>
          <p14:tracePt t="60326" x="1443038" y="3433763"/>
          <p14:tracePt t="60334" x="1443038" y="3424238"/>
          <p14:tracePt t="60406" x="1452563" y="3433763"/>
          <p14:tracePt t="60414" x="1479550" y="3479800"/>
          <p14:tracePt t="60422" x="1525588" y="3543300"/>
          <p14:tracePt t="60430" x="1598613" y="3643313"/>
          <p14:tracePt t="60438" x="1708150" y="3762375"/>
          <p14:tracePt t="60446" x="1827213" y="3871913"/>
          <p14:tracePt t="60454" x="1944688" y="3990975"/>
          <p14:tracePt t="60462" x="2082800" y="4100513"/>
          <p14:tracePt t="60470" x="2219325" y="4191000"/>
          <p14:tracePt t="60478" x="2374900" y="4283075"/>
          <p14:tracePt t="60486" x="2520950" y="4356100"/>
          <p14:tracePt t="60495" x="2676525" y="4419600"/>
          <p14:tracePt t="60502" x="2794000" y="4475163"/>
          <p14:tracePt t="60511" x="2940050" y="4538663"/>
          <p14:tracePt t="60518" x="3078163" y="4584700"/>
          <p14:tracePt t="60526" x="3205163" y="4621213"/>
          <p14:tracePt t="60534" x="3314700" y="4648200"/>
          <p14:tracePt t="60543" x="3452813" y="4665663"/>
          <p14:tracePt t="60551" x="3543300" y="4684713"/>
          <p14:tracePt t="60559" x="3652838" y="4694238"/>
          <p14:tracePt t="60566" x="3744913" y="4694238"/>
          <p14:tracePt t="60574" x="3862388" y="4675188"/>
          <p14:tracePt t="60582" x="3981450" y="4621213"/>
          <p14:tracePt t="60590" x="4110038" y="4556125"/>
          <p14:tracePt t="60598" x="4246563" y="4483100"/>
          <p14:tracePt t="60606" x="4365625" y="4392613"/>
          <p14:tracePt t="60614" x="4521200" y="4300538"/>
          <p14:tracePt t="60622" x="4638675" y="4200525"/>
          <p14:tracePt t="60630" x="4757738" y="4110038"/>
          <p14:tracePt t="60638" x="4876800" y="4037013"/>
          <p14:tracePt t="60646" x="4976813" y="3981450"/>
          <p14:tracePt t="60654" x="5049838" y="3935413"/>
          <p14:tracePt t="60662" x="5114925" y="3898900"/>
          <p14:tracePt t="60670" x="5151438" y="3881438"/>
          <p14:tracePt t="60678" x="5178425" y="3871913"/>
          <p14:tracePt t="60686" x="5187950" y="3862388"/>
          <p14:tracePt t="60695" x="5195888" y="3862388"/>
          <p14:tracePt t="60782" x="5178425" y="3871913"/>
          <p14:tracePt t="60790" x="5132388" y="3908425"/>
          <p14:tracePt t="60798" x="5068888" y="3963988"/>
          <p14:tracePt t="60806" x="4986338" y="4017963"/>
          <p14:tracePt t="60814" x="4867275" y="4090988"/>
          <p14:tracePt t="60822" x="4711700" y="4154488"/>
          <p14:tracePt t="60830" x="4548188" y="4200525"/>
          <p14:tracePt t="60838" x="4383088" y="4227513"/>
          <p14:tracePt t="60846" x="4164013" y="4227513"/>
          <p14:tracePt t="60861" x="3898900" y="4227513"/>
          <p14:tracePt t="60862" x="3562350" y="4227513"/>
          <p14:tracePt t="60870" x="3241675" y="4200525"/>
          <p14:tracePt t="60878" x="2903538" y="4173538"/>
          <p14:tracePt t="60886" x="2547938" y="4137025"/>
          <p14:tracePt t="60895" x="2155825" y="4073525"/>
          <p14:tracePt t="60902" x="1844675" y="4054475"/>
          <p14:tracePt t="60911" x="1616075" y="4054475"/>
          <p14:tracePt t="60918" x="1406525" y="4017963"/>
          <p14:tracePt t="60927" x="1241425" y="4000500"/>
          <p14:tracePt t="60934" x="1095375" y="3971925"/>
          <p14:tracePt t="60943" x="985838" y="3963988"/>
          <p14:tracePt t="60950" x="904875" y="3917950"/>
          <p14:tracePt t="60959" x="839788" y="3889375"/>
          <p14:tracePt t="60966" x="793750" y="3862388"/>
          <p14:tracePt t="60975" x="776288" y="3825875"/>
          <p14:tracePt t="60982" x="749300" y="3798888"/>
          <p14:tracePt t="60990" x="739775" y="3752850"/>
          <p14:tracePt t="60998" x="739775" y="3735388"/>
          <p14:tracePt t="61006" x="739775" y="3706813"/>
          <p14:tracePt t="61014" x="739775" y="3662363"/>
          <p14:tracePt t="61022" x="766763" y="3633788"/>
          <p14:tracePt t="61030" x="785813" y="3606800"/>
          <p14:tracePt t="61038" x="822325" y="3560763"/>
          <p14:tracePt t="61046" x="849313" y="3516313"/>
          <p14:tracePt t="61054" x="904875" y="3443288"/>
          <p14:tracePt t="61062" x="958850" y="3378200"/>
          <p14:tracePt t="61070" x="1041400" y="3314700"/>
          <p14:tracePt t="61078" x="1114425" y="3241675"/>
          <p14:tracePt t="61086" x="1214438" y="3141663"/>
          <p14:tracePt t="61094" x="1314450" y="3068638"/>
          <p14:tracePt t="61102" x="1452563" y="2959100"/>
          <p14:tracePt t="61111" x="1589088" y="2857500"/>
          <p14:tracePt t="61118" x="1725613" y="2767013"/>
          <p14:tracePt t="61127" x="1863725" y="2674938"/>
          <p14:tracePt t="61134" x="1990725" y="2601913"/>
          <p14:tracePt t="61142" x="2109788" y="2528888"/>
          <p14:tracePt t="61150" x="2209800" y="2465388"/>
          <p14:tracePt t="61159" x="2292350" y="2428875"/>
          <p14:tracePt t="61166" x="2374900" y="2401888"/>
          <p14:tracePt t="61174" x="2428875" y="2392363"/>
          <p14:tracePt t="61182" x="2493963" y="2374900"/>
          <p14:tracePt t="61190" x="2520950" y="2374900"/>
          <p14:tracePt t="61198" x="2557463" y="2374900"/>
          <p14:tracePt t="61206" x="2603500" y="2382838"/>
          <p14:tracePt t="61214" x="2630488" y="2401888"/>
          <p14:tracePt t="61222" x="2667000" y="2419350"/>
          <p14:tracePt t="61230" x="2703513" y="2447925"/>
          <p14:tracePt t="61238" x="2757488" y="2492375"/>
          <p14:tracePt t="61246" x="2813050" y="2557463"/>
          <p14:tracePt t="61254" x="2876550" y="2630488"/>
          <p14:tracePt t="61262" x="2949575" y="2711450"/>
          <p14:tracePt t="61270" x="3049588" y="2813050"/>
          <p14:tracePt t="61278" x="3151188" y="2913063"/>
          <p14:tracePt t="61286" x="3251200" y="3022600"/>
          <p14:tracePt t="61294" x="3379788" y="3141663"/>
          <p14:tracePt t="61302" x="3497263" y="3241675"/>
          <p14:tracePt t="61311" x="3616325" y="3360738"/>
          <p14:tracePt t="61318" x="3735388" y="3470275"/>
          <p14:tracePt t="61327" x="3835400" y="3552825"/>
          <p14:tracePt t="61334" x="3954463" y="3662363"/>
          <p14:tracePt t="61343" x="4064000" y="3752850"/>
          <p14:tracePt t="61350" x="4146550" y="3835400"/>
          <p14:tracePt t="61359" x="4246563" y="3908425"/>
          <p14:tracePt t="61366" x="4329113" y="3971925"/>
          <p14:tracePt t="61375" x="4411663" y="4044950"/>
          <p14:tracePt t="61382" x="4465638" y="4090988"/>
          <p14:tracePt t="61390" x="4511675" y="4127500"/>
          <p14:tracePt t="61398" x="4538663" y="4154488"/>
          <p14:tracePt t="61406" x="4557713" y="4164013"/>
          <p14:tracePt t="61486" x="4548188" y="4183063"/>
          <p14:tracePt t="61494" x="4521200" y="4210050"/>
          <p14:tracePt t="61502" x="4502150" y="4237038"/>
          <p14:tracePt t="61511" x="4465638" y="4283075"/>
          <p14:tracePt t="61518" x="4456113" y="4310063"/>
          <p14:tracePt t="61527" x="4448175" y="4346575"/>
          <p14:tracePt t="61534" x="4438650" y="4365625"/>
          <p14:tracePt t="61543" x="4429125" y="4383088"/>
          <p14:tracePt t="61550" x="4429125" y="4402138"/>
          <p14:tracePt t="61566" x="4429125" y="4410075"/>
          <p14:tracePt t="61575" x="4429125" y="4419600"/>
          <p14:tracePt t="61582" x="4438650" y="4419600"/>
          <p14:tracePt t="61590" x="4475163" y="4429125"/>
          <p14:tracePt t="61598" x="4511675" y="4438650"/>
          <p14:tracePt t="61606" x="4575175" y="4438650"/>
          <p14:tracePt t="61614" x="4667250" y="4438650"/>
          <p14:tracePt t="61622" x="4784725" y="4383088"/>
          <p14:tracePt t="61630" x="4895850" y="4337050"/>
          <p14:tracePt t="61638" x="5032375" y="4246563"/>
          <p14:tracePt t="61646" x="5187950" y="4137025"/>
          <p14:tracePt t="61654" x="5305425" y="4037013"/>
          <p14:tracePt t="61662" x="5424488" y="3908425"/>
          <p14:tracePt t="61670" x="5534025" y="3808413"/>
          <p14:tracePt t="61678" x="5589588" y="3725863"/>
          <p14:tracePt t="61686" x="5626100" y="3662363"/>
          <p14:tracePt t="61694" x="5643563" y="3616325"/>
          <p14:tracePt t="61702" x="5643563" y="3597275"/>
          <p14:tracePt t="61711" x="5643563" y="3579813"/>
          <p14:tracePt t="61718" x="5616575" y="3570288"/>
          <p14:tracePt t="61727" x="5570538" y="3560763"/>
          <p14:tracePt t="61734" x="5497513" y="3533775"/>
          <p14:tracePt t="61743" x="5434013" y="3524250"/>
          <p14:tracePt t="61750" x="5378450" y="3524250"/>
          <p14:tracePt t="61758" x="5334000" y="3524250"/>
          <p14:tracePt t="61766" x="5278438" y="3533775"/>
          <p14:tracePt t="61775" x="5195888" y="3560763"/>
          <p14:tracePt t="61782" x="5105400" y="3589338"/>
          <p14:tracePt t="61790" x="5005388" y="3633788"/>
          <p14:tracePt t="61798" x="4886325" y="3689350"/>
          <p14:tracePt t="61806" x="4776788" y="3743325"/>
          <p14:tracePt t="61814" x="4657725" y="3808413"/>
          <p14:tracePt t="61822" x="4557713" y="3862388"/>
          <p14:tracePt t="61830" x="4475163" y="3898900"/>
          <p14:tracePt t="61838" x="4392613" y="3944938"/>
          <p14:tracePt t="61846" x="4346575" y="3981450"/>
          <p14:tracePt t="61861" x="4319588" y="4000500"/>
          <p14:tracePt t="61862" x="4302125" y="4008438"/>
          <p14:tracePt t="61870" x="4302125" y="4017963"/>
          <p14:tracePt t="61910" x="4310063" y="4017963"/>
          <p14:tracePt t="61918" x="4375150" y="4017963"/>
          <p14:tracePt t="61927" x="4448175" y="3971925"/>
          <p14:tracePt t="61934" x="4565650" y="3927475"/>
          <p14:tracePt t="61943" x="4684713" y="3871913"/>
          <p14:tracePt t="61950" x="4794250" y="3825875"/>
          <p14:tracePt t="61958" x="4895850" y="3771900"/>
          <p14:tracePt t="61966" x="4995863" y="3716338"/>
          <p14:tracePt t="61975" x="5078413" y="3679825"/>
          <p14:tracePt t="61982" x="5141913" y="3625850"/>
          <p14:tracePt t="61990" x="5187950" y="3597275"/>
          <p14:tracePt t="61998" x="5232400" y="3560763"/>
          <p14:tracePt t="62006" x="5260975" y="3543300"/>
          <p14:tracePt t="62014" x="5260975" y="3533775"/>
          <p14:tracePt t="62070" x="5251450" y="3533775"/>
          <p14:tracePt t="62078" x="5241925" y="3533775"/>
          <p14:tracePt t="62086" x="5232400" y="3533775"/>
          <p14:tracePt t="62094" x="5224463" y="3533775"/>
          <p14:tracePt t="62102" x="5214938" y="3533775"/>
          <p14:tracePt t="62127" x="5205413" y="3533775"/>
          <p14:tracePt t="62134" x="5195888" y="3533775"/>
          <p14:tracePt t="62143" x="5178425" y="3533775"/>
          <p14:tracePt t="62150" x="5159375" y="3533775"/>
          <p14:tracePt t="62159" x="5105400" y="3533775"/>
          <p14:tracePt t="62166" x="5049838" y="3533775"/>
          <p14:tracePt t="62175" x="4959350" y="3543300"/>
          <p14:tracePt t="62182" x="4821238" y="3570288"/>
          <p14:tracePt t="62190" x="4694238" y="3616325"/>
          <p14:tracePt t="62198" x="4538663" y="3662363"/>
          <p14:tracePt t="62206" x="4356100" y="3706813"/>
          <p14:tracePt t="62214" x="4119563" y="3752850"/>
          <p14:tracePt t="62222" x="3935413" y="3798888"/>
          <p14:tracePt t="62230" x="3725863" y="3835400"/>
          <p14:tracePt t="62238" x="3552825" y="3835400"/>
          <p14:tracePt t="62246" x="3370263" y="3835400"/>
          <p14:tracePt t="62254" x="3187700" y="3816350"/>
          <p14:tracePt t="62262" x="3005138" y="3798888"/>
          <p14:tracePt t="62270" x="2822575" y="3771900"/>
          <p14:tracePt t="62278" x="2657475" y="3752850"/>
          <p14:tracePt t="62286" x="2484438" y="3735388"/>
          <p14:tracePt t="62294" x="2338388" y="3725863"/>
          <p14:tracePt t="62302" x="2209800" y="3706813"/>
          <p14:tracePt t="62310" x="2136775" y="3706813"/>
          <p14:tracePt t="62318" x="2082800" y="3706813"/>
          <p14:tracePt t="62327" x="2054225" y="3698875"/>
          <p14:tracePt t="62334" x="2046288" y="3689350"/>
          <p14:tracePt t="62366" x="2046288" y="3679825"/>
          <p14:tracePt t="62374" x="2046288" y="3652838"/>
          <p14:tracePt t="62382" x="2046288" y="3625850"/>
          <p14:tracePt t="62391" x="2054225" y="3589338"/>
          <p14:tracePt t="62398" x="2090738" y="3533775"/>
          <p14:tracePt t="62406" x="2109788" y="3487738"/>
          <p14:tracePt t="62414" x="2155825" y="3424238"/>
          <p14:tracePt t="62422" x="2200275" y="3360738"/>
          <p14:tracePt t="62430" x="2246313" y="3297238"/>
          <p14:tracePt t="62438" x="2265363" y="3232150"/>
          <p14:tracePt t="62446" x="2319338" y="3168650"/>
          <p14:tracePt t="62454" x="2338388" y="3122613"/>
          <p14:tracePt t="62462" x="2392363" y="3078163"/>
          <p14:tracePt t="62470" x="2419350" y="3041650"/>
          <p14:tracePt t="62478" x="2474913" y="2995613"/>
          <p14:tracePt t="62486" x="2501900" y="2976563"/>
          <p14:tracePt t="62494" x="2547938" y="2940050"/>
          <p14:tracePt t="62502" x="2574925" y="2922588"/>
          <p14:tracePt t="62510" x="2611438" y="2913063"/>
          <p14:tracePt t="62518" x="2630488" y="2903538"/>
          <p14:tracePt t="62527" x="2657475" y="2886075"/>
          <p14:tracePt t="62534" x="2676525" y="2876550"/>
          <p14:tracePt t="62543" x="2703513" y="2876550"/>
          <p14:tracePt t="62550" x="2720975" y="2876550"/>
          <p14:tracePt t="62559" x="2749550" y="2876550"/>
          <p14:tracePt t="62566" x="2794000" y="2876550"/>
          <p14:tracePt t="62575" x="2822575" y="2876550"/>
          <p14:tracePt t="62582" x="2876550" y="2886075"/>
          <p14:tracePt t="62591" x="2922588" y="2903538"/>
          <p14:tracePt t="62598" x="2986088" y="2930525"/>
          <p14:tracePt t="62606" x="3068638" y="2968625"/>
          <p14:tracePt t="62614" x="3178175" y="2995613"/>
          <p14:tracePt t="62622" x="3314700" y="3041650"/>
          <p14:tracePt t="62630" x="3443288" y="3068638"/>
          <p14:tracePt t="62638" x="3552825" y="3086100"/>
          <p14:tracePt t="62646" x="3652838" y="3086100"/>
          <p14:tracePt t="62654" x="3725863" y="3086100"/>
          <p14:tracePt t="62662" x="3771900" y="3068638"/>
          <p14:tracePt t="62670" x="3789363" y="3059113"/>
          <p14:tracePt t="62678" x="3798888" y="3059113"/>
          <p14:tracePt t="62686" x="3798888" y="3049588"/>
          <p14:tracePt t="62702" x="3798888" y="3041650"/>
          <p14:tracePt t="62710" x="3798888" y="3022600"/>
          <p14:tracePt t="62718" x="3798888" y="3005138"/>
          <p14:tracePt t="62727" x="3781425" y="2976563"/>
          <p14:tracePt t="62734" x="3762375" y="2930525"/>
          <p14:tracePt t="62743" x="3752850" y="2886075"/>
          <p14:tracePt t="62750" x="3744913" y="2857500"/>
          <p14:tracePt t="62759" x="3744913" y="2820988"/>
          <p14:tracePt t="62766" x="3744913" y="2784475"/>
          <p14:tracePt t="62774" x="3744913" y="2757488"/>
          <p14:tracePt t="62782" x="3744913" y="2730500"/>
          <p14:tracePt t="62790" x="3752850" y="2703513"/>
          <p14:tracePt t="62798" x="3771900" y="2667000"/>
          <p14:tracePt t="62806" x="3781425" y="2647950"/>
          <p14:tracePt t="62814" x="3789363" y="2638425"/>
          <p14:tracePt t="62822" x="3798888" y="2638425"/>
          <p14:tracePt t="62830" x="3808413" y="2630488"/>
          <p14:tracePt t="62838" x="3825875" y="2630488"/>
          <p14:tracePt t="62846" x="3844925" y="2630488"/>
          <p14:tracePt t="62854" x="3871913" y="2638425"/>
          <p14:tracePt t="62862" x="3898900" y="2647950"/>
          <p14:tracePt t="62870" x="3944938" y="2667000"/>
          <p14:tracePt t="62878" x="3990975" y="2703513"/>
          <p14:tracePt t="62886" x="4054475" y="2740025"/>
          <p14:tracePt t="62894" x="4119563" y="2794000"/>
          <p14:tracePt t="62902" x="4183063" y="2830513"/>
          <p14:tracePt t="62910" x="4246563" y="2857500"/>
          <p14:tracePt t="62918" x="4292600" y="2894013"/>
          <p14:tracePt t="62927" x="4310063" y="2903538"/>
          <p14:tracePt t="62934" x="4329113" y="2913063"/>
          <p14:tracePt t="62943" x="4338638" y="2913063"/>
          <p14:tracePt t="62950" x="4338638" y="2922588"/>
          <p14:tracePt t="63198" x="4338638" y="2930525"/>
          <p14:tracePt t="63206" x="4356100" y="2995613"/>
          <p14:tracePt t="63214" x="4375150" y="3049588"/>
          <p14:tracePt t="63222" x="4402138" y="3151188"/>
          <p14:tracePt t="63230" x="4465638" y="3268663"/>
          <p14:tracePt t="63238" x="4538663" y="3387725"/>
          <p14:tracePt t="63246" x="4638675" y="3506788"/>
          <p14:tracePt t="63254" x="4740275" y="3579813"/>
          <p14:tracePt t="63262" x="4821238" y="3633788"/>
          <p14:tracePt t="63270" x="4903788" y="3652838"/>
          <p14:tracePt t="63278" x="4959350" y="3670300"/>
          <p14:tracePt t="63286" x="4995863" y="3670300"/>
          <p14:tracePt t="63294" x="5022850" y="3670300"/>
          <p14:tracePt t="63302" x="5049838" y="3670300"/>
          <p14:tracePt t="63310" x="5095875" y="3670300"/>
          <p14:tracePt t="63318" x="5132388" y="3652838"/>
          <p14:tracePt t="63326" x="5178425" y="3643313"/>
          <p14:tracePt t="63334" x="5214938" y="3633788"/>
          <p14:tracePt t="63343" x="5278438" y="3606800"/>
          <p14:tracePt t="63350" x="5324475" y="3597275"/>
          <p14:tracePt t="63359" x="5351463" y="3579813"/>
          <p14:tracePt t="63366" x="5370513" y="3570288"/>
          <p14:tracePt t="63375" x="5407025" y="3552825"/>
          <p14:tracePt t="63382" x="5424488" y="3533775"/>
          <p14:tracePt t="63391" x="5443538" y="3524250"/>
          <p14:tracePt t="63398" x="5461000" y="3516313"/>
          <p14:tracePt t="63407" x="5470525" y="3506788"/>
          <p14:tracePt t="63414" x="5480050" y="3497263"/>
          <p14:tracePt t="63438" x="5487988" y="3497263"/>
          <p14:tracePt t="63446" x="5497513" y="3497263"/>
          <p14:tracePt t="63454" x="5524500" y="3497263"/>
          <p14:tracePt t="63462" x="5553075" y="3497263"/>
          <p14:tracePt t="63470" x="5626100" y="3497263"/>
          <p14:tracePt t="63478" x="5716588" y="3516313"/>
          <p14:tracePt t="63486" x="5835650" y="3524250"/>
          <p14:tracePt t="63494" x="5964238" y="3524250"/>
          <p14:tracePt t="63502" x="6073775" y="3543300"/>
          <p14:tracePt t="63510" x="6219825" y="3552825"/>
          <p14:tracePt t="63518" x="6346825" y="3570288"/>
          <p14:tracePt t="63526" x="6475413" y="3570288"/>
          <p14:tracePt t="63534" x="6584950" y="3579813"/>
          <p14:tracePt t="63543" x="6711950" y="3597275"/>
          <p14:tracePt t="63550" x="6831013" y="3616325"/>
          <p14:tracePt t="63559" x="6923088" y="3616325"/>
          <p14:tracePt t="63566" x="6977063" y="3625850"/>
          <p14:tracePt t="63575" x="7023100" y="3625850"/>
          <p14:tracePt t="63582" x="7032625" y="3633788"/>
          <p14:tracePt t="63614" x="7023100" y="3633788"/>
          <p14:tracePt t="63622" x="6986588" y="3625850"/>
          <p14:tracePt t="63630" x="6959600" y="3597275"/>
          <p14:tracePt t="63638" x="6904038" y="3589338"/>
          <p14:tracePt t="63646" x="6804025" y="3552825"/>
          <p14:tracePt t="63654" x="6694488" y="3516313"/>
          <p14:tracePt t="63662" x="6521450" y="3470275"/>
          <p14:tracePt t="63670" x="6319838" y="3443288"/>
          <p14:tracePt t="63678" x="6110288" y="3406775"/>
          <p14:tracePt t="63686" x="5818188" y="3351213"/>
          <p14:tracePt t="63694" x="5497513" y="3287713"/>
          <p14:tracePt t="63702" x="5205413" y="3232150"/>
          <p14:tracePt t="63710" x="4913313" y="3178175"/>
          <p14:tracePt t="63718" x="4694238" y="3122613"/>
          <p14:tracePt t="63726" x="4475163" y="3059113"/>
          <p14:tracePt t="63734" x="4302125" y="3013075"/>
          <p14:tracePt t="63742" x="4110038" y="2930525"/>
          <p14:tracePt t="63750" x="3935413" y="2849563"/>
          <p14:tracePt t="63759" x="3752850" y="2784475"/>
          <p14:tracePt t="63766" x="3598863" y="2740025"/>
          <p14:tracePt t="63775" x="3452813" y="2703513"/>
          <p14:tracePt t="63782" x="3324225" y="2684463"/>
          <p14:tracePt t="63791" x="3214688" y="2684463"/>
          <p14:tracePt t="63798" x="3114675" y="2684463"/>
          <p14:tracePt t="63807" x="3041650" y="2684463"/>
          <p14:tracePt t="63814" x="2968625" y="2684463"/>
          <p14:tracePt t="63822" x="2903538" y="2703513"/>
          <p14:tracePt t="63830" x="2840038" y="2740025"/>
          <p14:tracePt t="63838" x="2776538" y="2776538"/>
          <p14:tracePt t="63846" x="2730500" y="2840038"/>
          <p14:tracePt t="63854" x="2640013" y="2930525"/>
          <p14:tracePt t="63862" x="2557463" y="3032125"/>
          <p14:tracePt t="63876" x="2465388" y="3168650"/>
          <p14:tracePt t="63878" x="2355850" y="3287713"/>
          <p14:tracePt t="63886" x="2219325" y="3387725"/>
          <p14:tracePt t="63894" x="2119313" y="3479800"/>
          <p14:tracePt t="63902" x="2000250" y="3570288"/>
          <p14:tracePt t="63910" x="1881188" y="3625850"/>
          <p14:tracePt t="63918" x="1771650" y="3679825"/>
          <p14:tracePt t="63926" x="1652588" y="3725863"/>
          <p14:tracePt t="63934" x="1543050" y="3752850"/>
          <p14:tracePt t="63943" x="1452563" y="3752850"/>
          <p14:tracePt t="63950" x="1350963" y="3752850"/>
          <p14:tracePt t="63959" x="1260475" y="3752850"/>
          <p14:tracePt t="63966" x="1187450" y="3752850"/>
          <p14:tracePt t="63975" x="1123950" y="3743325"/>
          <p14:tracePt t="63982" x="1087438" y="3716338"/>
          <p14:tracePt t="63990" x="1058863" y="3698875"/>
          <p14:tracePt t="63998" x="1031875" y="3679825"/>
          <p14:tracePt t="64007" x="1014413" y="3670300"/>
          <p14:tracePt t="64014" x="995363" y="3633788"/>
          <p14:tracePt t="64022" x="985838" y="3616325"/>
          <p14:tracePt t="64030" x="977900" y="3597275"/>
          <p14:tracePt t="64038" x="958850" y="3579813"/>
          <p14:tracePt t="64046" x="941388" y="3552825"/>
          <p14:tracePt t="64054" x="922338" y="3533775"/>
          <p14:tracePt t="64062" x="904875" y="3524250"/>
          <p14:tracePt t="64070" x="885825" y="3506788"/>
          <p14:tracePt t="64078" x="868363" y="3487738"/>
          <p14:tracePt t="64086" x="858838" y="3487738"/>
          <p14:tracePt t="64094" x="849313" y="3487738"/>
          <p14:tracePt t="64190" x="849313" y="3479800"/>
          <p14:tracePt t="64342" x="849313" y="3470275"/>
          <p14:tracePt t="64358" x="849313" y="3451225"/>
          <p14:tracePt t="64366" x="858838" y="3443288"/>
          <p14:tracePt t="64375" x="885825" y="3433763"/>
          <p14:tracePt t="64382" x="912813" y="3414713"/>
          <p14:tracePt t="64391" x="958850" y="3397250"/>
          <p14:tracePt t="64398" x="1004888" y="3370263"/>
          <p14:tracePt t="64407" x="1068388" y="3341688"/>
          <p14:tracePt t="64414" x="1114425" y="3324225"/>
          <p14:tracePt t="64423" x="1141413" y="3305175"/>
          <p14:tracePt t="64430" x="1187450" y="3278188"/>
          <p14:tracePt t="64438" x="1204913" y="3260725"/>
          <p14:tracePt t="64446" x="1241425" y="3251200"/>
          <p14:tracePt t="64454" x="1260475" y="3241675"/>
          <p14:tracePt t="64462" x="1260475" y="3232150"/>
          <p14:tracePt t="64470" x="1270000" y="3224213"/>
          <p14:tracePt t="64478" x="1270000" y="3214688"/>
          <p14:tracePt t="64486" x="1277938" y="3214688"/>
          <p14:tracePt t="64502" x="1287463" y="3205163"/>
          <p14:tracePt t="64510" x="1287463" y="3195638"/>
          <p14:tracePt t="64518" x="1296988" y="3187700"/>
          <p14:tracePt t="64526" x="1306513" y="3178175"/>
          <p14:tracePt t="64534" x="1306513" y="3168650"/>
          <p14:tracePt t="64542" x="1323975" y="3159125"/>
          <p14:tracePt t="64559" x="1333500" y="3151188"/>
          <p14:tracePt t="64566" x="1343025" y="3141663"/>
          <p14:tracePt t="64575" x="1350963" y="3132138"/>
          <p14:tracePt t="64582" x="1370013" y="3122613"/>
          <p14:tracePt t="64591" x="1379538" y="3114675"/>
          <p14:tracePt t="64598" x="1387475" y="3105150"/>
          <p14:tracePt t="64614" x="1406525" y="3095625"/>
          <p14:tracePt t="64623" x="1416050" y="3095625"/>
          <p14:tracePt t="64630" x="1423988" y="3086100"/>
          <p14:tracePt t="64638" x="1433513" y="3078163"/>
          <p14:tracePt t="64646" x="1452563" y="3068638"/>
          <p14:tracePt t="64742" x="1443038" y="3086100"/>
          <p14:tracePt t="64750" x="1397000" y="3105150"/>
          <p14:tracePt t="64758" x="1333500" y="3159125"/>
          <p14:tracePt t="64766" x="1270000" y="3195638"/>
          <p14:tracePt t="64775" x="1187450" y="3251200"/>
          <p14:tracePt t="64782" x="1123950" y="3305175"/>
          <p14:tracePt t="64791" x="1058863" y="3341688"/>
          <p14:tracePt t="64798" x="995363" y="3378200"/>
          <p14:tracePt t="64806" x="949325" y="3406775"/>
          <p14:tracePt t="64814" x="912813" y="3414713"/>
          <p14:tracePt t="64823" x="895350" y="3424238"/>
          <p14:tracePt t="64830" x="876300" y="3424238"/>
          <p14:tracePt t="64838" x="868363" y="3433763"/>
          <p14:tracePt t="65038" x="868363" y="3424238"/>
          <p14:tracePt t="65046" x="868363" y="3414713"/>
          <p14:tracePt t="65062" x="868363" y="3406775"/>
          <p14:tracePt t="65070" x="885825" y="3397250"/>
          <p14:tracePt t="65078" x="904875" y="3387725"/>
          <p14:tracePt t="65086" x="922338" y="3370263"/>
          <p14:tracePt t="65094" x="941388" y="3360738"/>
          <p14:tracePt t="65102" x="968375" y="3341688"/>
          <p14:tracePt t="65110" x="985838" y="3324225"/>
          <p14:tracePt t="65118" x="1004888" y="3314700"/>
          <p14:tracePt t="65126" x="1031875" y="3297238"/>
          <p14:tracePt t="65134" x="1050925" y="3268663"/>
          <p14:tracePt t="65142" x="1087438" y="3251200"/>
          <p14:tracePt t="65150" x="1114425" y="3232150"/>
          <p14:tracePt t="65158" x="1131888" y="3214688"/>
          <p14:tracePt t="65166" x="1168400" y="3195638"/>
          <p14:tracePt t="65175" x="1196975" y="3168650"/>
          <p14:tracePt t="65182" x="1223963" y="3151188"/>
          <p14:tracePt t="65191" x="1260475" y="3132138"/>
          <p14:tracePt t="65198" x="1277938" y="3122613"/>
          <p14:tracePt t="65207" x="1306513" y="3114675"/>
          <p14:tracePt t="65214" x="1323975" y="3095625"/>
          <p14:tracePt t="65223" x="1343025" y="3086100"/>
          <p14:tracePt t="65230" x="1360488" y="3078163"/>
          <p14:tracePt t="65239" x="1387475" y="3059113"/>
          <p14:tracePt t="65246" x="1416050" y="3049588"/>
          <p14:tracePt t="65254" x="1443038" y="3032125"/>
          <p14:tracePt t="65262" x="1470025" y="3022600"/>
          <p14:tracePt t="65270" x="1506538" y="3005138"/>
          <p14:tracePt t="65278" x="1543050" y="2976563"/>
          <p14:tracePt t="65286" x="1589088" y="2959100"/>
          <p14:tracePt t="65294" x="1635125" y="2922588"/>
          <p14:tracePt t="65302" x="1681163" y="2903538"/>
          <p14:tracePt t="65310" x="1744663" y="2876550"/>
          <p14:tracePt t="65318" x="1790700" y="2849563"/>
          <p14:tracePt t="65326" x="1835150" y="2820988"/>
          <p14:tracePt t="65334" x="1900238" y="2794000"/>
          <p14:tracePt t="65342" x="1944688" y="2767013"/>
          <p14:tracePt t="65350" x="1990725" y="2747963"/>
          <p14:tracePt t="65358" x="2036763" y="2720975"/>
          <p14:tracePt t="65366" x="2082800" y="2703513"/>
          <p14:tracePt t="65375" x="2127250" y="2667000"/>
          <p14:tracePt t="65382" x="2173288" y="2647950"/>
          <p14:tracePt t="65391" x="2219325" y="2620963"/>
          <p14:tracePt t="65398" x="2265363" y="2584450"/>
          <p14:tracePt t="65407" x="2309813" y="2565400"/>
          <p14:tracePt t="65414" x="2346325" y="2538413"/>
          <p14:tracePt t="65423" x="2382838" y="2520950"/>
          <p14:tracePt t="65430" x="2419350" y="2501900"/>
          <p14:tracePt t="65439" x="2447925" y="2484438"/>
          <p14:tracePt t="65446" x="2493963" y="2455863"/>
          <p14:tracePt t="65454" x="2520950" y="2447925"/>
          <p14:tracePt t="65462" x="2557463" y="2428875"/>
          <p14:tracePt t="65470" x="2584450" y="2419350"/>
          <p14:tracePt t="65478" x="2620963" y="2411413"/>
          <p14:tracePt t="65486" x="2684463" y="2382838"/>
          <p14:tracePt t="65494" x="2730500" y="2355850"/>
          <p14:tracePt t="65502" x="2794000" y="2346325"/>
          <p14:tracePt t="65510" x="2867025" y="2338388"/>
          <p14:tracePt t="65518" x="2959100" y="2319338"/>
          <p14:tracePt t="65526" x="3059113" y="2309813"/>
          <p14:tracePt t="65534" x="3168650" y="2292350"/>
          <p14:tracePt t="65542" x="3278188" y="2282825"/>
          <p14:tracePt t="65550" x="3406775" y="2265363"/>
          <p14:tracePt t="65558" x="3516313" y="2265363"/>
          <p14:tracePt t="65566" x="3635375" y="2255838"/>
          <p14:tracePt t="65575" x="3725863" y="2255838"/>
          <p14:tracePt t="65582" x="3798888" y="2255838"/>
          <p14:tracePt t="65591" x="3871913" y="2255838"/>
          <p14:tracePt t="65598" x="3935413" y="2255838"/>
          <p14:tracePt t="65607" x="3990975" y="2282825"/>
          <p14:tracePt t="65614" x="4037013" y="2301875"/>
          <p14:tracePt t="65622" x="4090988" y="2338388"/>
          <p14:tracePt t="65630" x="4137025" y="2374900"/>
          <p14:tracePt t="65639" x="4200525" y="2438400"/>
          <p14:tracePt t="65646" x="4283075" y="2511425"/>
          <p14:tracePt t="65654" x="4375150" y="2611438"/>
          <p14:tracePt t="65662" x="4475163" y="2703513"/>
          <p14:tracePt t="65670" x="4575175" y="2784475"/>
          <p14:tracePt t="65678" x="4711700" y="2894013"/>
          <p14:tracePt t="65686" x="4886325" y="2968625"/>
          <p14:tracePt t="65694" x="5013325" y="3041650"/>
          <p14:tracePt t="65702" x="5187950" y="3105150"/>
          <p14:tracePt t="65710" x="5314950" y="3151188"/>
          <p14:tracePt t="65718" x="5434013" y="3178175"/>
          <p14:tracePt t="65726" x="5524500" y="3205163"/>
          <p14:tracePt t="65734" x="5589588" y="3232150"/>
          <p14:tracePt t="65742" x="5653088" y="3241675"/>
          <p14:tracePt t="65750" x="5680075" y="3251200"/>
          <p14:tracePt t="65758" x="5699125" y="3251200"/>
          <p14:tracePt t="65766" x="5699125" y="3260725"/>
          <p14:tracePt t="65870" x="5708650" y="3260725"/>
          <p14:tracePt t="65878" x="5726113" y="3260725"/>
          <p14:tracePt t="65886" x="5762625" y="3268663"/>
          <p14:tracePt t="65894" x="5845175" y="3287713"/>
          <p14:tracePt t="65902" x="5918200" y="3287713"/>
          <p14:tracePt t="65910" x="6027738" y="3297238"/>
          <p14:tracePt t="65918" x="6137275" y="3297238"/>
          <p14:tracePt t="65926" x="6246813" y="3297238"/>
          <p14:tracePt t="65934" x="6373813" y="3297238"/>
          <p14:tracePt t="65942" x="6502400" y="3297238"/>
          <p14:tracePt t="65950" x="6648450" y="3278188"/>
          <p14:tracePt t="65958" x="6784975" y="3251200"/>
          <p14:tracePt t="65966" x="6913563" y="3205163"/>
          <p14:tracePt t="65974" x="7069138" y="3141663"/>
          <p14:tracePt t="65982" x="7150100" y="3086100"/>
          <p14:tracePt t="65991" x="7232650" y="3032125"/>
          <p14:tracePt t="65998" x="7278688" y="2995613"/>
          <p14:tracePt t="66007" x="7305675" y="2968625"/>
          <p14:tracePt t="66014" x="7334250" y="2949575"/>
          <p14:tracePt t="66023" x="7334250" y="2922588"/>
          <p14:tracePt t="66030" x="7342188" y="2903538"/>
          <p14:tracePt t="66039" x="7342188" y="2894013"/>
          <p14:tracePt t="66046" x="7342188" y="2886075"/>
          <p14:tracePt t="66055" x="7342188" y="2876550"/>
          <p14:tracePt t="66062" x="7342188" y="2867025"/>
          <p14:tracePt t="66070" x="7342188" y="2849563"/>
          <p14:tracePt t="66078" x="7342188" y="2840038"/>
          <p14:tracePt t="66086" x="7342188" y="2830513"/>
          <p14:tracePt t="66094" x="7342188" y="2820988"/>
          <p14:tracePt t="66102" x="7342188" y="2803525"/>
          <p14:tracePt t="66110" x="7334250" y="2784475"/>
          <p14:tracePt t="66118" x="7334250" y="2767013"/>
          <p14:tracePt t="66126" x="7324725" y="2757488"/>
          <p14:tracePt t="66134" x="7305675" y="2740025"/>
          <p14:tracePt t="66142" x="7296150" y="2740025"/>
          <p14:tracePt t="66150" x="7288213" y="2730500"/>
          <p14:tracePt t="66158" x="7278688" y="2730500"/>
          <p14:tracePt t="66166" x="7269163" y="2730500"/>
          <p14:tracePt t="66182" x="7259638" y="2730500"/>
          <p14:tracePt t="66198" x="7251700" y="2720975"/>
          <p14:tracePt t="66207" x="7242175" y="2720975"/>
          <p14:tracePt t="66214" x="7232650" y="2720975"/>
          <p14:tracePt t="66223" x="7223125" y="2720975"/>
          <p14:tracePt t="66230" x="7205663" y="2720975"/>
          <p14:tracePt t="66246" x="7196138" y="2720975"/>
          <p14:tracePt t="66255" x="7178675" y="2720975"/>
          <p14:tracePt t="66262" x="7169150" y="2730500"/>
          <p14:tracePt t="66270" x="7150100" y="2740025"/>
          <p14:tracePt t="66278" x="7142163" y="2747963"/>
          <p14:tracePt t="66286" x="7132638" y="2757488"/>
          <p14:tracePt t="66294" x="7132638" y="2767013"/>
          <p14:tracePt t="66302" x="7113588" y="2767013"/>
          <p14:tracePt t="66310" x="7105650" y="2767013"/>
          <p14:tracePt t="66358" x="7096125" y="2767013"/>
          <p14:tracePt t="66446" x="7086600" y="2767013"/>
          <p14:tracePt t="66470" x="7077075" y="2767013"/>
          <p14:tracePt t="66502" x="7069138" y="2767013"/>
          <p14:tracePt t="66510" x="7050088" y="2776538"/>
          <p14:tracePt t="66518" x="7040563" y="2794000"/>
          <p14:tracePt t="66526" x="7032625" y="2820988"/>
          <p14:tracePt t="66534" x="7023100" y="2840038"/>
          <p14:tracePt t="66542" x="7013575" y="2867025"/>
          <p14:tracePt t="66550" x="6977063" y="2913063"/>
          <p14:tracePt t="66558" x="6959600" y="2949575"/>
          <p14:tracePt t="66566" x="6931025" y="2986088"/>
          <p14:tracePt t="66574" x="6913563" y="3022600"/>
          <p14:tracePt t="66582" x="6904038" y="3059113"/>
          <p14:tracePt t="66591" x="6894513" y="3122613"/>
          <p14:tracePt t="66598" x="6894513" y="3195638"/>
          <p14:tracePt t="66607" x="6894513" y="3251200"/>
          <p14:tracePt t="66614" x="6894513" y="3297238"/>
          <p14:tracePt t="66623" x="6894513" y="3351213"/>
          <p14:tracePt t="66630" x="6894513" y="3387725"/>
          <p14:tracePt t="66638" x="6894513" y="3433763"/>
          <p14:tracePt t="66646" x="6894513" y="3460750"/>
          <p14:tracePt t="66655" x="6894513" y="3479800"/>
          <p14:tracePt t="66662" x="6894513" y="3497263"/>
          <p14:tracePt t="66670" x="6894513" y="3506788"/>
          <p14:tracePt t="66718" x="6904038" y="3506788"/>
          <p14:tracePt t="66806" x="6904038" y="3516313"/>
          <p14:tracePt t="66846" x="6886575" y="3516313"/>
          <p14:tracePt t="66854" x="6858000" y="3516313"/>
          <p14:tracePt t="66862" x="6804025" y="3516313"/>
          <p14:tracePt t="66872" x="6684963" y="3543300"/>
          <p14:tracePt t="66878" x="6521450" y="3570288"/>
          <p14:tracePt t="66886" x="6292850" y="3606800"/>
          <p14:tracePt t="66894" x="5991225" y="3606800"/>
          <p14:tracePt t="66902" x="5607050" y="3625850"/>
          <p14:tracePt t="66910" x="5151438" y="3670300"/>
          <p14:tracePt t="66918" x="4575175" y="3716338"/>
          <p14:tracePt t="66926" x="4119563" y="3762375"/>
          <p14:tracePt t="66934" x="3652838" y="3808413"/>
          <p14:tracePt t="66942" x="3159125" y="3862388"/>
          <p14:tracePt t="66950" x="2849563" y="3881438"/>
          <p14:tracePt t="66958" x="2584450" y="3881438"/>
          <p14:tracePt t="66966" x="2392363" y="3881438"/>
          <p14:tracePt t="66974" x="2209800" y="3889375"/>
          <p14:tracePt t="66982" x="2046288" y="3908425"/>
          <p14:tracePt t="66991" x="1881188" y="3927475"/>
          <p14:tracePt t="66998" x="1735138" y="3927475"/>
          <p14:tracePt t="67007" x="1644650" y="3927475"/>
          <p14:tracePt t="67014" x="1562100" y="3927475"/>
          <p14:tracePt t="67023" x="1533525" y="3927475"/>
          <p14:tracePt t="67030" x="1516063" y="3927475"/>
          <p14:tracePt t="67039" x="1497013" y="3927475"/>
          <p14:tracePt t="67046" x="1479550" y="3917950"/>
          <p14:tracePt t="67055" x="1460500" y="3908425"/>
          <p14:tracePt t="67062" x="1416050" y="3881438"/>
          <p14:tracePt t="67071" x="1387475" y="3862388"/>
          <p14:tracePt t="67078" x="1343025" y="3844925"/>
          <p14:tracePt t="67086" x="1296988" y="3816350"/>
          <p14:tracePt t="67094" x="1250950" y="3779838"/>
          <p14:tracePt t="67102" x="1204913" y="3762375"/>
          <p14:tracePt t="67110" x="1141413" y="3716338"/>
          <p14:tracePt t="67118" x="1058863" y="3662363"/>
          <p14:tracePt t="67126" x="977900" y="3625850"/>
          <p14:tracePt t="67134" x="912813" y="3589338"/>
          <p14:tracePt t="67142" x="858838" y="3560763"/>
          <p14:tracePt t="67150" x="812800" y="3543300"/>
          <p14:tracePt t="67158" x="776288" y="3516313"/>
          <p14:tracePt t="67166" x="749300" y="3497263"/>
          <p14:tracePt t="67174" x="739775" y="3479800"/>
          <p14:tracePt t="67182" x="730250" y="3460750"/>
          <p14:tracePt t="67190" x="720725" y="3443288"/>
          <p14:tracePt t="67198" x="720725" y="3433763"/>
          <p14:tracePt t="67207" x="720725" y="3414713"/>
          <p14:tracePt t="67214" x="720725" y="3406775"/>
          <p14:tracePt t="67230" x="730250" y="3397250"/>
          <p14:tracePt t="67239" x="739775" y="3387725"/>
          <p14:tracePt t="67246" x="739775" y="3378200"/>
          <p14:tracePt t="67255" x="757238" y="3378200"/>
          <p14:tracePt t="67262" x="766763" y="3370263"/>
          <p14:tracePt t="67271" x="793750" y="3370263"/>
          <p14:tracePt t="67278" x="812800" y="3370263"/>
          <p14:tracePt t="67286" x="822325" y="3370263"/>
          <p14:tracePt t="67294" x="831850" y="3370263"/>
          <p14:tracePt t="67302" x="831850" y="3360738"/>
          <p14:tracePt t="67310" x="839788" y="3360738"/>
          <p14:tracePt t="67318" x="849313" y="3351213"/>
          <p14:tracePt t="67334" x="868363" y="3341688"/>
          <p14:tracePt t="67342" x="876300" y="3341688"/>
          <p14:tracePt t="67358" x="885825" y="3341688"/>
          <p14:tracePt t="67366" x="895350" y="3333750"/>
          <p14:tracePt t="67374" x="895350" y="3324225"/>
          <p14:tracePt t="67382" x="912813" y="3314700"/>
          <p14:tracePt t="67390" x="922338" y="3314700"/>
          <p14:tracePt t="67398" x="941388" y="3305175"/>
          <p14:tracePt t="67407" x="949325" y="3297238"/>
          <p14:tracePt t="67414" x="968375" y="3287713"/>
          <p14:tracePt t="67423" x="977900" y="3278188"/>
          <p14:tracePt t="67430" x="985838" y="3268663"/>
          <p14:tracePt t="67439" x="995363" y="3268663"/>
          <p14:tracePt t="67446" x="1004888" y="3260725"/>
          <p14:tracePt t="67455" x="1022350" y="3241675"/>
          <p14:tracePt t="67462" x="1041400" y="3232150"/>
          <p14:tracePt t="67471" x="1050925" y="3224213"/>
          <p14:tracePt t="67478" x="1068388" y="3205163"/>
          <p14:tracePt t="67486" x="1087438" y="3195638"/>
          <p14:tracePt t="67494" x="1095375" y="3187700"/>
          <p14:tracePt t="67502" x="1114425" y="3178175"/>
          <p14:tracePt t="67510" x="1131888" y="3178175"/>
          <p14:tracePt t="67518" x="1150938" y="3168650"/>
          <p14:tracePt t="67526" x="1168400" y="3159125"/>
          <p14:tracePt t="67534" x="1177925" y="3151188"/>
          <p14:tracePt t="67542" x="1187450" y="3141663"/>
          <p14:tracePt t="67550" x="1223963" y="3141663"/>
          <p14:tracePt t="67558" x="1241425" y="3132138"/>
          <p14:tracePt t="67566" x="1260475" y="3132138"/>
          <p14:tracePt t="67574" x="1287463" y="3122613"/>
          <p14:tracePt t="67582" x="1314450" y="3114675"/>
          <p14:tracePt t="67590" x="1333500" y="3105150"/>
          <p14:tracePt t="67598" x="1379538" y="3095625"/>
          <p14:tracePt t="67607" x="1397000" y="3086100"/>
          <p14:tracePt t="67614" x="1433513" y="3078163"/>
          <p14:tracePt t="67623" x="1470025" y="3078163"/>
          <p14:tracePt t="67630" x="1497013" y="3068638"/>
          <p14:tracePt t="67639" x="1516063" y="3049588"/>
          <p14:tracePt t="67646" x="1543050" y="3032125"/>
          <p14:tracePt t="67655" x="1579563" y="3022600"/>
          <p14:tracePt t="67662" x="1606550" y="3005138"/>
          <p14:tracePt t="67671" x="1625600" y="2995613"/>
          <p14:tracePt t="67678" x="1644650" y="2986088"/>
          <p14:tracePt t="67686" x="1662113" y="2976563"/>
          <p14:tracePt t="67694" x="1671638" y="2968625"/>
          <p14:tracePt t="67702" x="1689100" y="2959100"/>
          <p14:tracePt t="67710" x="1708150" y="2949575"/>
          <p14:tracePt t="67718" x="1725613" y="2940050"/>
          <p14:tracePt t="67726" x="1735138" y="2930525"/>
          <p14:tracePt t="67734" x="1754188" y="2922588"/>
          <p14:tracePt t="67742" x="1771650" y="2913063"/>
          <p14:tracePt t="67750" x="1790700" y="2903538"/>
          <p14:tracePt t="67758" x="1808163" y="2894013"/>
          <p14:tracePt t="67766" x="1827213" y="2876550"/>
          <p14:tracePt t="67774" x="1854200" y="2867025"/>
          <p14:tracePt t="67782" x="1890713" y="2849563"/>
          <p14:tracePt t="67790" x="1917700" y="2830513"/>
          <p14:tracePt t="67798" x="1936750" y="2820988"/>
          <p14:tracePt t="67806" x="1963738" y="2803525"/>
          <p14:tracePt t="67814" x="2000250" y="2794000"/>
          <p14:tracePt t="67823" x="2027238" y="2784475"/>
          <p14:tracePt t="67830" x="2046288" y="2776538"/>
          <p14:tracePt t="67839" x="2073275" y="2757488"/>
          <p14:tracePt t="67846" x="2109788" y="2747963"/>
          <p14:tracePt t="67857" x="2127250" y="2740025"/>
          <p14:tracePt t="67862" x="2155825" y="2730500"/>
          <p14:tracePt t="67871" x="2173288" y="2720975"/>
          <p14:tracePt t="67878" x="2192338" y="2711450"/>
          <p14:tracePt t="67887" x="2219325" y="2703513"/>
          <p14:tracePt t="67894" x="2255838" y="2693988"/>
          <p14:tracePt t="67902" x="2273300" y="2684463"/>
          <p14:tracePt t="67910" x="2301875" y="2657475"/>
          <p14:tracePt t="67918" x="2338388" y="2647950"/>
          <p14:tracePt t="67926" x="2365375" y="2638425"/>
          <p14:tracePt t="67934" x="2411413" y="2620963"/>
          <p14:tracePt t="67942" x="2438400" y="2611438"/>
          <p14:tracePt t="67950" x="2474913" y="2593975"/>
          <p14:tracePt t="67958" x="2520950" y="2584450"/>
          <p14:tracePt t="67966" x="2566988" y="2574925"/>
          <p14:tracePt t="67974" x="2593975" y="2565400"/>
          <p14:tracePt t="67982" x="2640013" y="2557463"/>
          <p14:tracePt t="67990" x="2684463" y="2528888"/>
          <p14:tracePt t="67998" x="2720975" y="2520950"/>
          <p14:tracePt t="68006" x="2757488" y="2511425"/>
          <p14:tracePt t="68014" x="2786063" y="2501900"/>
          <p14:tracePt t="68023" x="2813050" y="2492375"/>
          <p14:tracePt t="68030" x="2840038" y="2484438"/>
          <p14:tracePt t="68039" x="2867025" y="2465388"/>
          <p14:tracePt t="68046" x="2895600" y="2465388"/>
          <p14:tracePt t="68055" x="2913063" y="2455863"/>
          <p14:tracePt t="68062" x="2940050" y="2447925"/>
          <p14:tracePt t="68071" x="2959100" y="2438400"/>
          <p14:tracePt t="68078" x="2986088" y="2419350"/>
          <p14:tracePt t="68087" x="3005138" y="2419350"/>
          <p14:tracePt t="68094" x="3041650" y="2411413"/>
          <p14:tracePt t="68102" x="3068638" y="2411413"/>
          <p14:tracePt t="68110" x="3086100" y="2401888"/>
          <p14:tracePt t="68118" x="3114675" y="2401888"/>
          <p14:tracePt t="68126" x="3141663" y="2392363"/>
          <p14:tracePt t="68134" x="3178175" y="2392363"/>
          <p14:tracePt t="68142" x="3205163" y="2392363"/>
          <p14:tracePt t="68150" x="3241675" y="2392363"/>
          <p14:tracePt t="68158" x="3278188" y="2382838"/>
          <p14:tracePt t="68166" x="3306763" y="2382838"/>
          <p14:tracePt t="68174" x="3343275" y="2382838"/>
          <p14:tracePt t="68182" x="3379788" y="2374900"/>
          <p14:tracePt t="68190" x="3406775" y="2374900"/>
          <p14:tracePt t="68198" x="3433763" y="2365375"/>
          <p14:tracePt t="68206" x="3452813" y="2365375"/>
          <p14:tracePt t="68214" x="3470275" y="2365375"/>
          <p14:tracePt t="68223" x="3489325" y="2365375"/>
          <p14:tracePt t="68230" x="3506788" y="2365375"/>
          <p14:tracePt t="68239" x="3525838" y="2365375"/>
          <p14:tracePt t="68246" x="3543300" y="2365375"/>
          <p14:tracePt t="68255" x="3570288" y="2365375"/>
          <p14:tracePt t="68262" x="3606800" y="2365375"/>
          <p14:tracePt t="68271" x="3652838" y="2365375"/>
          <p14:tracePt t="68278" x="3708400" y="2365375"/>
          <p14:tracePt t="68287" x="3762375" y="2365375"/>
          <p14:tracePt t="68294" x="3817938" y="2365375"/>
          <p14:tracePt t="68302" x="3881438" y="2374900"/>
          <p14:tracePt t="68310" x="3935413" y="2374900"/>
          <p14:tracePt t="68318" x="4000500" y="2392363"/>
          <p14:tracePt t="68326" x="4054475" y="2392363"/>
          <p14:tracePt t="68334" x="4110038" y="2401888"/>
          <p14:tracePt t="68342" x="4173538" y="2411413"/>
          <p14:tracePt t="68350" x="4219575" y="2438400"/>
          <p14:tracePt t="68358" x="4256088" y="2447925"/>
          <p14:tracePt t="68366" x="4292600" y="2465388"/>
          <p14:tracePt t="68374" x="4319588" y="2501900"/>
          <p14:tracePt t="68382" x="4338638" y="2520950"/>
          <p14:tracePt t="68390" x="4375150" y="2547938"/>
          <p14:tracePt t="68398" x="4419600" y="2601913"/>
          <p14:tracePt t="68406" x="4484688" y="2647950"/>
          <p14:tracePt t="68414" x="4538663" y="2684463"/>
          <p14:tracePt t="68422" x="4584700" y="2711450"/>
          <p14:tracePt t="68430" x="4648200" y="2747963"/>
          <p14:tracePt t="68439" x="4703763" y="2776538"/>
          <p14:tracePt t="68446" x="4748213" y="2784475"/>
          <p14:tracePt t="68455" x="4794250" y="2794000"/>
          <p14:tracePt t="68462" x="4821238" y="2803525"/>
          <p14:tracePt t="68470" x="4849813" y="2813050"/>
          <p14:tracePt t="68478" x="4876800" y="2820988"/>
          <p14:tracePt t="68487" x="4913313" y="2830513"/>
          <p14:tracePt t="68494" x="4932363" y="2849563"/>
          <p14:tracePt t="68502" x="4940300" y="2849563"/>
          <p14:tracePt t="68510" x="4959350" y="2867025"/>
          <p14:tracePt t="68518" x="4959350" y="2876550"/>
          <p14:tracePt t="68526" x="4976813" y="2886075"/>
          <p14:tracePt t="68534" x="4986338" y="2903538"/>
          <p14:tracePt t="68542" x="5005388" y="2913063"/>
          <p14:tracePt t="68550" x="5013325" y="2922588"/>
          <p14:tracePt t="68558" x="5032375" y="2930525"/>
          <p14:tracePt t="68566" x="5041900" y="2940050"/>
          <p14:tracePt t="68574" x="5049838" y="2940050"/>
          <p14:tracePt t="68582" x="5059363" y="2949575"/>
          <p14:tracePt t="68590" x="5068888" y="2959100"/>
          <p14:tracePt t="68606" x="5078413" y="2959100"/>
          <p14:tracePt t="68614" x="5086350" y="2968625"/>
          <p14:tracePt t="68622" x="5105400" y="2976563"/>
          <p14:tracePt t="68630" x="5114925" y="2976563"/>
          <p14:tracePt t="68639" x="5122863" y="2986088"/>
          <p14:tracePt t="68646" x="5141913" y="2995613"/>
          <p14:tracePt t="68655" x="5151438" y="3013075"/>
          <p14:tracePt t="68662" x="5151438" y="3022600"/>
          <p14:tracePt t="68670" x="5168900" y="3032125"/>
          <p14:tracePt t="68678" x="5178425" y="3032125"/>
          <p14:tracePt t="68687" x="5187950" y="3041650"/>
          <p14:tracePt t="68694" x="5195888" y="3041650"/>
          <p14:tracePt t="68702" x="5205413" y="3041650"/>
          <p14:tracePt t="68710" x="5214938" y="3049588"/>
          <p14:tracePt t="68718" x="5214938" y="3059113"/>
          <p14:tracePt t="68726" x="5224463" y="3059113"/>
          <p14:tracePt t="68734" x="5232400" y="3068638"/>
          <p14:tracePt t="68742" x="5241925" y="3078163"/>
          <p14:tracePt t="68750" x="5251450" y="3078163"/>
          <p14:tracePt t="68758" x="5260975" y="3086100"/>
          <p14:tracePt t="68766" x="5268913" y="3095625"/>
          <p14:tracePt t="68782" x="5278438" y="3095625"/>
          <p14:tracePt t="68790" x="5287963" y="3105150"/>
          <p14:tracePt t="68798" x="5297488" y="3114675"/>
          <p14:tracePt t="68806" x="5305425" y="3122613"/>
          <p14:tracePt t="68814" x="5314950" y="3122613"/>
          <p14:tracePt t="68822" x="5324475" y="3132138"/>
          <p14:tracePt t="68830" x="5324475" y="3141663"/>
          <p14:tracePt t="68839" x="5334000" y="3151188"/>
          <p14:tracePt t="68846" x="5351463" y="3159125"/>
          <p14:tracePt t="68855" x="5378450" y="3178175"/>
          <p14:tracePt t="68872" x="5461000" y="3214688"/>
          <p14:tracePt t="68878" x="5487988" y="3241675"/>
          <p14:tracePt t="68887" x="5507038" y="3251200"/>
          <p14:tracePt t="68894" x="5534025" y="3268663"/>
          <p14:tracePt t="68903" x="5543550" y="3268663"/>
          <p14:tracePt t="68910" x="5561013" y="3278188"/>
          <p14:tracePt t="68918" x="5561013" y="3287713"/>
          <p14:tracePt t="68926" x="5570538" y="3287713"/>
          <p14:tracePt t="68982" x="5570538" y="3297238"/>
          <p14:tracePt t="68990" x="5580063" y="3297238"/>
          <p14:tracePt t="69006" x="5580063" y="3305175"/>
          <p14:tracePt t="69014" x="5589588" y="3305175"/>
          <p14:tracePt t="69022" x="5589588" y="3314700"/>
          <p14:tracePt t="69030" x="5589588" y="3324225"/>
          <p14:tracePt t="69039" x="5597525" y="3324225"/>
          <p14:tracePt t="69046" x="5597525" y="3333750"/>
          <p14:tracePt t="69055" x="5597525" y="3341688"/>
          <p14:tracePt t="69062" x="5607050" y="3341688"/>
          <p14:tracePt t="69078" x="5616575" y="3351213"/>
          <p14:tracePt t="69087" x="5626100" y="3351213"/>
          <p14:tracePt t="69390" x="5634038" y="3351213"/>
          <p14:tracePt t="69398" x="5662613" y="3360738"/>
          <p14:tracePt t="69406" x="5699125" y="3370263"/>
          <p14:tracePt t="69414" x="5781675" y="3397250"/>
          <p14:tracePt t="69422" x="5854700" y="3397250"/>
          <p14:tracePt t="69430" x="5927725" y="3397250"/>
          <p14:tracePt t="69438" x="6000750" y="3397250"/>
          <p14:tracePt t="69446" x="6081713" y="3387725"/>
          <p14:tracePt t="69455" x="6164263" y="3351213"/>
          <p14:tracePt t="69462" x="6246813" y="3305175"/>
          <p14:tracePt t="69471" x="6319838" y="3268663"/>
          <p14:tracePt t="69478" x="6383338" y="3232150"/>
          <p14:tracePt t="69487" x="6438900" y="3178175"/>
          <p14:tracePt t="69494" x="6483350" y="3132138"/>
          <p14:tracePt t="69503" x="6502400" y="3095625"/>
          <p14:tracePt t="69510" x="6529388" y="3068638"/>
          <p14:tracePt t="69518" x="6538913" y="3049588"/>
          <p14:tracePt t="69526" x="6538913" y="3032125"/>
          <p14:tracePt t="69534" x="6548438" y="3013075"/>
          <p14:tracePt t="69542" x="6557963" y="2995613"/>
          <p14:tracePt t="69550" x="6565900" y="2976563"/>
          <p14:tracePt t="69558" x="6565900" y="2968625"/>
          <p14:tracePt t="69566" x="6575425" y="2949575"/>
          <p14:tracePt t="69574" x="6575425" y="2930525"/>
          <p14:tracePt t="69582" x="6584950" y="2922588"/>
          <p14:tracePt t="69590" x="6594475" y="2913063"/>
          <p14:tracePt t="69598" x="6594475" y="2903538"/>
          <p14:tracePt t="69614" x="6594475" y="2894013"/>
          <p14:tracePt t="69638" x="6602413" y="2886075"/>
          <p14:tracePt t="69655" x="6611938" y="2886075"/>
          <p14:tracePt t="69662" x="6621463" y="2876550"/>
          <p14:tracePt t="69671" x="6638925" y="2867025"/>
          <p14:tracePt t="69678" x="6648450" y="2867025"/>
          <p14:tracePt t="69687" x="6667500" y="2857500"/>
          <p14:tracePt t="69694" x="6684963" y="2849563"/>
          <p14:tracePt t="69703" x="6711950" y="2840038"/>
          <p14:tracePt t="69710" x="6731000" y="2830513"/>
          <p14:tracePt t="69719" x="6748463" y="2820988"/>
          <p14:tracePt t="69726" x="6767513" y="2813050"/>
          <p14:tracePt t="69734" x="6784975" y="2803525"/>
          <p14:tracePt t="69742" x="6804025" y="2794000"/>
          <p14:tracePt t="69750" x="6813550" y="2784475"/>
          <p14:tracePt t="69758" x="6821488" y="2776538"/>
          <p14:tracePt t="69766" x="6831013" y="2767013"/>
          <p14:tracePt t="69774" x="6850063" y="2767013"/>
          <p14:tracePt t="69790" x="6858000" y="2757488"/>
          <p14:tracePt t="69798" x="6867525" y="2757488"/>
          <p14:tracePt t="69806" x="6877050" y="2747963"/>
          <p14:tracePt t="69814" x="6886575" y="2740025"/>
          <p14:tracePt t="69822" x="6894513" y="2740025"/>
          <p14:tracePt t="69830" x="6894513" y="2730500"/>
          <p14:tracePt t="69855" x="6894513" y="2720975"/>
          <p14:tracePt t="69871" x="6904038" y="2720975"/>
          <p14:tracePt t="69887" x="6913563" y="2711450"/>
          <p14:tracePt t="69902" x="6913563" y="2703513"/>
          <p14:tracePt t="69918" x="6923088" y="2693988"/>
          <p14:tracePt t="69934" x="6931025" y="2684463"/>
          <p14:tracePt t="69950" x="6940550" y="2674938"/>
          <p14:tracePt t="70062" x="6940550" y="2667000"/>
          <p14:tracePt t="70094" x="6950075" y="2667000"/>
          <p14:tracePt t="70118" x="6950075" y="2657475"/>
          <p14:tracePt t="70182" x="6959600" y="2657475"/>
          <p14:tracePt t="70190" x="6967538" y="2657475"/>
          <p14:tracePt t="70198" x="6977063" y="2657475"/>
          <p14:tracePt t="70214" x="6986588" y="2647950"/>
          <p14:tracePt t="70230" x="6996113" y="2638425"/>
          <p14:tracePt t="70254" x="6996113" y="2630488"/>
          <p14:tracePt t="71966" x="6986588" y="2630488"/>
          <p14:tracePt t="71974" x="6940550" y="2647950"/>
          <p14:tracePt t="71982" x="6850063" y="2674938"/>
          <p14:tracePt t="71990" x="6731000" y="2703513"/>
          <p14:tracePt t="71998" x="6602413" y="2740025"/>
          <p14:tracePt t="72006" x="6429375" y="2784475"/>
          <p14:tracePt t="72014" x="6283325" y="2820988"/>
          <p14:tracePt t="72022" x="6091238" y="2886075"/>
          <p14:tracePt t="72030" x="5945188" y="2913063"/>
          <p14:tracePt t="72038" x="5762625" y="2959100"/>
          <p14:tracePt t="72046" x="5597525" y="3005138"/>
          <p14:tracePt t="72054" x="5360988" y="3041650"/>
          <p14:tracePt t="72062" x="5159375" y="3049588"/>
          <p14:tracePt t="72070" x="4976813" y="3068638"/>
          <p14:tracePt t="72078" x="4830763" y="3086100"/>
          <p14:tracePt t="72087" x="4703763" y="3086100"/>
          <p14:tracePt t="72094" x="4611688" y="3086100"/>
          <p14:tracePt t="72103" x="4521200" y="3078163"/>
          <p14:tracePt t="72110" x="4448175" y="3078163"/>
          <p14:tracePt t="72119" x="4402138" y="3068638"/>
          <p14:tracePt t="72126" x="4375150" y="3059113"/>
          <p14:tracePt t="72135" x="4338638" y="3059113"/>
          <p14:tracePt t="72142" x="4319588" y="3059113"/>
          <p14:tracePt t="72151" x="4319588" y="3049588"/>
          <p14:tracePt t="72334" x="4329113" y="3049588"/>
          <p14:tracePt t="72342" x="4346575" y="3049588"/>
          <p14:tracePt t="72350" x="4365625" y="3068638"/>
          <p14:tracePt t="72358" x="4402138" y="3078163"/>
          <p14:tracePt t="72366" x="4438650" y="3086100"/>
          <p14:tracePt t="72374" x="4484688" y="3114675"/>
          <p14:tracePt t="72382" x="4548188" y="3122613"/>
          <p14:tracePt t="72390" x="4638675" y="3151188"/>
          <p14:tracePt t="72398" x="4740275" y="3178175"/>
          <p14:tracePt t="72406" x="4813300" y="3195638"/>
          <p14:tracePt t="72414" x="4932363" y="3232150"/>
          <p14:tracePt t="72422" x="5022850" y="3251200"/>
          <p14:tracePt t="72430" x="5122863" y="3278188"/>
          <p14:tracePt t="72438" x="5214938" y="3305175"/>
          <p14:tracePt t="72446" x="5297488" y="3314700"/>
          <p14:tracePt t="72454" x="5370513" y="3333750"/>
          <p14:tracePt t="72462" x="5451475" y="3341688"/>
          <p14:tracePt t="72470" x="5507038" y="3351213"/>
          <p14:tracePt t="72478" x="5580063" y="3370263"/>
          <p14:tracePt t="72486" x="5626100" y="3378200"/>
          <p14:tracePt t="72494" x="5680075" y="3378200"/>
          <p14:tracePt t="72503" x="5745163" y="3387725"/>
          <p14:tracePt t="72510" x="5799138" y="3397250"/>
          <p14:tracePt t="72519" x="5862638" y="3414713"/>
          <p14:tracePt t="72526" x="5918200" y="3424238"/>
          <p14:tracePt t="72535" x="6018213" y="3443288"/>
          <p14:tracePt t="72542" x="6091238" y="3451225"/>
          <p14:tracePt t="72551" x="6164263" y="3451225"/>
          <p14:tracePt t="72558" x="6246813" y="3460750"/>
          <p14:tracePt t="72567" x="6300788" y="3460750"/>
          <p14:tracePt t="72574" x="6337300" y="3470275"/>
          <p14:tracePt t="72582" x="6383338" y="3470275"/>
          <p14:tracePt t="72590" x="6410325" y="3487738"/>
          <p14:tracePt t="72598" x="6438900" y="3487738"/>
          <p14:tracePt t="72606" x="6475413" y="3487738"/>
          <p14:tracePt t="72614" x="6492875" y="3487738"/>
          <p14:tracePt t="72630" x="6511925" y="3497263"/>
          <p14:tracePt t="72638" x="6521450" y="3497263"/>
          <p14:tracePt t="72646" x="6538913" y="3497263"/>
          <p14:tracePt t="72654" x="6557963" y="3506788"/>
          <p14:tracePt t="72662" x="6565900" y="3506788"/>
          <p14:tracePt t="72670" x="6594475" y="3506788"/>
          <p14:tracePt t="72678" x="6611938" y="3506788"/>
          <p14:tracePt t="72686" x="6630988" y="3516313"/>
          <p14:tracePt t="72694" x="6657975" y="3516313"/>
          <p14:tracePt t="72703" x="6684963" y="3516313"/>
          <p14:tracePt t="72710" x="6711950" y="3516313"/>
          <p14:tracePt t="72719" x="6757988" y="3516313"/>
          <p14:tracePt t="72726" x="6784975" y="3516313"/>
          <p14:tracePt t="72735" x="6821488" y="3516313"/>
          <p14:tracePt t="72742" x="6858000" y="3516313"/>
          <p14:tracePt t="72751" x="6886575" y="3516313"/>
          <p14:tracePt t="72758" x="6913563" y="3516313"/>
          <p14:tracePt t="72767" x="6940550" y="3516313"/>
          <p14:tracePt t="72774" x="6977063" y="3516313"/>
          <p14:tracePt t="72782" x="6986588" y="3516313"/>
          <p14:tracePt t="72790" x="7023100" y="3516313"/>
          <p14:tracePt t="72806" x="7032625" y="3516313"/>
          <p14:tracePt t="73014" x="7040563" y="3516313"/>
          <p14:tracePt t="73022" x="7040563" y="3506788"/>
          <p14:tracePt t="73030" x="7050088" y="3506788"/>
          <p14:tracePt t="73046" x="7059613" y="3497263"/>
          <p14:tracePt t="73054" x="7069138" y="3487738"/>
          <p14:tracePt t="73062" x="7077075" y="3479800"/>
          <p14:tracePt t="73078" x="7086600" y="3470275"/>
          <p14:tracePt t="73094" x="7096125" y="3451225"/>
          <p14:tracePt t="73103" x="7105650" y="3443288"/>
          <p14:tracePt t="73110" x="7105650" y="3433763"/>
          <p14:tracePt t="73119" x="7105650" y="3414713"/>
          <p14:tracePt t="73126" x="7105650" y="3397250"/>
          <p14:tracePt t="73135" x="7113588" y="3378200"/>
          <p14:tracePt t="73142" x="7113588" y="3351213"/>
          <p14:tracePt t="73150" x="7123113" y="3324225"/>
          <p14:tracePt t="73158" x="7123113" y="3297238"/>
          <p14:tracePt t="73167" x="7123113" y="3260725"/>
          <p14:tracePt t="73174" x="7123113" y="3241675"/>
          <p14:tracePt t="73182" x="7123113" y="3214688"/>
          <p14:tracePt t="73190" x="7123113" y="3187700"/>
          <p14:tracePt t="73198" x="7123113" y="3168650"/>
          <p14:tracePt t="73206" x="7113588" y="3151188"/>
          <p14:tracePt t="73214" x="7096125" y="3132138"/>
          <p14:tracePt t="73222" x="7096125" y="3114675"/>
          <p14:tracePt t="73230" x="7086600" y="3105150"/>
          <p14:tracePt t="73238" x="7077075" y="3086100"/>
          <p14:tracePt t="73246" x="7069138" y="3068638"/>
          <p14:tracePt t="73254" x="7069138" y="3049588"/>
          <p14:tracePt t="73262" x="7059613" y="3032125"/>
          <p14:tracePt t="73270" x="7059613" y="3013075"/>
          <p14:tracePt t="73278" x="7059613" y="2995613"/>
          <p14:tracePt t="73286" x="7059613" y="2976563"/>
          <p14:tracePt t="73294" x="7050088" y="2959100"/>
          <p14:tracePt t="73302" x="7050088" y="2940050"/>
          <p14:tracePt t="73310" x="7040563" y="2922588"/>
          <p14:tracePt t="73326" x="7040563" y="2913063"/>
          <p14:tracePt t="73335" x="7040563" y="2903538"/>
          <p14:tracePt t="73342" x="7040563" y="2894013"/>
          <p14:tracePt t="73351" x="7040563" y="2886075"/>
          <p14:tracePt t="73358" x="7050088" y="2867025"/>
          <p14:tracePt t="73367" x="7050088" y="2857500"/>
          <p14:tracePt t="73374" x="7059613" y="2840038"/>
          <p14:tracePt t="73382" x="7069138" y="2840038"/>
          <p14:tracePt t="73390" x="7077075" y="2830513"/>
          <p14:tracePt t="73398" x="7077075" y="2813050"/>
          <p14:tracePt t="73406" x="7086600" y="2803525"/>
          <p14:tracePt t="73414" x="7096125" y="2794000"/>
          <p14:tracePt t="73422" x="7096125" y="2776538"/>
          <p14:tracePt t="73430" x="7105650" y="2776538"/>
          <p14:tracePt t="73438" x="7105650" y="2767013"/>
          <p14:tracePt t="73454" x="7105650" y="2757488"/>
          <p14:tracePt t="73502" x="7096125" y="2757488"/>
          <p14:tracePt t="73519" x="7086600" y="2757488"/>
          <p14:tracePt t="73535" x="7077075" y="2757488"/>
          <p14:tracePt t="73542" x="7069138" y="2767013"/>
          <p14:tracePt t="73551" x="7059613" y="2767013"/>
          <p14:tracePt t="73566" x="7050088" y="2767013"/>
          <p14:tracePt t="73582" x="7040563" y="2767013"/>
          <p14:tracePt t="73606" x="7032625" y="2767013"/>
          <p14:tracePt t="73630" x="7023100" y="2767013"/>
          <p14:tracePt t="73646" x="7013575" y="2767013"/>
          <p14:tracePt t="73662" x="7004050" y="2767013"/>
          <p14:tracePt t="73678" x="6986588" y="2757488"/>
          <p14:tracePt t="73686" x="6977063" y="2747963"/>
          <p14:tracePt t="73694" x="6967538" y="2740025"/>
          <p14:tracePt t="73702" x="6967538" y="2720975"/>
          <p14:tracePt t="73710" x="6959600" y="2711450"/>
          <p14:tracePt t="73719" x="6950075" y="2703513"/>
          <p14:tracePt t="73726" x="6940550" y="2684463"/>
          <p14:tracePt t="73735" x="6931025" y="2667000"/>
          <p14:tracePt t="73742" x="6931025" y="2647950"/>
          <p14:tracePt t="73751" x="6923088" y="2647950"/>
          <p14:tracePt t="73758" x="6913563" y="2630488"/>
          <p14:tracePt t="73767" x="6913563" y="2620963"/>
          <p14:tracePt t="73774" x="6913563" y="2611438"/>
          <p14:tracePt t="73790" x="6913563" y="2601913"/>
          <p14:tracePt t="74430" x="6923088" y="2601913"/>
          <p14:tracePt t="74438" x="6931025" y="2601913"/>
          <p14:tracePt t="74454" x="6940550" y="2601913"/>
          <p14:tracePt t="74462" x="6959600" y="2601913"/>
          <p14:tracePt t="74470" x="6967538" y="2601913"/>
          <p14:tracePt t="74478" x="6977063" y="2601913"/>
          <p14:tracePt t="74486" x="6986588" y="2601913"/>
          <p14:tracePt t="74494" x="6996113" y="2601913"/>
          <p14:tracePt t="74502" x="7004050" y="2601913"/>
          <p14:tracePt t="74510" x="7013575" y="2601913"/>
          <p14:tracePt t="74518" x="7023100" y="2601913"/>
          <p14:tracePt t="74535" x="7032625" y="2601913"/>
          <p14:tracePt t="74654" x="7040563" y="2601913"/>
          <p14:tracePt t="74662" x="7050088" y="2601913"/>
          <p14:tracePt t="74678" x="7069138" y="2601913"/>
          <p14:tracePt t="74686" x="7086600" y="2601913"/>
          <p14:tracePt t="74694" x="7096125" y="2601913"/>
          <p14:tracePt t="74702" x="7113588" y="2601913"/>
          <p14:tracePt t="74710" x="7123113" y="2601913"/>
          <p14:tracePt t="74718" x="7132638" y="2601913"/>
          <p14:tracePt t="74735" x="7142163" y="2601913"/>
          <p14:tracePt t="74758" x="7150100" y="2601913"/>
          <p14:tracePt t="74774" x="7159625" y="2601913"/>
          <p14:tracePt t="74782" x="7169150" y="2601913"/>
          <p14:tracePt t="74799" x="7178675" y="2601913"/>
          <p14:tracePt t="74854" x="7196138" y="2611438"/>
          <p14:tracePt t="74862" x="7205663" y="2611438"/>
          <p14:tracePt t="74870" x="7242175" y="2620963"/>
          <p14:tracePt t="74878" x="7269163" y="2620963"/>
          <p14:tracePt t="74886" x="7288213" y="2630488"/>
          <p14:tracePt t="74894" x="7315200" y="2630488"/>
          <p14:tracePt t="74902" x="7324725" y="2630488"/>
          <p14:tracePt t="74910" x="7334250" y="2630488"/>
          <p14:tracePt t="74918" x="7342188" y="2630488"/>
          <p14:tracePt t="75182" x="7315200" y="2630488"/>
          <p14:tracePt t="75190" x="7288213" y="2630488"/>
          <p14:tracePt t="75198" x="7242175" y="2630488"/>
          <p14:tracePt t="75206" x="7186613" y="2630488"/>
          <p14:tracePt t="75214" x="7150100" y="2630488"/>
          <p14:tracePt t="75222" x="7096125" y="2630488"/>
          <p14:tracePt t="75230" x="7040563" y="2630488"/>
          <p14:tracePt t="75238" x="6977063" y="2630488"/>
          <p14:tracePt t="75246" x="6940550" y="2630488"/>
          <p14:tracePt t="75254" x="6913563" y="2630488"/>
          <p14:tracePt t="75262" x="6894513" y="2630488"/>
          <p14:tracePt t="75302" x="6886575" y="2630488"/>
          <p14:tracePt t="75670" x="6886575" y="2638425"/>
          <p14:tracePt t="75678" x="6886575" y="2647950"/>
          <p14:tracePt t="75686" x="6886575" y="2657475"/>
          <p14:tracePt t="75694" x="6894513" y="2657475"/>
          <p14:tracePt t="75766" x="6894513" y="2667000"/>
          <p14:tracePt t="75783" x="6904038" y="2667000"/>
          <p14:tracePt t="75790" x="6913563" y="2667000"/>
          <p14:tracePt t="75798" x="6923088" y="2667000"/>
          <p14:tracePt t="75806" x="6931025" y="2667000"/>
          <p14:tracePt t="75822" x="6950075" y="2667000"/>
          <p14:tracePt t="75838" x="6967538" y="2667000"/>
          <p14:tracePt t="75846" x="6967538" y="2674938"/>
          <p14:tracePt t="75866" x="7013575" y="2674938"/>
          <p14:tracePt t="75870" x="7040563" y="2674938"/>
          <p14:tracePt t="75878" x="7086600" y="2674938"/>
          <p14:tracePt t="75886" x="7113588" y="2674938"/>
          <p14:tracePt t="75894" x="7142163" y="2674938"/>
          <p14:tracePt t="75902" x="7186613" y="2674938"/>
          <p14:tracePt t="75910" x="7232650" y="2667000"/>
          <p14:tracePt t="75918" x="7288213" y="2657475"/>
          <p14:tracePt t="75926" x="7351713" y="2638425"/>
          <p14:tracePt t="75934" x="7424738" y="2630488"/>
          <p14:tracePt t="75942" x="7480300" y="2630488"/>
          <p14:tracePt t="75951" x="7543800" y="2620963"/>
          <p14:tracePt t="75958" x="7580313" y="2601913"/>
          <p14:tracePt t="75967" x="7626350" y="2593975"/>
          <p14:tracePt t="75974" x="7653338" y="2584450"/>
          <p14:tracePt t="75983" x="7699375" y="2584450"/>
          <p14:tracePt t="75990" x="7716838" y="2574925"/>
          <p14:tracePt t="75998" x="7735888" y="2574925"/>
          <p14:tracePt t="76006" x="7753350" y="2574925"/>
          <p14:tracePt t="76022" x="7762875" y="2565400"/>
          <p14:tracePt t="76030" x="7772400" y="2565400"/>
          <p14:tracePt t="76038" x="7780338" y="2565400"/>
          <p14:tracePt t="76062" x="7789863" y="2565400"/>
          <p14:tracePt t="76070" x="7799388" y="2565400"/>
          <p14:tracePt t="76078" x="7808913" y="2565400"/>
          <p14:tracePt t="76086" x="7808913" y="2557463"/>
          <p14:tracePt t="76094" x="7816850" y="2557463"/>
          <p14:tracePt t="76102" x="7835900" y="2547938"/>
          <p14:tracePt t="76110" x="7853363" y="2547938"/>
          <p14:tracePt t="76118" x="7889875" y="2547938"/>
          <p14:tracePt t="76126" x="7926388" y="2547938"/>
          <p14:tracePt t="76134" x="7972425" y="2547938"/>
          <p14:tracePt t="76142" x="8008938" y="2547938"/>
          <p14:tracePt t="76151" x="8054975" y="2547938"/>
          <p14:tracePt t="76158" x="8108950" y="2547938"/>
          <p14:tracePt t="76167" x="8164513" y="2528888"/>
          <p14:tracePt t="76174" x="8201025" y="2528888"/>
          <p14:tracePt t="76183" x="8247063" y="2520950"/>
          <p14:tracePt t="76190" x="8293100" y="2520950"/>
          <p14:tracePt t="76199" x="8320088" y="2520950"/>
          <p14:tracePt t="76206" x="8347075" y="2520950"/>
          <p14:tracePt t="76214" x="8402638" y="2520950"/>
          <p14:tracePt t="76222" x="8439150" y="2520950"/>
          <p14:tracePt t="76231" x="8493125" y="2520950"/>
          <p14:tracePt t="76238" x="8539163" y="2520950"/>
          <p14:tracePt t="76246" x="8575675" y="2520950"/>
          <p14:tracePt t="76254" x="8612188" y="2520950"/>
          <p14:tracePt t="76262" x="8629650" y="2520950"/>
          <p14:tracePt t="76270" x="8658225" y="2520950"/>
          <p14:tracePt t="76278" x="8675688" y="2520950"/>
          <p14:tracePt t="76286" x="8694738" y="2520950"/>
          <p14:tracePt t="76294" x="8721725" y="2520950"/>
          <p14:tracePt t="76302" x="8739188" y="2520950"/>
          <p14:tracePt t="76310" x="8767763" y="2520950"/>
          <p14:tracePt t="76318" x="8804275" y="2520950"/>
          <p14:tracePt t="76326" x="8840788" y="2520950"/>
          <p14:tracePt t="76334" x="8877300" y="2520950"/>
          <p14:tracePt t="76342" x="8921750" y="2520950"/>
          <p14:tracePt t="76351" x="8959850" y="2520950"/>
          <p14:tracePt t="76358" x="9013825" y="2520950"/>
          <p14:tracePt t="76367" x="9086850" y="2520950"/>
          <p14:tracePt t="76374" x="9159875" y="2520950"/>
          <p14:tracePt t="76383" x="9242425" y="2511425"/>
          <p14:tracePt t="76390" x="9332913" y="2511425"/>
          <p14:tracePt t="76399" x="9405938" y="2511425"/>
          <p14:tracePt t="76406" x="9478963" y="2511425"/>
          <p14:tracePt t="76415" x="9534525" y="2511425"/>
          <p14:tracePt t="76422" x="9588500" y="2511425"/>
          <p14:tracePt t="76431" x="9653588" y="2511425"/>
          <p14:tracePt t="76438" x="9690100" y="2511425"/>
          <p14:tracePt t="76446" x="9717088" y="2511425"/>
          <p14:tracePt t="76454" x="9753600" y="2511425"/>
          <p14:tracePt t="76462" x="9780588" y="2511425"/>
          <p14:tracePt t="76470" x="9809163" y="2511425"/>
          <p14:tracePt t="76478" x="9826625" y="2511425"/>
          <p14:tracePt t="76486" x="9853613" y="2511425"/>
          <p14:tracePt t="76494" x="9882188" y="2511425"/>
          <p14:tracePt t="76502" x="9926638" y="2511425"/>
          <p14:tracePt t="76510" x="9955213" y="2511425"/>
          <p14:tracePt t="76518" x="9991725" y="2511425"/>
          <p14:tracePt t="76526" x="10045700" y="2511425"/>
          <p14:tracePt t="76534" x="10109200" y="2511425"/>
          <p14:tracePt t="76542" x="10182225" y="2511425"/>
          <p14:tracePt t="76550" x="10237788" y="2511425"/>
          <p14:tracePt t="76558" x="10328275" y="2492375"/>
          <p14:tracePt t="76567" x="10401300" y="2492375"/>
          <p14:tracePt t="76574" x="10493375" y="2492375"/>
          <p14:tracePt t="76583" x="10575925" y="2492375"/>
          <p14:tracePt t="76590" x="10629900" y="2492375"/>
          <p14:tracePt t="76600" x="10702925" y="2492375"/>
          <p14:tracePt t="76606" x="10758488" y="2484438"/>
          <p14:tracePt t="76614" x="10804525" y="2484438"/>
          <p14:tracePt t="76622" x="10858500" y="2474913"/>
          <p14:tracePt t="76631" x="10904538" y="2474913"/>
          <p14:tracePt t="76638" x="10931525" y="2474913"/>
          <p14:tracePt t="76646" x="10958513" y="2474913"/>
          <p14:tracePt t="76654" x="10987088" y="2474913"/>
          <p14:tracePt t="76662" x="11023600" y="2465388"/>
          <p14:tracePt t="76670" x="11031538" y="2465388"/>
          <p14:tracePt t="76678" x="11050588" y="2465388"/>
          <p14:tracePt t="76686" x="11087100" y="2465388"/>
          <p14:tracePt t="76694" x="11096625" y="2465388"/>
          <p14:tracePt t="76702" x="11114088" y="2465388"/>
          <p14:tracePt t="76710" x="11123613" y="2455863"/>
          <p14:tracePt t="76718" x="11141075" y="2455863"/>
          <p14:tracePt t="76726" x="11150600" y="2455863"/>
          <p14:tracePt t="76782" x="11150600" y="2447925"/>
          <p14:tracePt t="77134" x="11169650" y="2447925"/>
          <p14:tracePt t="77142" x="11177588" y="2455863"/>
          <p14:tracePt t="77150" x="11187113" y="2465388"/>
          <p14:tracePt t="77158" x="11187113" y="2474913"/>
          <p14:tracePt t="77166" x="11196638" y="2474913"/>
          <p14:tracePt t="77174" x="11196638" y="2484438"/>
          <p14:tracePt t="77183" x="11206163" y="2492375"/>
          <p14:tracePt t="77190" x="11214100" y="2492375"/>
          <p14:tracePt t="77199" x="11214100" y="2501900"/>
          <p14:tracePt t="77206" x="11223625" y="2501900"/>
          <p14:tracePt t="77215" x="11223625" y="2511425"/>
          <p14:tracePt t="77231" x="11233150" y="2511425"/>
          <p14:tracePt t="77286" x="11242675" y="2511425"/>
          <p14:tracePt t="77318" x="11250613" y="2511425"/>
          <p14:tracePt t="77358" x="11260138" y="2511425"/>
          <p14:tracePt t="77366" x="11269663" y="2511425"/>
          <p14:tracePt t="77374" x="11279188" y="2511425"/>
          <p14:tracePt t="77390" x="11279188" y="2520950"/>
          <p14:tracePt t="77399" x="11287125" y="2520950"/>
          <p14:tracePt t="77438" x="11296650" y="2520950"/>
          <p14:tracePt t="77446" x="11296650" y="2538413"/>
          <p14:tracePt t="77462" x="11296650" y="2557463"/>
          <p14:tracePt t="77470" x="11296650" y="2565400"/>
          <p14:tracePt t="77478" x="11296650" y="2584450"/>
          <p14:tracePt t="77486" x="11296650" y="2601913"/>
          <p14:tracePt t="77494" x="11296650" y="2620963"/>
          <p14:tracePt t="77502" x="11296650" y="2638425"/>
          <p14:tracePt t="77510" x="11296650" y="2647950"/>
          <p14:tracePt t="77526" x="11296650" y="2657475"/>
          <p14:tracePt t="77918" x="11296650" y="2667000"/>
          <p14:tracePt t="78294" x="11287125" y="2667000"/>
          <p14:tracePt t="78310" x="11279188" y="2667000"/>
          <p14:tracePt t="78558" x="11287125" y="2667000"/>
          <p14:tracePt t="80206" x="11279188" y="2667000"/>
          <p14:tracePt t="80238" x="11269663" y="2667000"/>
          <p14:tracePt t="80286" x="11260138" y="2667000"/>
          <p14:tracePt t="80358" x="11250613" y="2667000"/>
          <p14:tracePt t="80398" x="11242675" y="2667000"/>
          <p14:tracePt t="80422" x="11233150" y="2667000"/>
          <p14:tracePt t="80478" x="11223625" y="2667000"/>
          <p14:tracePt t="80494" x="11214100" y="2667000"/>
          <p14:tracePt t="80550" x="11206163" y="2674938"/>
          <p14:tracePt t="80558" x="11196638" y="2693988"/>
          <p14:tracePt t="80566" x="11177588" y="2711450"/>
          <p14:tracePt t="80574" x="11160125" y="2730500"/>
          <p14:tracePt t="80583" x="11141075" y="2747963"/>
          <p14:tracePt t="80590" x="11123613" y="2767013"/>
          <p14:tracePt t="80598" x="11104563" y="2803525"/>
          <p14:tracePt t="80606" x="11068050" y="2830513"/>
          <p14:tracePt t="80614" x="11014075" y="2894013"/>
          <p14:tracePt t="80622" x="10950575" y="2940050"/>
          <p14:tracePt t="80631" x="10885488" y="2986088"/>
          <p14:tracePt t="80638" x="10804525" y="3032125"/>
          <p14:tracePt t="80647" x="10721975" y="3068638"/>
          <p14:tracePt t="80654" x="10629900" y="3114675"/>
          <p14:tracePt t="80663" x="10510838" y="3151188"/>
          <p14:tracePt t="80670" x="10410825" y="3214688"/>
          <p14:tracePt t="80678" x="10320338" y="3241675"/>
          <p14:tracePt t="80686" x="10237788" y="3278188"/>
          <p14:tracePt t="80695" x="10137775" y="3324225"/>
          <p14:tracePt t="80702" x="10091738" y="3341688"/>
          <p14:tracePt t="80710" x="10028238" y="3378200"/>
          <p14:tracePt t="80718" x="9982200" y="3406775"/>
          <p14:tracePt t="80726" x="9963150" y="3424238"/>
          <p14:tracePt t="80734" x="9936163" y="3433763"/>
          <p14:tracePt t="80742" x="9918700" y="3443288"/>
          <p14:tracePt t="80750" x="9909175" y="3460750"/>
          <p14:tracePt t="80758" x="9890125" y="3470275"/>
          <p14:tracePt t="80766" x="9872663" y="3487738"/>
          <p14:tracePt t="80774" x="9836150" y="3516313"/>
          <p14:tracePt t="80782" x="9817100" y="3543300"/>
          <p14:tracePt t="80790" x="9799638" y="3570288"/>
          <p14:tracePt t="80798" x="9763125" y="3616325"/>
          <p14:tracePt t="80806" x="9734550" y="3652838"/>
          <p14:tracePt t="80814" x="9698038" y="3698875"/>
          <p14:tracePt t="80822" x="9661525" y="3725863"/>
          <p14:tracePt t="80830" x="9625013" y="3779838"/>
          <p14:tracePt t="80838" x="9588500" y="3825875"/>
          <p14:tracePt t="80847" x="9561513" y="3852863"/>
          <p14:tracePt t="80854" x="9525000" y="3908425"/>
          <p14:tracePt t="80863" x="9488488" y="3935413"/>
          <p14:tracePt t="80870" x="9461500" y="3963988"/>
          <p14:tracePt t="80880" x="9434513" y="4000500"/>
          <p14:tracePt t="80886" x="9405938" y="4017963"/>
          <p14:tracePt t="80895" x="9388475" y="4044950"/>
          <p14:tracePt t="80902" x="9369425" y="4054475"/>
          <p14:tracePt t="80911" x="9351963" y="4081463"/>
          <p14:tracePt t="80918" x="9332913" y="4100513"/>
          <p14:tracePt t="80926" x="9324975" y="4110038"/>
          <p14:tracePt t="80934" x="9305925" y="4127500"/>
          <p14:tracePt t="80942" x="9288463" y="4137025"/>
          <p14:tracePt t="80950" x="9278938" y="4137025"/>
          <p14:tracePt t="80958" x="9259888" y="4146550"/>
          <p14:tracePt t="80966" x="9242425" y="4164013"/>
          <p14:tracePt t="80974" x="9215438" y="4183063"/>
          <p14:tracePt t="80982" x="9196388" y="4191000"/>
          <p14:tracePt t="80990" x="9178925" y="4200525"/>
          <p14:tracePt t="80998" x="9142413" y="4219575"/>
          <p14:tracePt t="81006" x="9123363" y="4227513"/>
          <p14:tracePt t="81014" x="9096375" y="4237038"/>
          <p14:tracePt t="81022" x="9077325" y="4246563"/>
          <p14:tracePt t="81030" x="9050338" y="4246563"/>
          <p14:tracePt t="81038" x="9032875" y="4264025"/>
          <p14:tracePt t="81047" x="9013825" y="4273550"/>
          <p14:tracePt t="81054" x="8977313" y="4273550"/>
          <p14:tracePt t="81063" x="8950325" y="4283075"/>
          <p14:tracePt t="81070" x="8921750" y="4283075"/>
          <p14:tracePt t="81079" x="8894763" y="4283075"/>
          <p14:tracePt t="81086" x="8858250" y="4292600"/>
          <p14:tracePt t="81095" x="8821738" y="4292600"/>
          <p14:tracePt t="81102" x="8775700" y="4292600"/>
          <p14:tracePt t="81111" x="8739188" y="4292600"/>
          <p14:tracePt t="81118" x="8694738" y="4292600"/>
          <p14:tracePt t="81126" x="8658225" y="4292600"/>
          <p14:tracePt t="81134" x="8612188" y="4292600"/>
          <p14:tracePt t="81142" x="8585200" y="4292600"/>
          <p14:tracePt t="81150" x="8556625" y="4292600"/>
          <p14:tracePt t="81158" x="8512175" y="4292600"/>
          <p14:tracePt t="81166" x="8483600" y="4292600"/>
          <p14:tracePt t="81174" x="8447088" y="4292600"/>
          <p14:tracePt t="81182" x="8420100" y="4292600"/>
          <p14:tracePt t="81190" x="8374063" y="4283075"/>
          <p14:tracePt t="81198" x="8329613" y="4283075"/>
          <p14:tracePt t="81206" x="8293100" y="4283075"/>
          <p14:tracePt t="81214" x="8237538" y="4273550"/>
          <p14:tracePt t="81222" x="8183563" y="4273550"/>
          <p14:tracePt t="81230" x="8118475" y="4264025"/>
          <p14:tracePt t="81238" x="8064500" y="4246563"/>
          <p14:tracePt t="81246" x="7981950" y="4246563"/>
          <p14:tracePt t="81254" x="7908925" y="4237038"/>
          <p14:tracePt t="81263" x="7853363" y="4227513"/>
          <p14:tracePt t="81270" x="7789863" y="4200525"/>
          <p14:tracePt t="81279" x="7707313" y="4173538"/>
          <p14:tracePt t="81286" x="7662863" y="4146550"/>
          <p14:tracePt t="81295" x="7597775" y="4127500"/>
          <p14:tracePt t="81302" x="7570788" y="4110038"/>
          <p14:tracePt t="81311" x="7543800" y="4081463"/>
          <p14:tracePt t="81318" x="7507288" y="4064000"/>
          <p14:tracePt t="81326" x="7488238" y="4037013"/>
          <p14:tracePt t="81334" x="7470775" y="4017963"/>
          <p14:tracePt t="81342" x="7451725" y="3981450"/>
          <p14:tracePt t="81350" x="7424738" y="3954463"/>
          <p14:tracePt t="81358" x="7415213" y="3927475"/>
          <p14:tracePt t="81366" x="7407275" y="3898900"/>
          <p14:tracePt t="81374" x="7397750" y="3881438"/>
          <p14:tracePt t="81382" x="7397750" y="3862388"/>
          <p14:tracePt t="81390" x="7397750" y="3852863"/>
          <p14:tracePt t="81398" x="7397750" y="3835400"/>
          <p14:tracePt t="81406" x="7424738" y="3798888"/>
          <p14:tracePt t="81414" x="7443788" y="3779838"/>
          <p14:tracePt t="81422" x="7461250" y="3762375"/>
          <p14:tracePt t="81430" x="7488238" y="3743325"/>
          <p14:tracePt t="81438" x="7516813" y="3735388"/>
          <p14:tracePt t="81446" x="7561263" y="3716338"/>
          <p14:tracePt t="81454" x="7643813" y="3698875"/>
          <p14:tracePt t="81463" x="7716838" y="3679825"/>
          <p14:tracePt t="81470" x="7789863" y="3679825"/>
          <p14:tracePt t="81479" x="7908925" y="3670300"/>
          <p14:tracePt t="81486" x="7999413" y="3670300"/>
          <p14:tracePt t="81494" x="8128000" y="3670300"/>
          <p14:tracePt t="81502" x="8237538" y="3670300"/>
          <p14:tracePt t="81511" x="8329613" y="3670300"/>
          <p14:tracePt t="81518" x="8439150" y="3670300"/>
          <p14:tracePt t="81526" x="8529638" y="3670300"/>
          <p14:tracePt t="81534" x="8629650" y="3698875"/>
          <p14:tracePt t="81542" x="8702675" y="3725863"/>
          <p14:tracePt t="81550" x="8785225" y="3752850"/>
          <p14:tracePt t="81558" x="8848725" y="3779838"/>
          <p14:tracePt t="81566" x="8894763" y="3798888"/>
          <p14:tracePt t="81574" x="8940800" y="3835400"/>
          <p14:tracePt t="81582" x="8967788" y="3852863"/>
          <p14:tracePt t="81591" x="8986838" y="3871913"/>
          <p14:tracePt t="81598" x="9004300" y="3881438"/>
          <p14:tracePt t="81606" x="9023350" y="3889375"/>
          <p14:tracePt t="81614" x="9032875" y="3898900"/>
          <p14:tracePt t="81630" x="9040813" y="3898900"/>
          <p14:tracePt t="81646" x="9040813" y="3908425"/>
          <p14:tracePt t="81702" x="9050338" y="3908425"/>
          <p14:tracePt t="81718" x="9059863" y="3898900"/>
          <p14:tracePt t="81734" x="9069388" y="3889375"/>
          <p14:tracePt t="81750" x="9077325" y="3889375"/>
          <p14:tracePt t="81782" x="9086850" y="3889375"/>
          <p14:tracePt t="81791" x="9096375" y="3881438"/>
          <p14:tracePt t="81798" x="9113838" y="3881438"/>
          <p14:tracePt t="81806" x="9123363" y="3881438"/>
          <p14:tracePt t="81814" x="9142413" y="3881438"/>
          <p14:tracePt t="81822" x="9159875" y="3881438"/>
          <p14:tracePt t="81830" x="9186863" y="3881438"/>
          <p14:tracePt t="81838" x="9205913" y="3881438"/>
          <p14:tracePt t="81846" x="9232900" y="3889375"/>
          <p14:tracePt t="81854" x="9251950" y="3898900"/>
          <p14:tracePt t="81863" x="9269413" y="3908425"/>
          <p14:tracePt t="81870" x="9278938" y="3917950"/>
          <p14:tracePt t="81879" x="9288463" y="3927475"/>
          <p14:tracePt t="81886" x="9296400" y="3935413"/>
          <p14:tracePt t="81895" x="9305925" y="3935413"/>
          <p14:tracePt t="81902" x="9305925" y="3944938"/>
          <p14:tracePt t="81910" x="9305925" y="3963988"/>
          <p14:tracePt t="81918" x="9315450" y="3981450"/>
          <p14:tracePt t="81934" x="9315450" y="3990975"/>
          <p14:tracePt t="81942" x="9315450" y="4000500"/>
          <p14:tracePt t="81958" x="9315450" y="4008438"/>
          <p14:tracePt t="81982" x="9315450" y="4017963"/>
          <p14:tracePt t="81990" x="9315450" y="4027488"/>
          <p14:tracePt t="81998" x="9315450" y="4037013"/>
          <p14:tracePt t="82006" x="9315450" y="4044950"/>
          <p14:tracePt t="82014" x="9315450" y="4054475"/>
          <p14:tracePt t="82022" x="9315450" y="4064000"/>
          <p14:tracePt t="82030" x="9305925" y="4064000"/>
          <p14:tracePt t="82046" x="9296400" y="4064000"/>
          <p14:tracePt t="82054" x="9296400" y="4073525"/>
          <p14:tracePt t="82070" x="9288463" y="4081463"/>
          <p14:tracePt t="82079" x="9288463" y="4090988"/>
          <p14:tracePt t="82086" x="9278938" y="4110038"/>
          <p14:tracePt t="82095" x="9278938" y="4117975"/>
          <p14:tracePt t="82102" x="9278938" y="4137025"/>
          <p14:tracePt t="82111" x="9269413" y="4137025"/>
          <p14:tracePt t="82118" x="9269413" y="4154488"/>
          <p14:tracePt t="82127" x="9269413" y="4164013"/>
          <p14:tracePt t="82134" x="9269413" y="4183063"/>
          <p14:tracePt t="82142" x="9269413" y="4191000"/>
          <p14:tracePt t="82150" x="9269413" y="4200525"/>
          <p14:tracePt t="82158" x="9259888" y="4200525"/>
          <p14:tracePt t="82166" x="9259888" y="4210050"/>
          <p14:tracePt t="82174" x="9259888" y="4219575"/>
          <p14:tracePt t="82190" x="9259888" y="4227513"/>
          <p14:tracePt t="82214" x="9259888" y="4237038"/>
          <p14:tracePt t="82246" x="9259888" y="4246563"/>
          <p14:tracePt t="82390" x="9251950" y="4246563"/>
          <p14:tracePt t="82414" x="9242425" y="4256088"/>
          <p14:tracePt t="82430" x="9232900" y="4256088"/>
          <p14:tracePt t="82438" x="9223375" y="4256088"/>
          <p14:tracePt t="82446" x="9205913" y="4264025"/>
          <p14:tracePt t="82454" x="9186863" y="4273550"/>
          <p14:tracePt t="82463" x="9159875" y="4283075"/>
          <p14:tracePt t="82470" x="9113838" y="4292600"/>
          <p14:tracePt t="82479" x="9077325" y="4300538"/>
          <p14:tracePt t="82486" x="9032875" y="4300538"/>
          <p14:tracePt t="82495" x="9004300" y="4310063"/>
          <p14:tracePt t="82502" x="8967788" y="4310063"/>
          <p14:tracePt t="82510" x="8921750" y="4310063"/>
          <p14:tracePt t="82518" x="8885238" y="4310063"/>
          <p14:tracePt t="82527" x="8848725" y="4310063"/>
          <p14:tracePt t="82534" x="8831263" y="4310063"/>
          <p14:tracePt t="82550" x="8821738" y="4310063"/>
          <p14:tracePt t="82558" x="8812213" y="4310063"/>
          <p14:tracePt t="82574" x="8812213" y="4300538"/>
          <p14:tracePt t="82582" x="8812213" y="4292600"/>
          <p14:tracePt t="82590" x="8821738" y="4283075"/>
          <p14:tracePt t="82598" x="8840788" y="4246563"/>
          <p14:tracePt t="82606" x="8858250" y="4227513"/>
          <p14:tracePt t="82614" x="8877300" y="4210050"/>
          <p14:tracePt t="82622" x="8894763" y="4191000"/>
          <p14:tracePt t="82630" x="8931275" y="4173538"/>
          <p14:tracePt t="82638" x="8950325" y="4164013"/>
          <p14:tracePt t="82646" x="8977313" y="4137025"/>
          <p14:tracePt t="82654" x="9004300" y="4117975"/>
          <p14:tracePt t="82663" x="9040813" y="4110038"/>
          <p14:tracePt t="82670" x="9069388" y="4081463"/>
          <p14:tracePt t="82679" x="9105900" y="4054475"/>
          <p14:tracePt t="82686" x="9132888" y="4027488"/>
          <p14:tracePt t="82695" x="9169400" y="3990975"/>
          <p14:tracePt t="82702" x="9186863" y="3963988"/>
          <p14:tracePt t="82711" x="9196388" y="3935413"/>
          <p14:tracePt t="82718" x="9215438" y="3889375"/>
          <p14:tracePt t="82727" x="9242425" y="3844925"/>
          <p14:tracePt t="82734" x="9251950" y="3798888"/>
          <p14:tracePt t="82743" x="9259888" y="3743325"/>
          <p14:tracePt t="82750" x="9288463" y="3679825"/>
          <p14:tracePt t="82758" x="9296400" y="3625850"/>
          <p14:tracePt t="82766" x="9315450" y="3560763"/>
          <p14:tracePt t="82774" x="9324975" y="3543300"/>
          <p14:tracePt t="82782" x="9324975" y="3524250"/>
          <p14:tracePt t="82790" x="9332913" y="3506788"/>
          <p14:tracePt t="82798" x="9342438" y="3451225"/>
          <p14:tracePt t="82806" x="9351963" y="3406775"/>
          <p14:tracePt t="82814" x="9361488" y="3351213"/>
          <p14:tracePt t="82830" x="9361488" y="3341688"/>
          <p14:tracePt t="82838" x="9361488" y="3305175"/>
          <p14:tracePt t="82846" x="9351963" y="3287713"/>
          <p14:tracePt t="82854" x="9342438" y="3251200"/>
          <p14:tracePt t="82878" x="9315450" y="3195638"/>
          <p14:tracePt t="82879" x="9296400" y="3178175"/>
          <p14:tracePt t="82886" x="9269413" y="3141663"/>
          <p14:tracePt t="82895" x="9251950" y="3122613"/>
          <p14:tracePt t="82902" x="9232900" y="3095625"/>
          <p14:tracePt t="82911" x="9223375" y="3086100"/>
          <p14:tracePt t="82918" x="9215438" y="3059113"/>
          <p14:tracePt t="82927" x="9205913" y="3041650"/>
          <p14:tracePt t="82934" x="9205913" y="3022600"/>
          <p14:tracePt t="82943" x="9196388" y="2995613"/>
          <p14:tracePt t="82950" x="9186863" y="2959100"/>
          <p14:tracePt t="82958" x="9178925" y="2940050"/>
          <p14:tracePt t="82966" x="9169400" y="2922588"/>
          <p14:tracePt t="82974" x="9159875" y="2903538"/>
          <p14:tracePt t="82982" x="9150350" y="2903538"/>
          <p14:tracePt t="82990" x="9150350" y="2894013"/>
          <p14:tracePt t="82998" x="9142413" y="2894013"/>
          <p14:tracePt t="83006" x="9132888" y="2894013"/>
          <p14:tracePt t="83014" x="9123363" y="2886075"/>
          <p14:tracePt t="83022" x="9123363" y="2876550"/>
          <p14:tracePt t="83030" x="9123363" y="2867025"/>
          <p14:tracePt t="83038" x="9123363" y="2857500"/>
          <p14:tracePt t="83046" x="9123363" y="2840038"/>
          <p14:tracePt t="83054" x="9123363" y="2820988"/>
          <p14:tracePt t="83062" x="9123363" y="2813050"/>
          <p14:tracePt t="83070" x="9123363" y="2794000"/>
          <p14:tracePt t="83079" x="9123363" y="2776538"/>
          <p14:tracePt t="83086" x="9123363" y="2767013"/>
          <p14:tracePt t="83095" x="9123363" y="2757488"/>
          <p14:tracePt t="83111" x="9123363" y="2747963"/>
          <p14:tracePt t="83118" x="9113838" y="2747963"/>
          <p14:tracePt t="83127" x="9113838" y="2740025"/>
          <p14:tracePt t="83134" x="9105900" y="2730500"/>
          <p14:tracePt t="83143" x="9105900" y="2720975"/>
          <p14:tracePt t="83150" x="9096375" y="2720975"/>
          <p14:tracePt t="83158" x="9096375" y="2711450"/>
          <p14:tracePt t="83166" x="9096375" y="2703513"/>
          <p14:tracePt t="83174" x="9096375" y="2693988"/>
          <p14:tracePt t="83182" x="9096375" y="2674938"/>
          <p14:tracePt t="83190" x="9096375" y="2657475"/>
          <p14:tracePt t="83198" x="9096375" y="2638425"/>
          <p14:tracePt t="83206" x="9096375" y="2620963"/>
          <p14:tracePt t="83214" x="9105900" y="2611438"/>
          <p14:tracePt t="83222" x="9123363" y="2593975"/>
          <p14:tracePt t="83238" x="9142413" y="2584450"/>
          <p14:tracePt t="83246" x="9150350" y="2574925"/>
          <p14:tracePt t="83254" x="9159875" y="2565400"/>
          <p14:tracePt t="83262" x="9159875" y="2557463"/>
          <p14:tracePt t="83270" x="9159875" y="2547938"/>
          <p14:tracePt t="83279" x="9159875" y="2538413"/>
          <p14:tracePt t="83295" x="9169400" y="2528888"/>
          <p14:tracePt t="83311" x="9169400" y="2520950"/>
          <p14:tracePt t="83318" x="9169400" y="2511425"/>
          <p14:tracePt t="83334" x="9169400" y="2501900"/>
          <p14:tracePt t="83343" x="9169400" y="2492375"/>
          <p14:tracePt t="83350" x="9169400" y="2484438"/>
          <p14:tracePt t="83358" x="9150350" y="2474913"/>
          <p14:tracePt t="83366" x="9142413" y="2474913"/>
          <p14:tracePt t="83374" x="9132888" y="2465388"/>
          <p14:tracePt t="83382" x="9113838" y="2465388"/>
          <p14:tracePt t="83390" x="9096375" y="2455863"/>
          <p14:tracePt t="83398" x="9069388" y="2447925"/>
          <p14:tracePt t="83406" x="9040813" y="2438400"/>
          <p14:tracePt t="83414" x="9004300" y="2419350"/>
          <p14:tracePt t="83422" x="8967788" y="2411413"/>
          <p14:tracePt t="83430" x="8921750" y="2401888"/>
          <p14:tracePt t="83438" x="8877300" y="2392363"/>
          <p14:tracePt t="83446" x="8840788" y="2382838"/>
          <p14:tracePt t="83454" x="8794750" y="2382838"/>
          <p14:tracePt t="83462" x="8758238" y="2382838"/>
          <p14:tracePt t="83470" x="8712200" y="2374900"/>
          <p14:tracePt t="83479" x="8685213" y="2374900"/>
          <p14:tracePt t="83486" x="8666163" y="2374900"/>
          <p14:tracePt t="83495" x="8648700" y="2374900"/>
          <p14:tracePt t="83502" x="8639175" y="2374900"/>
          <p14:tracePt t="83590" x="8629650" y="2374900"/>
          <p14:tracePt t="83606" x="8621713" y="2374900"/>
          <p14:tracePt t="83614" x="8612188" y="2374900"/>
          <p14:tracePt t="83622" x="8593138" y="2374900"/>
          <p14:tracePt t="83630" x="8575675" y="2374900"/>
          <p14:tracePt t="83638" x="8556625" y="2374900"/>
          <p14:tracePt t="83646" x="8539163" y="2374900"/>
          <p14:tracePt t="83654" x="8520113" y="2374900"/>
          <p14:tracePt t="83662" x="8493125" y="2374900"/>
          <p14:tracePt t="83670" x="8466138" y="2374900"/>
          <p14:tracePt t="83678" x="8439150" y="2374900"/>
          <p14:tracePt t="83686" x="8393113" y="2374900"/>
          <p14:tracePt t="83695" x="8366125" y="2374900"/>
          <p14:tracePt t="83702" x="8337550" y="2374900"/>
          <p14:tracePt t="83711" x="8320088" y="2382838"/>
          <p14:tracePt t="83718" x="8293100" y="2382838"/>
          <p14:tracePt t="83727" x="8283575" y="2382838"/>
          <p14:tracePt t="83734" x="8264525" y="2382838"/>
          <p14:tracePt t="83742" x="8256588" y="2382838"/>
          <p14:tracePt t="83750" x="8247063" y="2392363"/>
          <p14:tracePt t="83759" x="8237538" y="2392363"/>
          <p14:tracePt t="83774" x="8228013" y="2392363"/>
          <p14:tracePt t="83790" x="8220075" y="2401888"/>
          <p14:tracePt t="83798" x="8210550" y="2401888"/>
          <p14:tracePt t="83806" x="8201025" y="2401888"/>
          <p14:tracePt t="83814" x="8191500" y="2401888"/>
          <p14:tracePt t="83822" x="8174038" y="2411413"/>
          <p14:tracePt t="83830" x="8164513" y="2411413"/>
          <p14:tracePt t="83838" x="8164513" y="2419350"/>
          <p14:tracePt t="83846" x="8147050" y="2428875"/>
          <p14:tracePt t="83854" x="8137525" y="2438400"/>
          <p14:tracePt t="83877" x="8108950" y="2447925"/>
          <p14:tracePt t="83879" x="8101013" y="2455863"/>
          <p14:tracePt t="83895" x="8091488" y="2465388"/>
          <p14:tracePt t="83902" x="8081963" y="2465388"/>
          <p14:tracePt t="83911" x="8072438" y="2465388"/>
          <p14:tracePt t="83918" x="8064500" y="2484438"/>
          <p14:tracePt t="83927" x="8054975" y="2492375"/>
          <p14:tracePt t="83934" x="8045450" y="2511425"/>
          <p14:tracePt t="83942" x="8035925" y="2520950"/>
          <p14:tracePt t="83950" x="8035925" y="2528888"/>
          <p14:tracePt t="83959" x="8035925" y="2538413"/>
          <p14:tracePt t="83966" x="8027988" y="2538413"/>
          <p14:tracePt t="83974" x="8027988" y="2547938"/>
          <p14:tracePt t="83982" x="8018463" y="2557463"/>
          <p14:tracePt t="83990" x="8018463" y="2565400"/>
          <p14:tracePt t="83998" x="8018463" y="2574925"/>
          <p14:tracePt t="84006" x="8008938" y="2584450"/>
          <p14:tracePt t="84014" x="8008938" y="2593975"/>
          <p14:tracePt t="84030" x="8008938" y="2611438"/>
          <p14:tracePt t="84038" x="8008938" y="2620963"/>
          <p14:tracePt t="84046" x="8008938" y="2638425"/>
          <p14:tracePt t="84054" x="8008938" y="2657475"/>
          <p14:tracePt t="84062" x="8008938" y="2674938"/>
          <p14:tracePt t="84070" x="8008938" y="2684463"/>
          <p14:tracePt t="84078" x="8008938" y="2693988"/>
          <p14:tracePt t="84086" x="8018463" y="2703513"/>
          <p14:tracePt t="84095" x="8018463" y="2711450"/>
          <p14:tracePt t="84102" x="8027988" y="2720975"/>
          <p14:tracePt t="84111" x="8027988" y="2730500"/>
          <p14:tracePt t="84118" x="8027988" y="2740025"/>
          <p14:tracePt t="84127" x="8035925" y="2740025"/>
          <p14:tracePt t="84134" x="8045450" y="2747963"/>
          <p14:tracePt t="84142" x="8064500" y="2757488"/>
          <p14:tracePt t="84150" x="8081963" y="2776538"/>
          <p14:tracePt t="84159" x="8108950" y="2803525"/>
          <p14:tracePt t="84166" x="8154988" y="2813050"/>
          <p14:tracePt t="84174" x="8183563" y="2830513"/>
          <p14:tracePt t="84182" x="8228013" y="2849563"/>
          <p14:tracePt t="84190" x="8274050" y="2876550"/>
          <p14:tracePt t="84198" x="8320088" y="2886075"/>
          <p14:tracePt t="84206" x="8356600" y="2894013"/>
          <p14:tracePt t="84214" x="8402638" y="2903538"/>
          <p14:tracePt t="84222" x="8447088" y="2903538"/>
          <p14:tracePt t="84230" x="8483600" y="2903538"/>
          <p14:tracePt t="84238" x="8529638" y="2903538"/>
          <p14:tracePt t="84246" x="8556625" y="2903538"/>
          <p14:tracePt t="84254" x="8593138" y="2903538"/>
          <p14:tracePt t="84262" x="8621713" y="2903538"/>
          <p14:tracePt t="84270" x="8658225" y="2903538"/>
          <p14:tracePt t="84278" x="8685213" y="2903538"/>
          <p14:tracePt t="84286" x="8721725" y="2903538"/>
          <p14:tracePt t="84295" x="8758238" y="2894013"/>
          <p14:tracePt t="84302" x="8794750" y="2886075"/>
          <p14:tracePt t="84311" x="8831263" y="2886075"/>
          <p14:tracePt t="84318" x="8867775" y="2876550"/>
          <p14:tracePt t="84327" x="8913813" y="2876550"/>
          <p14:tracePt t="84334" x="8950325" y="2867025"/>
          <p14:tracePt t="84343" x="9013825" y="2849563"/>
          <p14:tracePt t="84350" x="9050338" y="2849563"/>
          <p14:tracePt t="84359" x="9105900" y="2840038"/>
          <p14:tracePt t="84366" x="9150350" y="2840038"/>
          <p14:tracePt t="84374" x="9186863" y="2830513"/>
          <p14:tracePt t="84382" x="9232900" y="2830513"/>
          <p14:tracePt t="84390" x="9259888" y="2830513"/>
          <p14:tracePt t="84398" x="9305925" y="2830513"/>
          <p14:tracePt t="84406" x="9332913" y="2820988"/>
          <p14:tracePt t="84414" x="9351963" y="2813050"/>
          <p14:tracePt t="84422" x="9369425" y="2813050"/>
          <p14:tracePt t="84430" x="9388475" y="2803525"/>
          <p14:tracePt t="84438" x="9398000" y="2794000"/>
          <p14:tracePt t="84446" x="9405938" y="2784475"/>
          <p14:tracePt t="84454" x="9424988" y="2776538"/>
          <p14:tracePt t="84462" x="9424988" y="2767013"/>
          <p14:tracePt t="84470" x="9442450" y="2747963"/>
          <p14:tracePt t="84478" x="9451975" y="2747963"/>
          <p14:tracePt t="84486" x="9461500" y="2740025"/>
          <p14:tracePt t="84494" x="9478963" y="2720975"/>
          <p14:tracePt t="84502" x="9488488" y="2711450"/>
          <p14:tracePt t="84511" x="9498013" y="2703513"/>
          <p14:tracePt t="84527" x="9498013" y="2693988"/>
          <p14:tracePt t="84534" x="9498013" y="2684463"/>
          <p14:tracePt t="84550" x="9507538" y="2674938"/>
          <p14:tracePt t="84559" x="9507538" y="2667000"/>
          <p14:tracePt t="84566" x="9507538" y="2657475"/>
          <p14:tracePt t="84574" x="9507538" y="2638425"/>
          <p14:tracePt t="84582" x="9515475" y="2630488"/>
          <p14:tracePt t="84622" x="9515475" y="2620963"/>
          <p14:tracePt t="84662" x="9507538" y="2611438"/>
          <p14:tracePt t="84670" x="9498013" y="2611438"/>
          <p14:tracePt t="84678" x="9461500" y="2611438"/>
          <p14:tracePt t="84686" x="9451975" y="2611438"/>
          <p14:tracePt t="84694" x="9415463" y="2630488"/>
          <p14:tracePt t="84702" x="9378950" y="2693988"/>
          <p14:tracePt t="84711" x="9324975" y="2794000"/>
          <p14:tracePt t="84718" x="9259888" y="2913063"/>
          <p14:tracePt t="84727" x="9215438" y="3059113"/>
          <p14:tracePt t="84734" x="9169400" y="3214688"/>
          <p14:tracePt t="84743" x="9132888" y="3360738"/>
          <p14:tracePt t="84750" x="9096375" y="3524250"/>
          <p14:tracePt t="84759" x="9086850" y="3706813"/>
          <p14:tracePt t="84766" x="9069388" y="3871913"/>
          <p14:tracePt t="84775" x="9069388" y="4037013"/>
          <p14:tracePt t="84782" x="9069388" y="4183063"/>
          <p14:tracePt t="84790" x="9077325" y="4310063"/>
          <p14:tracePt t="84798" x="9086850" y="4410075"/>
          <p14:tracePt t="84806" x="9113838" y="4483100"/>
          <p14:tracePt t="84814" x="9123363" y="4548188"/>
          <p14:tracePt t="84822" x="9159875" y="4592638"/>
          <p14:tracePt t="84830" x="9169400" y="4638675"/>
          <p14:tracePt t="84838" x="9196388" y="4684713"/>
          <p14:tracePt t="84846" x="9205913" y="4702175"/>
          <p14:tracePt t="84861" x="9215438" y="4730750"/>
          <p14:tracePt t="84862" x="9223375" y="4748213"/>
          <p14:tracePt t="84870" x="9232900" y="4767263"/>
          <p14:tracePt t="84878" x="9242425" y="4775200"/>
          <p14:tracePt t="84886" x="9242425" y="4784725"/>
          <p14:tracePt t="84894" x="9251950" y="4794250"/>
          <p14:tracePt t="84911" x="9251950" y="4803775"/>
          <p14:tracePt t="84918" x="9259888" y="4803775"/>
          <p14:tracePt t="84927" x="9269413" y="4811713"/>
          <p14:tracePt t="84934" x="9278938" y="4821238"/>
          <p14:tracePt t="84943" x="9288463" y="4830763"/>
          <p14:tracePt t="84950" x="9296400" y="4840288"/>
          <p14:tracePt t="84959" x="9305925" y="4848225"/>
          <p14:tracePt t="84975" x="9315450" y="4857750"/>
          <p14:tracePt t="84982" x="9332913" y="4876800"/>
          <p14:tracePt t="84990" x="9351963" y="4894263"/>
          <p14:tracePt t="84998" x="9361488" y="4913313"/>
          <p14:tracePt t="85006" x="9369425" y="4922838"/>
          <p14:tracePt t="85014" x="9388475" y="4940300"/>
          <p14:tracePt t="85022" x="9398000" y="4940300"/>
          <p14:tracePt t="85030" x="9405938" y="4949825"/>
          <p14:tracePt t="85086" x="9405938" y="4940300"/>
          <p14:tracePt t="85102" x="9405938" y="4922838"/>
          <p14:tracePt t="85118" x="9405938" y="4913313"/>
          <p14:tracePt t="85127" x="9398000" y="4903788"/>
          <p14:tracePt t="85134" x="9378950" y="4884738"/>
          <p14:tracePt t="85143" x="9361488" y="4867275"/>
          <p14:tracePt t="85150" x="9332913" y="4830763"/>
          <p14:tracePt t="85158" x="9288463" y="4811713"/>
          <p14:tracePt t="85166" x="9232900" y="4775200"/>
          <p14:tracePt t="85175" x="9178925" y="4748213"/>
          <p14:tracePt t="85182" x="9113838" y="4711700"/>
          <p14:tracePt t="85190" x="9032875" y="4684713"/>
          <p14:tracePt t="85198" x="8950325" y="4648200"/>
          <p14:tracePt t="85206" x="8877300" y="4621213"/>
          <p14:tracePt t="85214" x="8794750" y="4575175"/>
          <p14:tracePt t="85222" x="8712200" y="4556125"/>
          <p14:tracePt t="85230" x="8666163" y="4529138"/>
          <p14:tracePt t="85238" x="8602663" y="4502150"/>
          <p14:tracePt t="85246" x="8575675" y="4492625"/>
          <p14:tracePt t="85254" x="8548688" y="4475163"/>
          <p14:tracePt t="85262" x="8512175" y="4465638"/>
          <p14:tracePt t="85270" x="8493125" y="4446588"/>
          <p14:tracePt t="85278" x="8475663" y="4438650"/>
          <p14:tracePt t="85286" x="8456613" y="4419600"/>
          <p14:tracePt t="85294" x="8447088" y="4410075"/>
          <p14:tracePt t="85302" x="8439150" y="4402138"/>
          <p14:tracePt t="85310" x="8429625" y="4392613"/>
          <p14:tracePt t="85318" x="8429625" y="4383088"/>
          <p14:tracePt t="85327" x="8420100" y="4373563"/>
          <p14:tracePt t="85334" x="8410575" y="4373563"/>
          <p14:tracePt t="85398" x="8420100" y="4373563"/>
          <p14:tracePt t="85406" x="8447088" y="4373563"/>
          <p14:tracePt t="85414" x="8475663" y="4373563"/>
          <p14:tracePt t="85422" x="8520113" y="4373563"/>
          <p14:tracePt t="85430" x="8556625" y="4373563"/>
          <p14:tracePt t="85438" x="8612188" y="4373563"/>
          <p14:tracePt t="85446" x="8658225" y="4383088"/>
          <p14:tracePt t="85454" x="8694738" y="4383088"/>
          <p14:tracePt t="85462" x="8739188" y="4383088"/>
          <p14:tracePt t="85470" x="8775700" y="4392613"/>
          <p14:tracePt t="85478" x="8812213" y="4392613"/>
          <p14:tracePt t="85486" x="8840788" y="4392613"/>
          <p14:tracePt t="85494" x="8867775" y="4392613"/>
          <p14:tracePt t="85502" x="8885238" y="4392613"/>
          <p14:tracePt t="85510" x="8904288" y="4392613"/>
          <p14:tracePt t="85518" x="8913813" y="4392613"/>
          <p14:tracePt t="85527" x="8921750" y="4392613"/>
          <p14:tracePt t="85566" x="8921750" y="4383088"/>
          <p14:tracePt t="85574" x="8921750" y="4373563"/>
          <p14:tracePt t="85598" x="8921750" y="4365625"/>
          <p14:tracePt t="85606" x="8921750" y="4356100"/>
          <p14:tracePt t="85614" x="8921750" y="4346575"/>
          <p14:tracePt t="85622" x="8913813" y="4337050"/>
          <p14:tracePt t="85686" x="8921750" y="4337050"/>
          <p14:tracePt t="85694" x="8950325" y="4337050"/>
          <p14:tracePt t="85702" x="8967788" y="4346575"/>
          <p14:tracePt t="85710" x="8996363" y="4356100"/>
          <p14:tracePt t="85718" x="9040813" y="4383088"/>
          <p14:tracePt t="85727" x="9086850" y="4402138"/>
          <p14:tracePt t="85734" x="9132888" y="4429125"/>
          <p14:tracePt t="85743" x="9186863" y="4438650"/>
          <p14:tracePt t="85750" x="9223375" y="4456113"/>
          <p14:tracePt t="85759" x="9278938" y="4475163"/>
          <p14:tracePt t="85766" x="9324975" y="4492625"/>
          <p14:tracePt t="85775" x="9351963" y="4502150"/>
          <p14:tracePt t="85782" x="9388475" y="4511675"/>
          <p14:tracePt t="85791" x="9415463" y="4519613"/>
          <p14:tracePt t="85798" x="9424988" y="4529138"/>
          <p14:tracePt t="85806" x="9434513" y="4529138"/>
          <p14:tracePt t="85902" x="9424988" y="4529138"/>
          <p14:tracePt t="85918" x="9415463" y="4529138"/>
          <p14:tracePt t="85926" x="9405938" y="4529138"/>
          <p14:tracePt t="85934" x="9405938" y="4519613"/>
          <p14:tracePt t="85943" x="9398000" y="4519613"/>
          <p14:tracePt t="85950" x="9388475" y="4519613"/>
          <p14:tracePt t="85966" x="9369425" y="4511675"/>
          <p14:tracePt t="85974" x="9351963" y="4502150"/>
          <p14:tracePt t="85982" x="9315450" y="4492625"/>
          <p14:tracePt t="85991" x="9288463" y="4475163"/>
          <p14:tracePt t="85998" x="9232900" y="4456113"/>
          <p14:tracePt t="86006" x="9169400" y="4446588"/>
          <p14:tracePt t="86014" x="9105900" y="4419600"/>
          <p14:tracePt t="86022" x="9069388" y="4419600"/>
          <p14:tracePt t="86030" x="9023350" y="4419600"/>
          <p14:tracePt t="86038" x="9013825" y="4419600"/>
          <p14:tracePt t="86046" x="9004300" y="4419600"/>
          <p14:tracePt t="86070" x="9004300" y="4429125"/>
          <p14:tracePt t="86102" x="9013825" y="4429125"/>
          <p14:tracePt t="86110" x="9040813" y="4429125"/>
          <p14:tracePt t="86118" x="9059863" y="4419600"/>
          <p14:tracePt t="86127" x="9077325" y="4392613"/>
          <p14:tracePt t="86134" x="9086850" y="4392613"/>
          <p14:tracePt t="86143" x="9086850" y="4373563"/>
          <p14:tracePt t="86150" x="9123363" y="4337050"/>
          <p14:tracePt t="86159" x="9159875" y="4273550"/>
          <p14:tracePt t="86166" x="9215438" y="4210050"/>
          <p14:tracePt t="86174" x="9269413" y="4127500"/>
          <p14:tracePt t="86182" x="9324975" y="4044950"/>
          <p14:tracePt t="86191" x="9361488" y="3963988"/>
          <p14:tracePt t="86198" x="9415463" y="3881438"/>
          <p14:tracePt t="86206" x="9461500" y="3798888"/>
          <p14:tracePt t="86214" x="9498013" y="3706813"/>
          <p14:tracePt t="86222" x="9525000" y="3643313"/>
          <p14:tracePt t="86230" x="9551988" y="3560763"/>
          <p14:tracePt t="86238" x="9561513" y="3506788"/>
          <p14:tracePt t="86246" x="9571038" y="3443288"/>
          <p14:tracePt t="86254" x="9588500" y="3387725"/>
          <p14:tracePt t="86262" x="9588500" y="3324225"/>
          <p14:tracePt t="86270" x="9588500" y="3287713"/>
          <p14:tracePt t="86279" x="9588500" y="3251200"/>
          <p14:tracePt t="86286" x="9588500" y="3205163"/>
          <p14:tracePt t="86294" x="9588500" y="3168650"/>
          <p14:tracePt t="86302" x="9588500" y="3122613"/>
          <p14:tracePt t="86310" x="9588500" y="3095625"/>
          <p14:tracePt t="86318" x="9588500" y="3068638"/>
          <p14:tracePt t="86326" x="9588500" y="3049588"/>
          <p14:tracePt t="86334" x="9588500" y="3013075"/>
          <p14:tracePt t="86343" x="9571038" y="2986088"/>
          <p14:tracePt t="86350" x="9561513" y="2968625"/>
          <p14:tracePt t="86359" x="9544050" y="2940050"/>
          <p14:tracePt t="86366" x="9525000" y="2922588"/>
          <p14:tracePt t="86374" x="9507538" y="2913063"/>
          <p14:tracePt t="86382" x="9488488" y="2903538"/>
          <p14:tracePt t="86391" x="9471025" y="2876550"/>
          <p14:tracePt t="86398" x="9451975" y="2867025"/>
          <p14:tracePt t="86406" x="9415463" y="2849563"/>
          <p14:tracePt t="86414" x="9398000" y="2840038"/>
          <p14:tracePt t="86422" x="9369425" y="2820988"/>
          <p14:tracePt t="86430" x="9351963" y="2803525"/>
          <p14:tracePt t="86438" x="9315450" y="2767013"/>
          <p14:tracePt t="86446" x="9288463" y="2747963"/>
          <p14:tracePt t="86454" x="9242425" y="2730500"/>
          <p14:tracePt t="86462" x="9178925" y="2703513"/>
          <p14:tracePt t="86470" x="9123363" y="2674938"/>
          <p14:tracePt t="86478" x="9040813" y="2638425"/>
          <p14:tracePt t="86486" x="8959850" y="2620963"/>
          <p14:tracePt t="86494" x="8867775" y="2593975"/>
          <p14:tracePt t="86502" x="8785225" y="2584450"/>
          <p14:tracePt t="86510" x="8712200" y="2574925"/>
          <p14:tracePt t="86518" x="8629650" y="2547938"/>
          <p14:tracePt t="86526" x="8593138" y="2547938"/>
          <p14:tracePt t="86534" x="8566150" y="2538413"/>
          <p14:tracePt t="86543" x="8529638" y="2528888"/>
          <p14:tracePt t="86550" x="8502650" y="2528888"/>
          <p14:tracePt t="86559" x="8475663" y="2511425"/>
          <p14:tracePt t="86566" x="8429625" y="2511425"/>
          <p14:tracePt t="86575" x="8402638" y="2511425"/>
          <p14:tracePt t="86582" x="8374063" y="2511425"/>
          <p14:tracePt t="86591" x="8347075" y="2501900"/>
          <p14:tracePt t="86598" x="8329613" y="2501900"/>
          <p14:tracePt t="86607" x="8310563" y="2501900"/>
          <p14:tracePt t="86614" x="8293100" y="2501900"/>
          <p14:tracePt t="86622" x="8264525" y="2501900"/>
          <p14:tracePt t="86630" x="8247063" y="2501900"/>
          <p14:tracePt t="86638" x="8220075" y="2501900"/>
          <p14:tracePt t="86646" x="8201025" y="2501900"/>
          <p14:tracePt t="86654" x="8183563" y="2501900"/>
          <p14:tracePt t="86662" x="8164513" y="2511425"/>
          <p14:tracePt t="86670" x="8147050" y="2511425"/>
          <p14:tracePt t="86678" x="8128000" y="2520950"/>
          <p14:tracePt t="86686" x="8118475" y="2520950"/>
          <p14:tracePt t="86694" x="8101013" y="2528888"/>
          <p14:tracePt t="86702" x="8081963" y="2528888"/>
          <p14:tracePt t="86710" x="8072438" y="2538413"/>
          <p14:tracePt t="86718" x="8054975" y="2538413"/>
          <p14:tracePt t="86726" x="8054975" y="2547938"/>
          <p14:tracePt t="86734" x="8045450" y="2557463"/>
          <p14:tracePt t="86750" x="8045450" y="2565400"/>
          <p14:tracePt t="86759" x="8035925" y="2574925"/>
          <p14:tracePt t="86766" x="8027988" y="2574925"/>
          <p14:tracePt t="86775" x="8027988" y="2584450"/>
          <p14:tracePt t="86782" x="8018463" y="2593975"/>
          <p14:tracePt t="86791" x="8018463" y="2611438"/>
          <p14:tracePt t="86798" x="8008938" y="2620963"/>
          <p14:tracePt t="86807" x="8008938" y="2638425"/>
          <p14:tracePt t="86814" x="7999413" y="2638425"/>
          <p14:tracePt t="86822" x="7999413" y="2657475"/>
          <p14:tracePt t="86830" x="7991475" y="2674938"/>
          <p14:tracePt t="86838" x="7991475" y="2693988"/>
          <p14:tracePt t="86846" x="7991475" y="2711450"/>
          <p14:tracePt t="86854" x="7991475" y="2730500"/>
          <p14:tracePt t="86862" x="7991475" y="2757488"/>
          <p14:tracePt t="86876" x="7991475" y="2794000"/>
          <p14:tracePt t="86878" x="7991475" y="2820988"/>
          <p14:tracePt t="86886" x="7991475" y="2849563"/>
          <p14:tracePt t="86894" x="7999413" y="2876550"/>
          <p14:tracePt t="86902" x="8018463" y="2913063"/>
          <p14:tracePt t="86910" x="8027988" y="2940050"/>
          <p14:tracePt t="86918" x="8035925" y="2959100"/>
          <p14:tracePt t="86926" x="8054975" y="2976563"/>
          <p14:tracePt t="86934" x="8064500" y="2995613"/>
          <p14:tracePt t="86943" x="8072438" y="2995613"/>
          <p14:tracePt t="86950" x="8081963" y="2995613"/>
          <p14:tracePt t="86975" x="8081963" y="3005138"/>
          <p14:tracePt t="87046" x="8081963" y="3013075"/>
          <p14:tracePt t="87054" x="8101013" y="3013075"/>
          <p14:tracePt t="87062" x="8137525" y="3022600"/>
          <p14:tracePt t="87070" x="8174038" y="3032125"/>
          <p14:tracePt t="87078" x="8228013" y="3032125"/>
          <p14:tracePt t="87086" x="8283575" y="3032125"/>
          <p14:tracePt t="87094" x="8383588" y="3032125"/>
          <p14:tracePt t="87102" x="8475663" y="3032125"/>
          <p14:tracePt t="87110" x="8602663" y="3032125"/>
          <p14:tracePt t="87118" x="8731250" y="3032125"/>
          <p14:tracePt t="87126" x="8877300" y="3022600"/>
          <p14:tracePt t="87134" x="9023350" y="2995613"/>
          <p14:tracePt t="87143" x="9150350" y="2986088"/>
          <p14:tracePt t="87150" x="9278938" y="2968625"/>
          <p14:tracePt t="87159" x="9415463" y="2949575"/>
          <p14:tracePt t="87166" x="9525000" y="2940050"/>
          <p14:tracePt t="87175" x="9617075" y="2922588"/>
          <p14:tracePt t="87182" x="9690100" y="2922588"/>
          <p14:tracePt t="87191" x="9753600" y="2913063"/>
          <p14:tracePt t="87198" x="9790113" y="2913063"/>
          <p14:tracePt t="87207" x="9826625" y="2903538"/>
          <p14:tracePt t="87214" x="9863138" y="2894013"/>
          <p14:tracePt t="87222" x="9890125" y="2886075"/>
          <p14:tracePt t="87230" x="9926638" y="2876550"/>
          <p14:tracePt t="87238" x="9945688" y="2867025"/>
          <p14:tracePt t="87246" x="9963150" y="2857500"/>
          <p14:tracePt t="87254" x="9972675" y="2849563"/>
          <p14:tracePt t="87262" x="9982200" y="2840038"/>
          <p14:tracePt t="87270" x="9982200" y="2820988"/>
          <p14:tracePt t="87278" x="9991725" y="2803525"/>
          <p14:tracePt t="87286" x="10009188" y="2784475"/>
          <p14:tracePt t="87294" x="10018713" y="2767013"/>
          <p14:tracePt t="87302" x="10018713" y="2757488"/>
          <p14:tracePt t="87310" x="10018713" y="2740025"/>
          <p14:tracePt t="87318" x="10028238" y="2730500"/>
          <p14:tracePt t="87326" x="10028238" y="2720975"/>
          <p14:tracePt t="87334" x="10036175" y="2703513"/>
          <p14:tracePt t="87342" x="10036175" y="2684463"/>
          <p14:tracePt t="87350" x="10036175" y="2647950"/>
          <p14:tracePt t="87359" x="10036175" y="2638425"/>
          <p14:tracePt t="87366" x="10036175" y="2620963"/>
          <p14:tracePt t="87375" x="10036175" y="2601913"/>
          <p14:tracePt t="87382" x="10036175" y="2584450"/>
          <p14:tracePt t="87391" x="10036175" y="2565400"/>
          <p14:tracePt t="87398" x="10028238" y="2547938"/>
          <p14:tracePt t="87407" x="10018713" y="2528888"/>
          <p14:tracePt t="87414" x="9999663" y="2501900"/>
          <p14:tracePt t="87423" x="9982200" y="2492375"/>
          <p14:tracePt t="87430" x="9963150" y="2474913"/>
          <p14:tracePt t="87438" x="9945688" y="2465388"/>
          <p14:tracePt t="87446" x="9926638" y="2447925"/>
          <p14:tracePt t="87454" x="9882188" y="2438400"/>
          <p14:tracePt t="87462" x="9863138" y="2428875"/>
          <p14:tracePt t="87470" x="9836150" y="2419350"/>
          <p14:tracePt t="87478" x="9799638" y="2411413"/>
          <p14:tracePt t="87486" x="9772650" y="2401888"/>
          <p14:tracePt t="87494" x="9744075" y="2401888"/>
          <p14:tracePt t="87502" x="9698038" y="2392363"/>
          <p14:tracePt t="87510" x="9661525" y="2374900"/>
          <p14:tracePt t="87518" x="9607550" y="2374900"/>
          <p14:tracePt t="87526" x="9561513" y="2374900"/>
          <p14:tracePt t="87534" x="9515475" y="2365375"/>
          <p14:tracePt t="87542" x="9478963" y="2365375"/>
          <p14:tracePt t="87550" x="9434513" y="2365375"/>
          <p14:tracePt t="87559" x="9378950" y="2365375"/>
          <p14:tracePt t="87566" x="9342438" y="2365375"/>
          <p14:tracePt t="87575" x="9288463" y="2365375"/>
          <p14:tracePt t="87582" x="9251950" y="2365375"/>
          <p14:tracePt t="87591" x="9196388" y="2365375"/>
          <p14:tracePt t="87598" x="9132888" y="2365375"/>
          <p14:tracePt t="87607" x="9096375" y="2365375"/>
          <p14:tracePt t="87614" x="9040813" y="2365375"/>
          <p14:tracePt t="87623" x="8996363" y="2365375"/>
          <p14:tracePt t="87630" x="8959850" y="2365375"/>
          <p14:tracePt t="87638" x="8931275" y="2365375"/>
          <p14:tracePt t="87646" x="8894763" y="2382838"/>
          <p14:tracePt t="87654" x="8867775" y="2382838"/>
          <p14:tracePt t="87662" x="8840788" y="2392363"/>
          <p14:tracePt t="87670" x="8812213" y="2392363"/>
          <p14:tracePt t="87678" x="8785225" y="2401888"/>
          <p14:tracePt t="87686" x="8758238" y="2401888"/>
          <p14:tracePt t="87694" x="8731250" y="2411413"/>
          <p14:tracePt t="87702" x="8702675" y="2411413"/>
          <p14:tracePt t="87710" x="8658225" y="2419350"/>
          <p14:tracePt t="87718" x="8639175" y="2428875"/>
          <p14:tracePt t="87726" x="8602663" y="2438400"/>
          <p14:tracePt t="87734" x="8585200" y="2438400"/>
          <p14:tracePt t="87742" x="8548688" y="2447925"/>
          <p14:tracePt t="87750" x="8529638" y="2465388"/>
          <p14:tracePt t="87759" x="8502650" y="2474913"/>
          <p14:tracePt t="87766" x="8483600" y="2484438"/>
          <p14:tracePt t="87775" x="8456613" y="2501900"/>
          <p14:tracePt t="87782" x="8420100" y="2520950"/>
          <p14:tracePt t="87791" x="8402638" y="2528888"/>
          <p14:tracePt t="87798" x="8374063" y="2538413"/>
          <p14:tracePt t="87807" x="8356600" y="2557463"/>
          <p14:tracePt t="87814" x="8347075" y="2574925"/>
          <p14:tracePt t="87823" x="8329613" y="2584450"/>
          <p14:tracePt t="87830" x="8320088" y="2593975"/>
          <p14:tracePt t="87838" x="8310563" y="2601913"/>
          <p14:tracePt t="87846" x="8301038" y="2611438"/>
          <p14:tracePt t="87854" x="8301038" y="2620963"/>
          <p14:tracePt t="87862" x="8293100" y="2620963"/>
          <p14:tracePt t="87875" x="8293100" y="2638425"/>
          <p14:tracePt t="87878" x="8293100" y="2647950"/>
          <p14:tracePt t="87886" x="8293100" y="2667000"/>
          <p14:tracePt t="87894" x="8293100" y="2674938"/>
          <p14:tracePt t="87902" x="8293100" y="2693988"/>
          <p14:tracePt t="87910" x="8310563" y="2711450"/>
          <p14:tracePt t="87918" x="8320088" y="2730500"/>
          <p14:tracePt t="87926" x="8337550" y="2747963"/>
          <p14:tracePt t="87934" x="8366125" y="2767013"/>
          <p14:tracePt t="87942" x="8383588" y="2784475"/>
          <p14:tracePt t="87950" x="8402638" y="2803525"/>
          <p14:tracePt t="87958" x="8420100" y="2813050"/>
          <p14:tracePt t="87966" x="8447088" y="2840038"/>
          <p14:tracePt t="87975" x="8466138" y="2849563"/>
          <p14:tracePt t="87982" x="8502650" y="2857500"/>
          <p14:tracePt t="87991" x="8529638" y="2867025"/>
          <p14:tracePt t="87998" x="8575675" y="2876550"/>
          <p14:tracePt t="88006" x="8629650" y="2886075"/>
          <p14:tracePt t="88014" x="8702675" y="2903538"/>
          <p14:tracePt t="88023" x="8785225" y="2913063"/>
          <p14:tracePt t="88030" x="8877300" y="2930525"/>
          <p14:tracePt t="88038" x="8967788" y="2930525"/>
          <p14:tracePt t="88046" x="9086850" y="2940050"/>
          <p14:tracePt t="88054" x="9196388" y="2940050"/>
          <p14:tracePt t="88062" x="9305925" y="2940050"/>
          <p14:tracePt t="88070" x="9434513" y="2940050"/>
          <p14:tracePt t="88078" x="9525000" y="2940050"/>
          <p14:tracePt t="88086" x="9617075" y="2922588"/>
          <p14:tracePt t="88094" x="9698038" y="2913063"/>
          <p14:tracePt t="88102" x="9772650" y="2894013"/>
          <p14:tracePt t="88110" x="9845675" y="2886075"/>
          <p14:tracePt t="88118" x="9909175" y="2857500"/>
          <p14:tracePt t="88126" x="9972675" y="2849563"/>
          <p14:tracePt t="88134" x="10036175" y="2820988"/>
          <p14:tracePt t="88142" x="10072688" y="2803525"/>
          <p14:tracePt t="88150" x="10109200" y="2784475"/>
          <p14:tracePt t="88158" x="10128250" y="2757488"/>
          <p14:tracePt t="88166" x="10155238" y="2740025"/>
          <p14:tracePt t="88175" x="10182225" y="2711450"/>
          <p14:tracePt t="88182" x="10191750" y="2693988"/>
          <p14:tracePt t="88191" x="10201275" y="2674938"/>
          <p14:tracePt t="88198" x="10210800" y="2657475"/>
          <p14:tracePt t="88206" x="10218738" y="2620963"/>
          <p14:tracePt t="88214" x="10218738" y="2593975"/>
          <p14:tracePt t="88223" x="10218738" y="2574925"/>
          <p14:tracePt t="88230" x="10218738" y="2557463"/>
          <p14:tracePt t="88238" x="10218738" y="2538413"/>
          <p14:tracePt t="88246" x="10218738" y="2520950"/>
          <p14:tracePt t="88254" x="10218738" y="2492375"/>
          <p14:tracePt t="88262" x="10210800" y="2474913"/>
          <p14:tracePt t="88270" x="10182225" y="2447925"/>
          <p14:tracePt t="88278" x="10155238" y="2411413"/>
          <p14:tracePt t="88286" x="10128250" y="2392363"/>
          <p14:tracePt t="88294" x="10082213" y="2355850"/>
          <p14:tracePt t="88302" x="10018713" y="2319338"/>
          <p14:tracePt t="88310" x="9936163" y="2282825"/>
          <p14:tracePt t="88318" x="9853613" y="2236788"/>
          <p14:tracePt t="88326" x="9744075" y="2209800"/>
          <p14:tracePt t="88334" x="9625013" y="2163763"/>
          <p14:tracePt t="88342" x="9498013" y="2136775"/>
          <p14:tracePt t="88350" x="9342438" y="2109788"/>
          <p14:tracePt t="88358" x="9196388" y="2090738"/>
          <p14:tracePt t="88366" x="9050338" y="2082800"/>
          <p14:tracePt t="88375" x="8885238" y="2063750"/>
          <p14:tracePt t="88382" x="8758238" y="2054225"/>
          <p14:tracePt t="88391" x="8629650" y="2054225"/>
          <p14:tracePt t="88398" x="8520113" y="2054225"/>
          <p14:tracePt t="88407" x="8410575" y="2054225"/>
          <p14:tracePt t="88414" x="8320088" y="2054225"/>
          <p14:tracePt t="88422" x="8264525" y="2054225"/>
          <p14:tracePt t="88430" x="8220075" y="2054225"/>
          <p14:tracePt t="88439" x="8174038" y="2054225"/>
          <p14:tracePt t="88446" x="8147050" y="2063750"/>
          <p14:tracePt t="88454" x="8128000" y="2063750"/>
          <p14:tracePt t="88462" x="8118475" y="2073275"/>
          <p14:tracePt t="88470" x="8101013" y="2082800"/>
          <p14:tracePt t="88486" x="8081963" y="2100263"/>
          <p14:tracePt t="88494" x="8072438" y="2119313"/>
          <p14:tracePt t="88502" x="8035925" y="2155825"/>
          <p14:tracePt t="88510" x="8018463" y="2173288"/>
          <p14:tracePt t="88518" x="7991475" y="2200275"/>
          <p14:tracePt t="88526" x="7954963" y="2236788"/>
          <p14:tracePt t="88534" x="7908925" y="2273300"/>
          <p14:tracePt t="88542" x="7881938" y="2292350"/>
          <p14:tracePt t="88550" x="7853363" y="2319338"/>
          <p14:tracePt t="88558" x="7826375" y="2346325"/>
          <p14:tracePt t="88566" x="7808913" y="2365375"/>
          <p14:tracePt t="88575" x="7789863" y="2382838"/>
          <p14:tracePt t="88582" x="7780338" y="2401888"/>
          <p14:tracePt t="88591" x="7772400" y="2428875"/>
          <p14:tracePt t="88598" x="7762875" y="2447925"/>
          <p14:tracePt t="88607" x="7762875" y="2484438"/>
          <p14:tracePt t="88614" x="7762875" y="2492375"/>
          <p14:tracePt t="88623" x="7772400" y="2538413"/>
          <p14:tracePt t="88630" x="7780338" y="2574925"/>
          <p14:tracePt t="88639" x="7799388" y="2601913"/>
          <p14:tracePt t="88646" x="7835900" y="2630488"/>
          <p14:tracePt t="88654" x="7872413" y="2684463"/>
          <p14:tracePt t="88662" x="7918450" y="2711450"/>
          <p14:tracePt t="88670" x="7962900" y="2740025"/>
          <p14:tracePt t="88678" x="8008938" y="2757488"/>
          <p14:tracePt t="88686" x="8072438" y="2784475"/>
          <p14:tracePt t="88694" x="8147050" y="2803525"/>
          <p14:tracePt t="88702" x="8237538" y="2813050"/>
          <p14:tracePt t="88710" x="8356600" y="2830513"/>
          <p14:tracePt t="88718" x="8483600" y="2840038"/>
          <p14:tracePt t="88726" x="8612188" y="2840038"/>
          <p14:tracePt t="88734" x="8739188" y="2840038"/>
          <p14:tracePt t="88742" x="8867775" y="2840038"/>
          <p14:tracePt t="88750" x="8977313" y="2840038"/>
          <p14:tracePt t="88758" x="9086850" y="2840038"/>
          <p14:tracePt t="88766" x="9178925" y="2820988"/>
          <p14:tracePt t="88775" x="9278938" y="2794000"/>
          <p14:tracePt t="88782" x="9351963" y="2784475"/>
          <p14:tracePt t="88791" x="9415463" y="2767013"/>
          <p14:tracePt t="88798" x="9471025" y="2757488"/>
          <p14:tracePt t="88807" x="9515475" y="2740025"/>
          <p14:tracePt t="88814" x="9561513" y="2720975"/>
          <p14:tracePt t="88822" x="9588500" y="2711450"/>
          <p14:tracePt t="88830" x="9625013" y="2693988"/>
          <p14:tracePt t="88839" x="9644063" y="2674938"/>
          <p14:tracePt t="88846" x="9661525" y="2657475"/>
          <p14:tracePt t="88854" x="9671050" y="2638425"/>
          <p14:tracePt t="88862" x="9680575" y="2611438"/>
          <p14:tracePt t="88875" x="9690100" y="2584450"/>
          <p14:tracePt t="88878" x="9707563" y="2565400"/>
          <p14:tracePt t="88886" x="9717088" y="2547938"/>
          <p14:tracePt t="88894" x="9726613" y="2528888"/>
          <p14:tracePt t="88902" x="9726613" y="2511425"/>
          <p14:tracePt t="88910" x="9734550" y="2492375"/>
          <p14:tracePt t="88918" x="9734550" y="2474913"/>
          <p14:tracePt t="88926" x="9744075" y="2455863"/>
          <p14:tracePt t="88934" x="9744075" y="2438400"/>
          <p14:tracePt t="88942" x="9744075" y="2419350"/>
          <p14:tracePt t="88958" x="9744075" y="2401888"/>
          <p14:tracePt t="88966" x="9744075" y="2382838"/>
          <p14:tracePt t="88974" x="9734550" y="2365375"/>
          <p14:tracePt t="88982" x="9717088" y="2328863"/>
          <p14:tracePt t="88991" x="9698038" y="2309813"/>
          <p14:tracePt t="88998" x="9690100" y="2282825"/>
          <p14:tracePt t="89007" x="9644063" y="2265363"/>
          <p14:tracePt t="89014" x="9598025" y="2228850"/>
          <p14:tracePt t="89022" x="9515475" y="2200275"/>
          <p14:tracePt t="89030" x="9415463" y="2155825"/>
          <p14:tracePt t="89039" x="9288463" y="2109788"/>
          <p14:tracePt t="89046" x="9142413" y="2082800"/>
          <p14:tracePt t="89054" x="8986838" y="2054225"/>
          <p14:tracePt t="89062" x="8821738" y="2017713"/>
          <p14:tracePt t="89070" x="8675688" y="2009775"/>
          <p14:tracePt t="89078" x="8529638" y="2009775"/>
          <p14:tracePt t="89086" x="8383588" y="1990725"/>
          <p14:tracePt t="89094" x="8237538" y="1990725"/>
          <p14:tracePt t="89102" x="8108950" y="1981200"/>
          <p14:tracePt t="89110" x="7999413" y="1981200"/>
          <p14:tracePt t="89118" x="7899400" y="1981200"/>
          <p14:tracePt t="89126" x="7826375" y="2000250"/>
          <p14:tracePt t="89134" x="7772400" y="2009775"/>
          <p14:tracePt t="89142" x="7735888" y="2036763"/>
          <p14:tracePt t="89150" x="7707313" y="2063750"/>
          <p14:tracePt t="89158" x="7662863" y="2090738"/>
          <p14:tracePt t="89166" x="7643813" y="2127250"/>
          <p14:tracePt t="89174" x="7607300" y="2173288"/>
          <p14:tracePt t="89182" x="7597775" y="2200275"/>
          <p14:tracePt t="89191" x="7570788" y="2246313"/>
          <p14:tracePt t="89198" x="7553325" y="2292350"/>
          <p14:tracePt t="89207" x="7516813" y="2338388"/>
          <p14:tracePt t="89214" x="7488238" y="2401888"/>
          <p14:tracePt t="89222" x="7470775" y="2455863"/>
          <p14:tracePt t="89230" x="7443788" y="2520950"/>
          <p14:tracePt t="89239" x="7415213" y="2565400"/>
          <p14:tracePt t="89246" x="7415213" y="2620963"/>
          <p14:tracePt t="89255" x="7415213" y="2667000"/>
          <p14:tracePt t="89262" x="7415213" y="2703513"/>
          <p14:tracePt t="89270" x="7415213" y="2747963"/>
          <p14:tracePt t="89278" x="7451725" y="2794000"/>
          <p14:tracePt t="89286" x="7507288" y="2830513"/>
          <p14:tracePt t="89294" x="7553325" y="2867025"/>
          <p14:tracePt t="89302" x="7616825" y="2894013"/>
          <p14:tracePt t="89310" x="7670800" y="2913063"/>
          <p14:tracePt t="89318" x="7735888" y="2940050"/>
          <p14:tracePt t="89326" x="7816850" y="2968625"/>
          <p14:tracePt t="89334" x="7908925" y="2976563"/>
          <p14:tracePt t="89342" x="8018463" y="2995613"/>
          <p14:tracePt t="89350" x="8147050" y="2995613"/>
          <p14:tracePt t="89358" x="8293100" y="2995613"/>
          <p14:tracePt t="89366" x="8456613" y="2995613"/>
          <p14:tracePt t="89374" x="8639175" y="2986088"/>
          <p14:tracePt t="89382" x="8821738" y="2976563"/>
          <p14:tracePt t="89391" x="8967788" y="2959100"/>
          <p14:tracePt t="89398" x="9178925" y="2913063"/>
          <p14:tracePt t="89407" x="9332913" y="2876550"/>
          <p14:tracePt t="89414" x="9461500" y="2840038"/>
          <p14:tracePt t="89423" x="9588500" y="2803525"/>
          <p14:tracePt t="89430" x="9690100" y="2767013"/>
          <p14:tracePt t="89439" x="9790113" y="2720975"/>
          <p14:tracePt t="89446" x="9853613" y="2684463"/>
          <p14:tracePt t="89455" x="9899650" y="2667000"/>
          <p14:tracePt t="89462" x="9918700" y="2638425"/>
          <p14:tracePt t="89470" x="9936163" y="2611438"/>
          <p14:tracePt t="89478" x="9936163" y="2593975"/>
          <p14:tracePt t="89486" x="9936163" y="2574925"/>
          <p14:tracePt t="89494" x="9936163" y="2547938"/>
          <p14:tracePt t="89502" x="9926638" y="2520950"/>
          <p14:tracePt t="89510" x="9909175" y="2484438"/>
          <p14:tracePt t="89518" x="9890125" y="2465388"/>
          <p14:tracePt t="89526" x="9853613" y="2438400"/>
          <p14:tracePt t="89534" x="9809163" y="2411413"/>
          <p14:tracePt t="89542" x="9763125" y="2374900"/>
          <p14:tracePt t="89550" x="9698038" y="2338388"/>
          <p14:tracePt t="89558" x="9634538" y="2309813"/>
          <p14:tracePt t="89566" x="9551988" y="2273300"/>
          <p14:tracePt t="89574" x="9461500" y="2228850"/>
          <p14:tracePt t="89583" x="9342438" y="2200275"/>
          <p14:tracePt t="89591" x="9215438" y="2173288"/>
          <p14:tracePt t="89598" x="9105900" y="2163763"/>
          <p14:tracePt t="89607" x="8967788" y="2127250"/>
          <p14:tracePt t="89614" x="8840788" y="2119313"/>
          <p14:tracePt t="89623" x="8712200" y="2100263"/>
          <p14:tracePt t="89630" x="8585200" y="2100263"/>
          <p14:tracePt t="89639" x="8475663" y="2100263"/>
          <p14:tracePt t="89646" x="8366125" y="2100263"/>
          <p14:tracePt t="89655" x="8264525" y="2119313"/>
          <p14:tracePt t="89662" x="8210550" y="2136775"/>
          <p14:tracePt t="89670" x="8147050" y="2155825"/>
          <p14:tracePt t="89678" x="8081963" y="2192338"/>
          <p14:tracePt t="89686" x="8035925" y="2219325"/>
          <p14:tracePt t="89694" x="8008938" y="2246313"/>
          <p14:tracePt t="89702" x="7981950" y="2282825"/>
          <p14:tracePt t="89710" x="7972425" y="2301875"/>
          <p14:tracePt t="89718" x="7972425" y="2328863"/>
          <p14:tracePt t="89726" x="7962900" y="2355850"/>
          <p14:tracePt t="89734" x="7962900" y="2382838"/>
          <p14:tracePt t="89742" x="7962900" y="2419350"/>
          <p14:tracePt t="89750" x="7962900" y="2447925"/>
          <p14:tracePt t="89758" x="7962900" y="2484438"/>
          <p14:tracePt t="89766" x="7962900" y="2520950"/>
          <p14:tracePt t="89774" x="7991475" y="2574925"/>
          <p14:tracePt t="89782" x="8008938" y="2620963"/>
          <p14:tracePt t="89790" x="8054975" y="2684463"/>
          <p14:tracePt t="89799" x="8101013" y="2747963"/>
          <p14:tracePt t="89807" x="8147050" y="2784475"/>
          <p14:tracePt t="89814" x="8220075" y="2840038"/>
          <p14:tracePt t="89823" x="8293100" y="2867025"/>
          <p14:tracePt t="89830" x="8374063" y="2894013"/>
          <p14:tracePt t="89838" x="8456613" y="2913063"/>
          <p14:tracePt t="89846" x="8548688" y="2930525"/>
          <p14:tracePt t="89855" x="8639175" y="2940050"/>
          <p14:tracePt t="89862" x="8748713" y="2940050"/>
          <p14:tracePt t="89874" x="8840788" y="2940050"/>
          <p14:tracePt t="89878" x="8950325" y="2940050"/>
          <p14:tracePt t="89886" x="9077325" y="2940050"/>
          <p14:tracePt t="89894" x="9215438" y="2922588"/>
          <p14:tracePt t="89902" x="9324975" y="2894013"/>
          <p14:tracePt t="89910" x="9442450" y="2849563"/>
          <p14:tracePt t="89918" x="9525000" y="2813050"/>
          <p14:tracePt t="89926" x="9598025" y="2776538"/>
          <p14:tracePt t="89934" x="9653588" y="2720975"/>
          <p14:tracePt t="89942" x="9698038" y="2684463"/>
          <p14:tracePt t="89950" x="9717088" y="2667000"/>
          <p14:tracePt t="89958" x="9744075" y="2638425"/>
          <p14:tracePt t="89966" x="9744075" y="2620963"/>
          <p14:tracePt t="89974" x="9744075" y="2601913"/>
          <p14:tracePt t="89982" x="9744075" y="2584450"/>
          <p14:tracePt t="89991" x="9744075" y="2557463"/>
          <p14:tracePt t="89998" x="9726613" y="2520950"/>
          <p14:tracePt t="90007" x="9707563" y="2492375"/>
          <p14:tracePt t="90014" x="9680575" y="2465388"/>
          <p14:tracePt t="90023" x="9644063" y="2428875"/>
          <p14:tracePt t="90030" x="9598025" y="2411413"/>
          <p14:tracePt t="90038" x="9534525" y="2365375"/>
          <p14:tracePt t="90046" x="9471025" y="2328863"/>
          <p14:tracePt t="90054" x="9378950" y="2301875"/>
          <p14:tracePt t="90062" x="9259888" y="2273300"/>
          <p14:tracePt t="90070" x="9150350" y="2246313"/>
          <p14:tracePt t="90078" x="8996363" y="2219325"/>
          <p14:tracePt t="90086" x="8867775" y="2200275"/>
          <p14:tracePt t="90094" x="8758238" y="2200275"/>
          <p14:tracePt t="90102" x="8648700" y="2200275"/>
          <p14:tracePt t="90110" x="8556625" y="2200275"/>
          <p14:tracePt t="90118" x="8466138" y="2200275"/>
          <p14:tracePt t="90126" x="8374063" y="2209800"/>
          <p14:tracePt t="90134" x="8274050" y="2219325"/>
          <p14:tracePt t="90142" x="8164513" y="2236788"/>
          <p14:tracePt t="90150" x="8091488" y="2265363"/>
          <p14:tracePt t="90158" x="8027988" y="2282825"/>
          <p14:tracePt t="90166" x="7981950" y="2309813"/>
          <p14:tracePt t="90174" x="7935913" y="2328863"/>
          <p14:tracePt t="90182" x="7899400" y="2365375"/>
          <p14:tracePt t="90190" x="7881938" y="2382838"/>
          <p14:tracePt t="90198" x="7862888" y="2411413"/>
          <p14:tracePt t="90207" x="7845425" y="2447925"/>
          <p14:tracePt t="90214" x="7816850" y="2474913"/>
          <p14:tracePt t="90223" x="7808913" y="2501900"/>
          <p14:tracePt t="90230" x="7808913" y="2528888"/>
          <p14:tracePt t="90239" x="7808913" y="2574925"/>
          <p14:tracePt t="90246" x="7808913" y="2601913"/>
          <p14:tracePt t="90255" x="7808913" y="2647950"/>
          <p14:tracePt t="90262" x="7816850" y="2684463"/>
          <p14:tracePt t="90271" x="7826375" y="2730500"/>
          <p14:tracePt t="90278" x="7862888" y="2776538"/>
          <p14:tracePt t="90286" x="7899400" y="2820988"/>
          <p14:tracePt t="90294" x="7945438" y="2857500"/>
          <p14:tracePt t="90302" x="7991475" y="2894013"/>
          <p14:tracePt t="90310" x="8054975" y="2930525"/>
          <p14:tracePt t="90318" x="8147050" y="2959100"/>
          <p14:tracePt t="90326" x="8247063" y="2976563"/>
          <p14:tracePt t="90334" x="8374063" y="2986088"/>
          <p14:tracePt t="90342" x="8502650" y="3005138"/>
          <p14:tracePt t="90350" x="8648700" y="3005138"/>
          <p14:tracePt t="90358" x="8775700" y="3005138"/>
          <p14:tracePt t="90366" x="8921750" y="3005138"/>
          <p14:tracePt t="90374" x="9069388" y="2986088"/>
          <p14:tracePt t="90382" x="9223375" y="2949575"/>
          <p14:tracePt t="90390" x="9369425" y="2922588"/>
          <p14:tracePt t="90398" x="9478963" y="2876550"/>
          <p14:tracePt t="90407" x="9580563" y="2840038"/>
          <p14:tracePt t="90414" x="9680575" y="2794000"/>
          <p14:tracePt t="90423" x="9744075" y="2757488"/>
          <p14:tracePt t="90430" x="9790113" y="2740025"/>
          <p14:tracePt t="90439" x="9809163" y="2711450"/>
          <p14:tracePt t="90446" x="9817100" y="2711450"/>
          <p14:tracePt t="91358" x="9817100" y="2740025"/>
          <p14:tracePt t="91366" x="9799638" y="2820988"/>
          <p14:tracePt t="91374" x="9780588" y="2886075"/>
          <p14:tracePt t="91382" x="9763125" y="2976563"/>
          <p14:tracePt t="91390" x="9753600" y="3086100"/>
          <p14:tracePt t="91398" x="9726613" y="3205163"/>
          <p14:tracePt t="91406" x="9707563" y="3314700"/>
          <p14:tracePt t="91414" x="9690100" y="3424238"/>
          <p14:tracePt t="91423" x="9680575" y="3533775"/>
          <p14:tracePt t="91430" x="9661525" y="3633788"/>
          <p14:tracePt t="91439" x="9653588" y="3706813"/>
          <p14:tracePt t="91446" x="9653588" y="3779838"/>
          <p14:tracePt t="91455" x="9644063" y="3844925"/>
          <p14:tracePt t="91462" x="9644063" y="3881438"/>
          <p14:tracePt t="91470" x="9634538" y="3917950"/>
          <p14:tracePt t="91478" x="9634538" y="3944938"/>
          <p14:tracePt t="91487" x="9634538" y="3963988"/>
          <p14:tracePt t="91494" x="9625013" y="3981450"/>
          <p14:tracePt t="91502" x="9625013" y="4000500"/>
          <p14:tracePt t="91518" x="9617075" y="4017963"/>
          <p14:tracePt t="91526" x="9607550" y="4037013"/>
          <p14:tracePt t="91534" x="9607550" y="4054475"/>
          <p14:tracePt t="91542" x="9598025" y="4073525"/>
          <p14:tracePt t="91550" x="9588500" y="4090988"/>
          <p14:tracePt t="91558" x="9580563" y="4127500"/>
          <p14:tracePt t="91566" x="9561513" y="4146550"/>
          <p14:tracePt t="91574" x="9551988" y="4164013"/>
          <p14:tracePt t="91582" x="9551988" y="4191000"/>
          <p14:tracePt t="91590" x="9551988" y="4210050"/>
          <p14:tracePt t="91598" x="9551988" y="4237038"/>
          <p14:tracePt t="91606" x="9544050" y="4264025"/>
          <p14:tracePt t="91614" x="9544050" y="4283075"/>
          <p14:tracePt t="91623" x="9544050" y="4319588"/>
          <p14:tracePt t="91630" x="9544050" y="4329113"/>
          <p14:tracePt t="91639" x="9544050" y="4346575"/>
          <p14:tracePt t="91646" x="9544050" y="4365625"/>
          <p14:tracePt t="91655" x="9544050" y="4383088"/>
          <p14:tracePt t="91662" x="9544050" y="4392613"/>
          <p14:tracePt t="91670" x="9544050" y="4402138"/>
          <p14:tracePt t="91678" x="9544050" y="4410075"/>
          <p14:tracePt t="91687" x="9544050" y="4419600"/>
          <p14:tracePt t="91694" x="9544050" y="4429125"/>
          <p14:tracePt t="91718" x="9544050" y="4438650"/>
          <p14:tracePt t="91726" x="9544050" y="4446588"/>
          <p14:tracePt t="91734" x="9544050" y="4456113"/>
          <p14:tracePt t="91742" x="9544050" y="4465638"/>
          <p14:tracePt t="91750" x="9534525" y="4483100"/>
          <p14:tracePt t="91758" x="9525000" y="4492625"/>
          <p14:tracePt t="91774" x="9515475" y="4502150"/>
          <p14:tracePt t="91790" x="9507538" y="4511675"/>
          <p14:tracePt t="91806" x="9498013" y="4511675"/>
          <p14:tracePt t="91823" x="9488488" y="4511675"/>
          <p14:tracePt t="91830" x="9471025" y="4511675"/>
          <p14:tracePt t="91846" x="9442450" y="4511675"/>
          <p14:tracePt t="91855" x="9398000" y="4511675"/>
          <p14:tracePt t="91862" x="9361488" y="4502150"/>
          <p14:tracePt t="91873" x="9269413" y="4502150"/>
          <p14:tracePt t="91878" x="9186863" y="4492625"/>
          <p14:tracePt t="91887" x="9096375" y="4475163"/>
          <p14:tracePt t="91894" x="9004300" y="4475163"/>
          <p14:tracePt t="91902" x="8904288" y="4465638"/>
          <p14:tracePt t="91910" x="8812213" y="4465638"/>
          <p14:tracePt t="91918" x="8721725" y="4465638"/>
          <p14:tracePt t="91926" x="8666163" y="4446588"/>
          <p14:tracePt t="91934" x="8621713" y="4446588"/>
          <p14:tracePt t="91942" x="8593138" y="4438650"/>
          <p14:tracePt t="91950" x="8566150" y="4438650"/>
          <p14:tracePt t="91958" x="8556625" y="4429125"/>
          <p14:tracePt t="91966" x="8548688" y="4429125"/>
          <p14:tracePt t="92022" x="8556625" y="4429125"/>
          <p14:tracePt t="92030" x="8575675" y="4429125"/>
          <p14:tracePt t="92039" x="8593138" y="4429125"/>
          <p14:tracePt t="92046" x="8602663" y="4429125"/>
          <p14:tracePt t="92055" x="8629650" y="4438650"/>
          <p14:tracePt t="92062" x="8648700" y="4446588"/>
          <p14:tracePt t="92070" x="8666163" y="4456113"/>
          <p14:tracePt t="92078" x="8685213" y="4475163"/>
          <p14:tracePt t="92086" x="8702675" y="4483100"/>
          <p14:tracePt t="92094" x="8721725" y="4492625"/>
          <p14:tracePt t="92103" x="8739188" y="4502150"/>
          <p14:tracePt t="92110" x="8748713" y="4502150"/>
          <p14:tracePt t="92118" x="8758238" y="4511675"/>
          <p14:tracePt t="92134" x="8758238" y="4519613"/>
          <p14:tracePt t="92694" x="8702675" y="4556125"/>
          <p14:tracePt t="92702" x="8621713" y="4611688"/>
          <p14:tracePt t="92710" x="8502650" y="4665663"/>
          <p14:tracePt t="92718" x="8366125" y="4757738"/>
          <p14:tracePt t="92726" x="8201025" y="4821238"/>
          <p14:tracePt t="92734" x="8018463" y="4867275"/>
          <p14:tracePt t="92742" x="7835900" y="4894263"/>
          <p14:tracePt t="92750" x="7580313" y="4913313"/>
          <p14:tracePt t="92758" x="7351713" y="4913313"/>
          <p14:tracePt t="92766" x="7086600" y="4913313"/>
          <p14:tracePt t="92774" x="6704013" y="4876800"/>
          <p14:tracePt t="92782" x="6419850" y="4840288"/>
          <p14:tracePt t="92790" x="6091238" y="4775200"/>
          <p14:tracePt t="92798" x="5708650" y="4738688"/>
          <p14:tracePt t="92806" x="5341938" y="4675188"/>
          <p14:tracePt t="92814" x="5013325" y="4592638"/>
          <p14:tracePt t="92822" x="4657725" y="4529138"/>
          <p14:tracePt t="92831" x="4319588" y="4419600"/>
          <p14:tracePt t="92838" x="4044950" y="4319588"/>
          <p14:tracePt t="92846" x="3771900" y="4200525"/>
          <p14:tracePt t="92855" x="3533775" y="4117975"/>
          <p14:tracePt t="92862" x="3260725" y="4017963"/>
          <p14:tracePt t="92871" x="3132138" y="3954463"/>
          <p14:tracePt t="92888" x="2932113" y="3844925"/>
          <p14:tracePt t="92894" x="2849563" y="3789363"/>
          <p14:tracePt t="92903" x="2786063" y="3752850"/>
          <p14:tracePt t="92910" x="2740025" y="3716338"/>
          <p14:tracePt t="92918" x="2693988" y="3689350"/>
          <p14:tracePt t="92926" x="2647950" y="3670300"/>
          <p14:tracePt t="92934" x="2611438" y="3652838"/>
          <p14:tracePt t="92942" x="2584450" y="3625850"/>
          <p14:tracePt t="92950" x="2557463" y="3616325"/>
          <p14:tracePt t="92958" x="2511425" y="3606800"/>
          <p14:tracePt t="92966" x="2493963" y="3597275"/>
          <p14:tracePt t="92974" x="2465388" y="3589338"/>
          <p14:tracePt t="92982" x="2457450" y="3589338"/>
          <p14:tracePt t="92990" x="2447925" y="3589338"/>
          <p14:tracePt t="92998" x="2438400" y="3579813"/>
          <p14:tracePt t="93006" x="2428875" y="3570288"/>
          <p14:tracePt t="93022" x="2419350" y="3560763"/>
          <p14:tracePt t="93030" x="2411413" y="3543300"/>
          <p14:tracePt t="93038" x="2382838" y="3533775"/>
          <p14:tracePt t="93046" x="2365375" y="3516313"/>
          <p14:tracePt t="93055" x="2338388" y="3506788"/>
          <p14:tracePt t="93062" x="2292350" y="3487738"/>
          <p14:tracePt t="93071" x="2265363" y="3479800"/>
          <p14:tracePt t="93078" x="2236788" y="3479800"/>
          <p14:tracePt t="93087" x="2219325" y="3470275"/>
          <p14:tracePt t="93126" x="2228850" y="3470275"/>
          <p14:tracePt t="93134" x="2255838" y="3470275"/>
          <p14:tracePt t="93142" x="2309813" y="3479800"/>
          <p14:tracePt t="93150" x="2392363" y="3506788"/>
          <p14:tracePt t="93158" x="2484438" y="3516313"/>
          <p14:tracePt t="93166" x="2630488" y="3533775"/>
          <p14:tracePt t="93174" x="2776538" y="3533775"/>
          <p14:tracePt t="93182" x="2940050" y="3533775"/>
          <p14:tracePt t="93190" x="3068638" y="3533775"/>
          <p14:tracePt t="93198" x="3178175" y="3524250"/>
          <p14:tracePt t="93206" x="3297238" y="3497263"/>
          <p14:tracePt t="93214" x="3370263" y="3487738"/>
          <p14:tracePt t="93222" x="3452813" y="3460750"/>
          <p14:tracePt t="93230" x="3506788" y="3451225"/>
          <p14:tracePt t="93238" x="3570288" y="3424238"/>
          <p14:tracePt t="93246" x="3616325" y="3414713"/>
          <p14:tracePt t="93255" x="3635375" y="3414713"/>
          <p14:tracePt t="93262" x="3635375" y="3406775"/>
          <p14:tracePt t="93272" x="3643313" y="3406775"/>
          <p14:tracePt t="93334" x="3616325" y="3387725"/>
          <p14:tracePt t="93342" x="3562350" y="3378200"/>
          <p14:tracePt t="93350" x="3489325" y="3351213"/>
          <p14:tracePt t="93358" x="3406775" y="3324225"/>
          <p14:tracePt t="93366" x="3297238" y="3305175"/>
          <p14:tracePt t="93374" x="3187700" y="3297238"/>
          <p14:tracePt t="93382" x="3068638" y="3278188"/>
          <p14:tracePt t="93390" x="2959100" y="3268663"/>
          <p14:tracePt t="93398" x="2830513" y="3268663"/>
          <p14:tracePt t="93406" x="2720975" y="3268663"/>
          <p14:tracePt t="93414" x="2630488" y="3268663"/>
          <p14:tracePt t="93422" x="2574925" y="3268663"/>
          <p14:tracePt t="93430" x="2530475" y="3268663"/>
          <p14:tracePt t="93438" x="2520950" y="3268663"/>
          <p14:tracePt t="93502" x="2538413" y="3260725"/>
          <p14:tracePt t="93510" x="2611438" y="3260725"/>
          <p14:tracePt t="93518" x="2684463" y="3251200"/>
          <p14:tracePt t="93526" x="2803525" y="3232150"/>
          <p14:tracePt t="93534" x="2913063" y="3214688"/>
          <p14:tracePt t="93542" x="3041650" y="3214688"/>
          <p14:tracePt t="93550" x="3187700" y="3205163"/>
          <p14:tracePt t="93558" x="3314700" y="3205163"/>
          <p14:tracePt t="93566" x="3460750" y="3187700"/>
          <p14:tracePt t="93574" x="3606800" y="3159125"/>
          <p14:tracePt t="93582" x="3716338" y="3159125"/>
          <p14:tracePt t="93590" x="3854450" y="3132138"/>
          <p14:tracePt t="93598" x="3944938" y="3132138"/>
          <p14:tracePt t="93606" x="4037013" y="3114675"/>
          <p14:tracePt t="93614" x="4127500" y="3114675"/>
          <p14:tracePt t="93622" x="4210050" y="3105150"/>
          <p14:tracePt t="93630" x="4283075" y="3105150"/>
          <p14:tracePt t="93638" x="4338638" y="3095625"/>
          <p14:tracePt t="93646" x="4392613" y="3095625"/>
          <p14:tracePt t="93654" x="4456113" y="3095625"/>
          <p14:tracePt t="93662" x="4492625" y="3095625"/>
          <p14:tracePt t="93671" x="4538663" y="3095625"/>
          <p14:tracePt t="93678" x="4565650" y="3095625"/>
          <p14:tracePt t="93687" x="4584700" y="3095625"/>
          <p14:tracePt t="93694" x="4602163" y="3105150"/>
          <p14:tracePt t="93703" x="4621213" y="3114675"/>
          <p14:tracePt t="93710" x="4638675" y="3122613"/>
          <p14:tracePt t="93719" x="4667250" y="3141663"/>
          <p14:tracePt t="93726" x="4711700" y="3159125"/>
          <p14:tracePt t="93734" x="4757738" y="3187700"/>
          <p14:tracePt t="93742" x="4840288" y="3214688"/>
          <p14:tracePt t="93750" x="4895850" y="3232150"/>
          <p14:tracePt t="93758" x="4959350" y="3260725"/>
          <p14:tracePt t="93766" x="5005388" y="3287713"/>
          <p14:tracePt t="93774" x="5068888" y="3305175"/>
          <p14:tracePt t="93782" x="5114925" y="3324225"/>
          <p14:tracePt t="93790" x="5151438" y="3333750"/>
          <p14:tracePt t="93798" x="5195888" y="3351213"/>
          <p14:tracePt t="93806" x="5241925" y="3360738"/>
          <p14:tracePt t="93814" x="5268913" y="3370263"/>
          <p14:tracePt t="93822" x="5297488" y="3387725"/>
          <p14:tracePt t="93830" x="5334000" y="3397250"/>
          <p14:tracePt t="93838" x="5341938" y="3397250"/>
          <p14:tracePt t="93870" x="5351463" y="3397250"/>
          <p14:tracePt t="93982" x="5341938" y="3397250"/>
          <p14:tracePt t="93990" x="5314950" y="3378200"/>
          <p14:tracePt t="93998" x="5297488" y="3370263"/>
          <p14:tracePt t="94006" x="5260975" y="3341688"/>
          <p14:tracePt t="94014" x="5195888" y="3314700"/>
          <p14:tracePt t="94022" x="5132388" y="3297238"/>
          <p14:tracePt t="94030" x="5049838" y="3268663"/>
          <p14:tracePt t="94038" x="4959350" y="3241675"/>
          <p14:tracePt t="94046" x="4840288" y="3214688"/>
          <p14:tracePt t="94054" x="4711700" y="3187700"/>
          <p14:tracePt t="94062" x="4548188" y="3151188"/>
          <p14:tracePt t="94071" x="4365625" y="3122613"/>
          <p14:tracePt t="94078" x="4156075" y="3086100"/>
          <p14:tracePt t="94087" x="3954463" y="3078163"/>
          <p14:tracePt t="94094" x="3679825" y="3059113"/>
          <p14:tracePt t="94104" x="3433763" y="3022600"/>
          <p14:tracePt t="94110" x="3232150" y="3005138"/>
          <p14:tracePt t="94120" x="2986088" y="3005138"/>
          <p14:tracePt t="94126" x="2803525" y="3005138"/>
          <p14:tracePt t="94135" x="2620963" y="3005138"/>
          <p14:tracePt t="94142" x="2457450" y="3013075"/>
          <p14:tracePt t="94150" x="2328863" y="3022600"/>
          <p14:tracePt t="94158" x="2209800" y="3041650"/>
          <p14:tracePt t="94166" x="2119313" y="3059113"/>
          <p14:tracePt t="94174" x="2046288" y="3068638"/>
          <p14:tracePt t="94182" x="1981200" y="3078163"/>
          <p14:tracePt t="94190" x="1944688" y="3078163"/>
          <p14:tracePt t="94198" x="1900238" y="3078163"/>
          <p14:tracePt t="94206" x="1871663" y="3086100"/>
          <p14:tracePt t="94214" x="1844675" y="3086100"/>
          <p14:tracePt t="94222" x="1808163" y="3086100"/>
          <p14:tracePt t="94230" x="1781175" y="3086100"/>
          <p14:tracePt t="94238" x="1754188" y="3095625"/>
          <p14:tracePt t="94246" x="1708150" y="3095625"/>
          <p14:tracePt t="94254" x="1681163" y="3114675"/>
          <p14:tracePt t="94262" x="1644650" y="3122613"/>
          <p14:tracePt t="94271" x="1598613" y="3141663"/>
          <p14:tracePt t="94278" x="1552575" y="3151188"/>
          <p14:tracePt t="94287" x="1525588" y="3178175"/>
          <p14:tracePt t="94294" x="1479550" y="3195638"/>
          <p14:tracePt t="94303" x="1433513" y="3214688"/>
          <p14:tracePt t="94310" x="1416050" y="3241675"/>
          <p14:tracePt t="94319" x="1397000" y="3260725"/>
          <p14:tracePt t="94326" x="1379538" y="3268663"/>
          <p14:tracePt t="94335" x="1379538" y="3278188"/>
          <p14:tracePt t="94342" x="1370013" y="3278188"/>
          <p14:tracePt t="94350" x="1370013" y="3287713"/>
          <p14:tracePt t="94358" x="1370013" y="3333750"/>
          <p14:tracePt t="94366" x="1370013" y="3387725"/>
          <p14:tracePt t="94374" x="1370013" y="3479800"/>
          <p14:tracePt t="94382" x="1370013" y="3589338"/>
          <p14:tracePt t="94390" x="1416050" y="3743325"/>
          <p14:tracePt t="94398" x="1479550" y="3852863"/>
          <p14:tracePt t="94406" x="1533525" y="3954463"/>
          <p14:tracePt t="94414" x="1570038" y="4017963"/>
          <p14:tracePt t="94422" x="1589088" y="4037013"/>
          <p14:tracePt t="94431" x="1589088" y="4044950"/>
          <p14:tracePt t="94470" x="1598613" y="4044950"/>
          <p14:tracePt t="94478" x="1606550" y="4037013"/>
          <p14:tracePt t="94487" x="1616075" y="4017963"/>
          <p14:tracePt t="94494" x="1625600" y="3990975"/>
          <p14:tracePt t="94504" x="1644650" y="3963988"/>
          <p14:tracePt t="94510" x="1671638" y="3927475"/>
          <p14:tracePt t="94519" x="1698625" y="3881438"/>
          <p14:tracePt t="94526" x="1735138" y="3835400"/>
          <p14:tracePt t="94535" x="1771650" y="3771900"/>
          <p14:tracePt t="94542" x="1808163" y="3725863"/>
          <p14:tracePt t="94550" x="1871663" y="3670300"/>
          <p14:tracePt t="94558" x="1954213" y="3616325"/>
          <p14:tracePt t="94566" x="2017713" y="3589338"/>
          <p14:tracePt t="94574" x="2082800" y="3552825"/>
          <p14:tracePt t="94582" x="2127250" y="3533775"/>
          <p14:tracePt t="94590" x="2173288" y="3506788"/>
          <p14:tracePt t="94598" x="2219325" y="3497263"/>
          <p14:tracePt t="94606" x="2282825" y="3470275"/>
          <p14:tracePt t="94614" x="2319338" y="3460750"/>
          <p14:tracePt t="94622" x="2382838" y="3451225"/>
          <p14:tracePt t="94630" x="2438400" y="3424238"/>
          <p14:tracePt t="94638" x="2520950" y="3414713"/>
          <p14:tracePt t="94646" x="2611438" y="3397250"/>
          <p14:tracePt t="94654" x="2693988" y="3370263"/>
          <p14:tracePt t="94662" x="2786063" y="3341688"/>
          <p14:tracePt t="94671" x="2886075" y="3314700"/>
          <p14:tracePt t="94678" x="3005138" y="3278188"/>
          <p14:tracePt t="94687" x="3095625" y="3251200"/>
          <p14:tracePt t="94694" x="3214688" y="3224213"/>
          <p14:tracePt t="94703" x="3324225" y="3187700"/>
          <p14:tracePt t="94710" x="3452813" y="3159125"/>
          <p14:tracePt t="94718" x="3570288" y="3151188"/>
          <p14:tracePt t="94726" x="3698875" y="3132138"/>
          <p14:tracePt t="94735" x="3825875" y="3122613"/>
          <p14:tracePt t="94742" x="3954463" y="3122613"/>
          <p14:tracePt t="94750" x="4100513" y="3122613"/>
          <p14:tracePt t="94758" x="4229100" y="3122613"/>
          <p14:tracePt t="94766" x="4356100" y="3141663"/>
          <p14:tracePt t="94774" x="4448175" y="3151188"/>
          <p14:tracePt t="94782" x="4548188" y="3178175"/>
          <p14:tracePt t="94790" x="4630738" y="3205163"/>
          <p14:tracePt t="94798" x="4703763" y="3214688"/>
          <p14:tracePt t="94806" x="4767263" y="3260725"/>
          <p14:tracePt t="94814" x="4830763" y="3278188"/>
          <p14:tracePt t="94822" x="4895850" y="3305175"/>
          <p14:tracePt t="94830" x="4949825" y="3333750"/>
          <p14:tracePt t="94838" x="5005388" y="3370263"/>
          <p14:tracePt t="94846" x="5032375" y="3378200"/>
          <p14:tracePt t="94854" x="5049838" y="3387725"/>
          <p14:tracePt t="94870" x="5049838" y="3397250"/>
          <p14:tracePt t="94958" x="5022850" y="3397250"/>
          <p14:tracePt t="94966" x="4949825" y="3370263"/>
          <p14:tracePt t="94974" x="4857750" y="3360738"/>
          <p14:tracePt t="94982" x="4730750" y="3360738"/>
          <p14:tracePt t="94990" x="4584700" y="3341688"/>
          <p14:tracePt t="94998" x="4402138" y="3341688"/>
          <p14:tracePt t="95006" x="4219575" y="3341688"/>
          <p14:tracePt t="95014" x="4017963" y="3341688"/>
          <p14:tracePt t="95022" x="3825875" y="3341688"/>
          <p14:tracePt t="95030" x="3598863" y="3324225"/>
          <p14:tracePt t="95038" x="3360738" y="3305175"/>
          <p14:tracePt t="95046" x="3041650" y="3268663"/>
          <p14:tracePt t="95054" x="2803525" y="3251200"/>
          <p14:tracePt t="95062" x="2566988" y="3214688"/>
          <p14:tracePt t="95070" x="2365375" y="3205163"/>
          <p14:tracePt t="95078" x="2182813" y="3187700"/>
          <p14:tracePt t="95087" x="2017713" y="3168650"/>
          <p14:tracePt t="95094" x="1871663" y="3168650"/>
          <p14:tracePt t="95103" x="1754188" y="3159125"/>
          <p14:tracePt t="95110" x="1681163" y="3159125"/>
          <p14:tracePt t="95120" x="1625600" y="3159125"/>
          <p14:tracePt t="95126" x="1606550" y="3168650"/>
          <p14:tracePt t="95135" x="1589088" y="3178175"/>
          <p14:tracePt t="95142" x="1589088" y="3187700"/>
          <p14:tracePt t="95158" x="1589088" y="3195638"/>
          <p14:tracePt t="95390" x="1598613" y="3195638"/>
          <p14:tracePt t="95398" x="1635125" y="3187700"/>
          <p14:tracePt t="95406" x="1717675" y="3132138"/>
          <p14:tracePt t="95414" x="1817688" y="3068638"/>
          <p14:tracePt t="95422" x="1917700" y="3013075"/>
          <p14:tracePt t="95430" x="2027238" y="2959100"/>
          <p14:tracePt t="95438" x="2109788" y="2913063"/>
          <p14:tracePt t="95446" x="2192338" y="2876550"/>
          <p14:tracePt t="95454" x="2273300" y="2840038"/>
          <p14:tracePt t="95462" x="2382838" y="2794000"/>
          <p14:tracePt t="95470" x="2520950" y="2767013"/>
          <p14:tracePt t="95478" x="2667000" y="2730500"/>
          <p14:tracePt t="95486" x="2794000" y="2720975"/>
          <p14:tracePt t="95494" x="2932113" y="2693988"/>
          <p14:tracePt t="95503" x="3059113" y="2674938"/>
          <p14:tracePt t="95510" x="3168650" y="2667000"/>
          <p14:tracePt t="95519" x="3241675" y="2667000"/>
          <p14:tracePt t="95526" x="3297238" y="2667000"/>
          <p14:tracePt t="95535" x="3314700" y="2667000"/>
          <p14:tracePt t="95542" x="3333750" y="2667000"/>
          <p14:tracePt t="95551" x="3343275" y="2667000"/>
          <p14:tracePt t="95558" x="3343275" y="2674938"/>
          <p14:tracePt t="95566" x="3360738" y="2693988"/>
          <p14:tracePt t="95574" x="3379788" y="2730500"/>
          <p14:tracePt t="95582" x="3406775" y="2767013"/>
          <p14:tracePt t="95590" x="3433763" y="2830513"/>
          <p14:tracePt t="95598" x="3460750" y="2876550"/>
          <p14:tracePt t="95606" x="3516313" y="2959100"/>
          <p14:tracePt t="95614" x="3552825" y="3013075"/>
          <p14:tracePt t="95622" x="3606800" y="3078163"/>
          <p14:tracePt t="95630" x="3679825" y="3159125"/>
          <p14:tracePt t="95638" x="3744913" y="3214688"/>
          <p14:tracePt t="95646" x="3808413" y="3251200"/>
          <p14:tracePt t="95654" x="3890963" y="3305175"/>
          <p14:tracePt t="95662" x="3971925" y="3341688"/>
          <p14:tracePt t="95670" x="4073525" y="3387725"/>
          <p14:tracePt t="95678" x="4137025" y="3424238"/>
          <p14:tracePt t="95686" x="4200525" y="3460750"/>
          <p14:tracePt t="95694" x="4246563" y="3487738"/>
          <p14:tracePt t="95703" x="4273550" y="3506788"/>
          <p14:tracePt t="95710" x="4302125" y="3516313"/>
          <p14:tracePt t="95719" x="4319588" y="3524250"/>
          <p14:tracePt t="95726" x="4338638" y="3533775"/>
          <p14:tracePt t="95790" x="4310063" y="3524250"/>
          <p14:tracePt t="95798" x="4256088" y="3506788"/>
          <p14:tracePt t="95806" x="4156075" y="3460750"/>
          <p14:tracePt t="95814" x="4044950" y="3424238"/>
          <p14:tracePt t="95822" x="3927475" y="3387725"/>
          <p14:tracePt t="95830" x="3744913" y="3341688"/>
          <p14:tracePt t="95838" x="3562350" y="3333750"/>
          <p14:tracePt t="95846" x="3333750" y="3297238"/>
          <p14:tracePt t="95868" x="2859088" y="3260725"/>
          <p14:tracePt t="95870" x="2620963" y="3251200"/>
          <p14:tracePt t="95878" x="2346325" y="3232150"/>
          <p14:tracePt t="95886" x="2119313" y="3214688"/>
          <p14:tracePt t="95894" x="1854200" y="3214688"/>
          <p14:tracePt t="95903" x="1652588" y="3214688"/>
          <p14:tracePt t="95910" x="1433513" y="3214688"/>
          <p14:tracePt t="95919" x="1250950" y="3214688"/>
          <p14:tracePt t="95926" x="1104900" y="3214688"/>
          <p14:tracePt t="95935" x="977900" y="3195638"/>
          <p14:tracePt t="95942" x="885825" y="3195638"/>
          <p14:tracePt t="95951" x="839788" y="3195638"/>
          <p14:tracePt t="95958" x="812800" y="3195638"/>
          <p14:tracePt t="95967" x="803275" y="3187700"/>
          <p14:tracePt t="96078" x="812800" y="3187700"/>
          <p14:tracePt t="96086" x="839788" y="3187700"/>
          <p14:tracePt t="96094" x="876300" y="3178175"/>
          <p14:tracePt t="96103" x="941388" y="3178175"/>
          <p14:tracePt t="96110" x="1014413" y="3178175"/>
          <p14:tracePt t="96119" x="1104900" y="3178175"/>
          <p14:tracePt t="96126" x="1214438" y="3178175"/>
          <p14:tracePt t="96135" x="1343025" y="3178175"/>
          <p14:tracePt t="96142" x="1506538" y="3178175"/>
          <p14:tracePt t="96151" x="1671638" y="3187700"/>
          <p14:tracePt t="96158" x="1835150" y="3195638"/>
          <p14:tracePt t="96167" x="2036763" y="3214688"/>
          <p14:tracePt t="96174" x="2236788" y="3232150"/>
          <p14:tracePt t="96182" x="2438400" y="3241675"/>
          <p14:tracePt t="96190" x="2684463" y="3260725"/>
          <p14:tracePt t="96198" x="2922588" y="3278188"/>
          <p14:tracePt t="96206" x="3151188" y="3278188"/>
          <p14:tracePt t="96214" x="3387725" y="3297238"/>
          <p14:tracePt t="96222" x="3625850" y="3314700"/>
          <p14:tracePt t="96230" x="3854450" y="3333750"/>
          <p14:tracePt t="96238" x="4054475" y="3341688"/>
          <p14:tracePt t="96246" x="4237038" y="3360738"/>
          <p14:tracePt t="96254" x="4419600" y="3360738"/>
          <p14:tracePt t="96262" x="4565650" y="3378200"/>
          <p14:tracePt t="96270" x="4675188" y="3378200"/>
          <p14:tracePt t="96278" x="4767263" y="3378200"/>
          <p14:tracePt t="96286" x="4813300" y="3378200"/>
          <p14:tracePt t="96294" x="4840288" y="3378200"/>
          <p14:tracePt t="96303" x="4857750" y="3378200"/>
          <p14:tracePt t="96351" x="4857750" y="3370263"/>
          <p14:tracePt t="96358" x="4849813" y="3360738"/>
          <p14:tracePt t="96366" x="4813300" y="3351213"/>
          <p14:tracePt t="96374" x="4767263" y="3324225"/>
          <p14:tracePt t="96382" x="4684713" y="3314700"/>
          <p14:tracePt t="96390" x="4594225" y="3297238"/>
          <p14:tracePt t="96398" x="4484688" y="3287713"/>
          <p14:tracePt t="96406" x="4356100" y="3287713"/>
          <p14:tracePt t="96414" x="4229100" y="3287713"/>
          <p14:tracePt t="96422" x="4064000" y="3287713"/>
          <p14:tracePt t="96430" x="3898900" y="3287713"/>
          <p14:tracePt t="96438" x="3716338" y="3287713"/>
          <p14:tracePt t="96446" x="3552825" y="3287713"/>
          <p14:tracePt t="96454" x="3387725" y="3287713"/>
          <p14:tracePt t="96462" x="3205163" y="3305175"/>
          <p14:tracePt t="96470" x="3059113" y="3305175"/>
          <p14:tracePt t="96478" x="2913063" y="3324225"/>
          <p14:tracePt t="96486" x="2803525" y="3333750"/>
          <p14:tracePt t="96494" x="2713038" y="3351213"/>
          <p14:tracePt t="96503" x="2630488" y="3360738"/>
          <p14:tracePt t="96510" x="2593975" y="3370263"/>
          <p14:tracePt t="96519" x="2557463" y="3397250"/>
          <p14:tracePt t="96558" x="2574925" y="3406775"/>
          <p14:tracePt t="96566" x="2630488" y="3424238"/>
          <p14:tracePt t="96574" x="2713038" y="3433763"/>
          <p14:tracePt t="96582" x="2803525" y="3443288"/>
          <p14:tracePt t="96590" x="2932113" y="3443288"/>
          <p14:tracePt t="96598" x="3095625" y="3460750"/>
          <p14:tracePt t="96606" x="3278188" y="3460750"/>
          <p14:tracePt t="96614" x="3443288" y="3460750"/>
          <p14:tracePt t="96622" x="3606800" y="3460750"/>
          <p14:tracePt t="96630" x="3781425" y="3460750"/>
          <p14:tracePt t="96638" x="3944938" y="3460750"/>
          <p14:tracePt t="96646" x="4110038" y="3451225"/>
          <p14:tracePt t="96654" x="4273550" y="3451225"/>
          <p14:tracePt t="96662" x="4402138" y="3451225"/>
          <p14:tracePt t="96670" x="4511675" y="3443288"/>
          <p14:tracePt t="96678" x="4575175" y="3433763"/>
          <p14:tracePt t="96686" x="4594225" y="3433763"/>
          <p14:tracePt t="96719" x="4575175" y="3433763"/>
          <p14:tracePt t="96726" x="4521200" y="3433763"/>
          <p14:tracePt t="96735" x="4429125" y="3433763"/>
          <p14:tracePt t="96742" x="4302125" y="3433763"/>
          <p14:tracePt t="96751" x="4119563" y="3433763"/>
          <p14:tracePt t="96758" x="3898900" y="3433763"/>
          <p14:tracePt t="96767" x="3635375" y="3433763"/>
          <p14:tracePt t="96774" x="3333750" y="3433763"/>
          <p14:tracePt t="96783" x="2976563" y="3387725"/>
          <p14:tracePt t="96790" x="2676525" y="3370263"/>
          <p14:tracePt t="96798" x="2411413" y="3370263"/>
          <p14:tracePt t="96806" x="2209800" y="3351213"/>
          <p14:tracePt t="96814" x="2063750" y="3351213"/>
          <p14:tracePt t="96822" x="1973263" y="3351213"/>
          <p14:tracePt t="96830" x="1927225" y="3351213"/>
          <p14:tracePt t="96862" x="1963738" y="3351213"/>
          <p14:tracePt t="96870" x="2036763" y="3341688"/>
          <p14:tracePt t="96884" x="2163763" y="3324225"/>
          <p14:tracePt t="96886" x="2365375" y="3314700"/>
          <p14:tracePt t="96894" x="2557463" y="3314700"/>
          <p14:tracePt t="96903" x="2840038" y="3314700"/>
          <p14:tracePt t="96910" x="3078163" y="3297238"/>
          <p14:tracePt t="96919" x="3343275" y="3278188"/>
          <p14:tracePt t="96926" x="3616325" y="3260725"/>
          <p14:tracePt t="96935" x="3854450" y="3241675"/>
          <p14:tracePt t="96942" x="4037013" y="3224213"/>
          <p14:tracePt t="96951" x="4183063" y="3214688"/>
          <p14:tracePt t="96958" x="4292600" y="3195638"/>
          <p14:tracePt t="96967" x="4375150" y="3168650"/>
          <p14:tracePt t="96974" x="4419600" y="3159125"/>
          <p14:tracePt t="97006" x="4419600" y="3151188"/>
          <p14:tracePt t="97014" x="4392613" y="3151188"/>
          <p14:tracePt t="97022" x="4319588" y="3141663"/>
          <p14:tracePt t="97030" x="4229100" y="3141663"/>
          <p14:tracePt t="97038" x="4100513" y="3141663"/>
          <p14:tracePt t="97046" x="3954463" y="3141663"/>
          <p14:tracePt t="97054" x="3808413" y="3141663"/>
          <p14:tracePt t="97062" x="3643313" y="3141663"/>
          <p14:tracePt t="97070" x="3497263" y="3141663"/>
          <p14:tracePt t="97078" x="3333750" y="3141663"/>
          <p14:tracePt t="97086" x="3168650" y="3151188"/>
          <p14:tracePt t="97094" x="3005138" y="3159125"/>
          <p14:tracePt t="97102" x="2840038" y="3159125"/>
          <p14:tracePt t="97110" x="2647950" y="3178175"/>
          <p14:tracePt t="97119" x="2484438" y="3195638"/>
          <p14:tracePt t="97126" x="2328863" y="3205163"/>
          <p14:tracePt t="97135" x="2146300" y="3224213"/>
          <p14:tracePt t="97142" x="1981200" y="3241675"/>
          <p14:tracePt t="97151" x="1854200" y="3241675"/>
          <p14:tracePt t="97158" x="1744663" y="3251200"/>
          <p14:tracePt t="97167" x="1635125" y="3268663"/>
          <p14:tracePt t="97174" x="1562100" y="3268663"/>
          <p14:tracePt t="97183" x="1516063" y="3268663"/>
          <p14:tracePt t="97190" x="1489075" y="3268663"/>
          <p14:tracePt t="97198" x="1479550" y="3268663"/>
          <p14:tracePt t="97262" x="1516063" y="3268663"/>
          <p14:tracePt t="97270" x="1562100" y="3268663"/>
          <p14:tracePt t="97278" x="1616075" y="3278188"/>
          <p14:tracePt t="97286" x="1689100" y="3278188"/>
          <p14:tracePt t="97294" x="1798638" y="3287713"/>
          <p14:tracePt t="97302" x="1944688" y="3287713"/>
          <p14:tracePt t="97310" x="2109788" y="3305175"/>
          <p14:tracePt t="97319" x="2328863" y="3305175"/>
          <p14:tracePt t="97326" x="2530475" y="3324225"/>
          <p14:tracePt t="97335" x="2776538" y="3324225"/>
          <p14:tracePt t="97342" x="3114675" y="3324225"/>
          <p14:tracePt t="97351" x="3416300" y="3324225"/>
          <p14:tracePt t="97358" x="3725863" y="3341688"/>
          <p14:tracePt t="97367" x="4027488" y="3341688"/>
          <p14:tracePt t="97374" x="4283075" y="3341688"/>
          <p14:tracePt t="97383" x="4484688" y="3341688"/>
          <p14:tracePt t="97390" x="4667250" y="3341688"/>
          <p14:tracePt t="97398" x="4830763" y="3341688"/>
          <p14:tracePt t="97406" x="4959350" y="3341688"/>
          <p14:tracePt t="97414" x="5068888" y="3341688"/>
          <p14:tracePt t="97422" x="5141913" y="3341688"/>
          <p14:tracePt t="97430" x="5195888" y="3341688"/>
          <p14:tracePt t="97438" x="5232400" y="3341688"/>
          <p14:tracePt t="97526" x="5224463" y="3341688"/>
          <p14:tracePt t="97535" x="5205413" y="3341688"/>
          <p14:tracePt t="97542" x="5178425" y="3341688"/>
          <p14:tracePt t="97551" x="5122863" y="3341688"/>
          <p14:tracePt t="97558" x="5049838" y="3341688"/>
          <p14:tracePt t="97567" x="4940300" y="3341688"/>
          <p14:tracePt t="97574" x="4830763" y="3341688"/>
          <p14:tracePt t="97584" x="4703763" y="3341688"/>
          <p14:tracePt t="97590" x="4594225" y="3341688"/>
          <p14:tracePt t="97599" x="4448175" y="3341688"/>
          <p14:tracePt t="97606" x="4302125" y="3341688"/>
          <p14:tracePt t="97614" x="4137025" y="3341688"/>
          <p14:tracePt t="97622" x="3954463" y="3341688"/>
          <p14:tracePt t="97630" x="3771900" y="3341688"/>
          <p14:tracePt t="97638" x="3589338" y="3341688"/>
          <p14:tracePt t="97646" x="3406775" y="3341688"/>
          <p14:tracePt t="97654" x="3251200" y="3341688"/>
          <p14:tracePt t="97662" x="3122613" y="3341688"/>
          <p14:tracePt t="97670" x="3013075" y="3341688"/>
          <p14:tracePt t="97678" x="2913063" y="3341688"/>
          <p14:tracePt t="97686" x="2859088" y="3341688"/>
          <p14:tracePt t="97694" x="2840038" y="3351213"/>
          <p14:tracePt t="97702" x="2830513" y="3351213"/>
          <p14:tracePt t="97838" x="2803525" y="3351213"/>
          <p14:tracePt t="97846" x="2757488" y="3351213"/>
          <p14:tracePt t="97854" x="2703513" y="3351213"/>
          <p14:tracePt t="97862" x="2630488" y="3360738"/>
          <p14:tracePt t="97870" x="2557463" y="3360738"/>
          <p14:tracePt t="97878" x="2493963" y="3378200"/>
          <p14:tracePt t="97886" x="2457450" y="3387725"/>
          <p14:tracePt t="97894" x="2411413" y="3397250"/>
          <p14:tracePt t="97902" x="2392363" y="3406775"/>
          <p14:tracePt t="97910" x="2374900" y="3414713"/>
          <p14:tracePt t="97918" x="2365375" y="3414713"/>
          <p14:tracePt t="97926" x="2355850" y="3414713"/>
          <p14:tracePt t="97967" x="2365375" y="3424238"/>
          <p14:tracePt t="97974" x="2401888" y="3424238"/>
          <p14:tracePt t="97982" x="2457450" y="3433763"/>
          <p14:tracePt t="97990" x="2566988" y="3433763"/>
          <p14:tracePt t="97999" x="2676525" y="3433763"/>
          <p14:tracePt t="98006" x="2822575" y="3451225"/>
          <p14:tracePt t="98014" x="2968625" y="3451225"/>
          <p14:tracePt t="98022" x="3114675" y="3451225"/>
          <p14:tracePt t="98030" x="3278188" y="3451225"/>
          <p14:tracePt t="98038" x="3443288" y="3451225"/>
          <p14:tracePt t="98046" x="3606800" y="3451225"/>
          <p14:tracePt t="98054" x="3771900" y="3443288"/>
          <p14:tracePt t="98062" x="3935413" y="3424238"/>
          <p14:tracePt t="98070" x="4064000" y="3414713"/>
          <p14:tracePt t="98078" x="4210050" y="3397250"/>
          <p14:tracePt t="98086" x="4338638" y="3387725"/>
          <p14:tracePt t="98094" x="4429125" y="3387725"/>
          <p14:tracePt t="98102" x="4511675" y="3370263"/>
          <p14:tracePt t="98110" x="4565650" y="3370263"/>
          <p14:tracePt t="98118" x="4594225" y="3370263"/>
          <p14:tracePt t="98126" x="4602163" y="3370263"/>
          <p14:tracePt t="98599" x="4584700" y="3370263"/>
          <p14:tracePt t="98606" x="4465638" y="3378200"/>
          <p14:tracePt t="98614" x="4273550" y="3387725"/>
          <p14:tracePt t="98622" x="4044950" y="3406775"/>
          <p14:tracePt t="98630" x="3844925" y="3406775"/>
          <p14:tracePt t="98638" x="3698875" y="3406775"/>
          <p14:tracePt t="98646" x="3533775" y="3397250"/>
          <p14:tracePt t="98654" x="3370263" y="3397250"/>
          <p14:tracePt t="98662" x="3205163" y="3397250"/>
          <p14:tracePt t="98670" x="3022600" y="3387725"/>
          <p14:tracePt t="98678" x="2840038" y="3387725"/>
          <p14:tracePt t="98686" x="2640013" y="3370263"/>
          <p14:tracePt t="98694" x="2465388" y="3370263"/>
          <p14:tracePt t="98702" x="2309813" y="3351213"/>
          <p14:tracePt t="98710" x="2182813" y="3351213"/>
          <p14:tracePt t="98718" x="2090738" y="3351213"/>
          <p14:tracePt t="98726" x="2000250" y="3360738"/>
          <p14:tracePt t="98734" x="1944688" y="3370263"/>
          <p14:tracePt t="98742" x="1881188" y="3370263"/>
          <p14:tracePt t="98751" x="1854200" y="3370263"/>
          <p14:tracePt t="98758" x="1827213" y="3370263"/>
          <p14:tracePt t="98767" x="1817688" y="3370263"/>
          <p14:tracePt t="98774" x="1808163" y="3378200"/>
          <p14:tracePt t="98783" x="1798638" y="3378200"/>
          <p14:tracePt t="98799" x="1790700" y="3378200"/>
          <p14:tracePt t="98806" x="1781175" y="3378200"/>
          <p14:tracePt t="98815" x="1771650" y="3378200"/>
          <p14:tracePt t="98822" x="1754188" y="3378200"/>
          <p14:tracePt t="98830" x="1735138" y="3378200"/>
          <p14:tracePt t="98838" x="1698625" y="3378200"/>
          <p14:tracePt t="98846" x="1644650" y="3387725"/>
          <p14:tracePt t="98866" x="1506538" y="3406775"/>
          <p14:tracePt t="98870" x="1416050" y="3406775"/>
          <p14:tracePt t="98878" x="1343025" y="3414713"/>
          <p14:tracePt t="98886" x="1260475" y="3433763"/>
          <p14:tracePt t="98894" x="1223963" y="3433763"/>
          <p14:tracePt t="98902" x="1187450" y="3433763"/>
          <p14:tracePt t="99022" x="1204913" y="3433763"/>
          <p14:tracePt t="99030" x="1241425" y="3414713"/>
          <p14:tracePt t="99038" x="1277938" y="3406775"/>
          <p14:tracePt t="99046" x="1343025" y="3397250"/>
          <p14:tracePt t="99054" x="1433513" y="3370263"/>
          <p14:tracePt t="99062" x="1570038" y="3341688"/>
          <p14:tracePt t="99070" x="1698625" y="3324225"/>
          <p14:tracePt t="99078" x="1844675" y="3305175"/>
          <p14:tracePt t="99086" x="1990725" y="3297238"/>
          <p14:tracePt t="99094" x="2155825" y="3297238"/>
          <p14:tracePt t="99102" x="2319338" y="3278188"/>
          <p14:tracePt t="99110" x="2465388" y="3260725"/>
          <p14:tracePt t="99118" x="2611438" y="3260725"/>
          <p14:tracePt t="99126" x="2740025" y="3251200"/>
          <p14:tracePt t="99134" x="2830513" y="3251200"/>
          <p14:tracePt t="99142" x="2932113" y="3232150"/>
          <p14:tracePt t="99151" x="3005138" y="3224213"/>
          <p14:tracePt t="99158" x="3078163" y="3214688"/>
          <p14:tracePt t="99167" x="3141663" y="3214688"/>
          <p14:tracePt t="99174" x="3195638" y="3195638"/>
          <p14:tracePt t="99183" x="3270250" y="3195638"/>
          <p14:tracePt t="99190" x="3324225" y="3195638"/>
          <p14:tracePt t="99198" x="3387725" y="3195638"/>
          <p14:tracePt t="99206" x="3460750" y="3195638"/>
          <p14:tracePt t="99215" x="3516313" y="3205163"/>
          <p14:tracePt t="99222" x="3570288" y="3205163"/>
          <p14:tracePt t="99230" x="3616325" y="3214688"/>
          <p14:tracePt t="99238" x="3662363" y="3214688"/>
          <p14:tracePt t="99246" x="3689350" y="3214688"/>
          <p14:tracePt t="99254" x="3708400" y="3214688"/>
          <p14:tracePt t="99262" x="3735388" y="3224213"/>
          <p14:tracePt t="99270" x="3762375" y="3224213"/>
          <p14:tracePt t="99278" x="3798888" y="3232150"/>
          <p14:tracePt t="99286" x="3854450" y="3241675"/>
          <p14:tracePt t="99294" x="3908425" y="3268663"/>
          <p14:tracePt t="99302" x="4008438" y="3297238"/>
          <p14:tracePt t="99310" x="4119563" y="3324225"/>
          <p14:tracePt t="99318" x="4237038" y="3341688"/>
          <p14:tracePt t="99326" x="4365625" y="3370263"/>
          <p14:tracePt t="99334" x="4492625" y="3378200"/>
          <p14:tracePt t="99342" x="4602163" y="3378200"/>
          <p14:tracePt t="99350" x="4694238" y="3378200"/>
          <p14:tracePt t="99358" x="4784725" y="3378200"/>
          <p14:tracePt t="99367" x="4849813" y="3378200"/>
          <p14:tracePt t="99374" x="4886325" y="3378200"/>
          <p14:tracePt t="99383" x="4932363" y="3370263"/>
          <p14:tracePt t="99390" x="4959350" y="3360738"/>
          <p14:tracePt t="99398" x="4968875" y="3360738"/>
          <p14:tracePt t="99406" x="4976813" y="3360738"/>
          <p14:tracePt t="99415" x="4976813" y="3351213"/>
          <p14:tracePt t="99455" x="4976813" y="3341688"/>
          <p14:tracePt t="99462" x="4968875" y="3324225"/>
          <p14:tracePt t="99470" x="4959350" y="3314700"/>
          <p14:tracePt t="99478" x="4940300" y="3305175"/>
          <p14:tracePt t="99486" x="4913313" y="3287713"/>
          <p14:tracePt t="99494" x="4867275" y="3278188"/>
          <p14:tracePt t="99502" x="4821238" y="3260725"/>
          <p14:tracePt t="99510" x="4748213" y="3241675"/>
          <p14:tracePt t="99518" x="4657725" y="3232150"/>
          <p14:tracePt t="99526" x="4557713" y="3205163"/>
          <p14:tracePt t="99534" x="4411663" y="3187700"/>
          <p14:tracePt t="99542" x="4302125" y="3187700"/>
          <p14:tracePt t="99550" x="4173538" y="3178175"/>
          <p14:tracePt t="99558" x="4044950" y="3159125"/>
          <p14:tracePt t="99567" x="3917950" y="3159125"/>
          <p14:tracePt t="99574" x="3789363" y="3159125"/>
          <p14:tracePt t="99583" x="3635375" y="3141663"/>
          <p14:tracePt t="99590" x="3506788" y="3141663"/>
          <p14:tracePt t="99599" x="3387725" y="3141663"/>
          <p14:tracePt t="99606" x="3260725" y="3141663"/>
          <p14:tracePt t="99615" x="3141663" y="3141663"/>
          <p14:tracePt t="99622" x="3032125" y="3141663"/>
          <p14:tracePt t="99631" x="2940050" y="3141663"/>
          <p14:tracePt t="99638" x="2867025" y="3151188"/>
          <p14:tracePt t="99647" x="2776538" y="3159125"/>
          <p14:tracePt t="99654" x="2693988" y="3178175"/>
          <p14:tracePt t="99662" x="2620963" y="3187700"/>
          <p14:tracePt t="99670" x="2557463" y="3214688"/>
          <p14:tracePt t="99678" x="2493963" y="3232150"/>
          <p14:tracePt t="99686" x="2428875" y="3260725"/>
          <p14:tracePt t="99694" x="2392363" y="3287713"/>
          <p14:tracePt t="99702" x="2346325" y="3305175"/>
          <p14:tracePt t="99710" x="2282825" y="3341688"/>
          <p14:tracePt t="99718" x="2246313" y="3351213"/>
          <p14:tracePt t="99726" x="2209800" y="3370263"/>
          <p14:tracePt t="99734" x="2146300" y="3387725"/>
          <p14:tracePt t="99742" x="2082800" y="3406775"/>
          <p14:tracePt t="99750" x="2009775" y="3424238"/>
          <p14:tracePt t="99758" x="1944688" y="3443288"/>
          <p14:tracePt t="99767" x="1890713" y="3451225"/>
          <p14:tracePt t="99774" x="1827213" y="3460750"/>
          <p14:tracePt t="99783" x="1790700" y="3479800"/>
          <p14:tracePt t="99790" x="1725613" y="3487738"/>
          <p14:tracePt t="99799" x="1689100" y="3487738"/>
          <p14:tracePt t="99806" x="1644650" y="3487738"/>
          <p14:tracePt t="99814" x="1616075" y="3487738"/>
          <p14:tracePt t="99822" x="1598613" y="3487738"/>
          <p14:tracePt t="99831" x="1589088" y="3487738"/>
          <p14:tracePt t="99878" x="1589088" y="3470275"/>
          <p14:tracePt t="99886" x="1589088" y="3451225"/>
          <p14:tracePt t="99894" x="1598613" y="3433763"/>
          <p14:tracePt t="99902" x="1616075" y="3414713"/>
          <p14:tracePt t="99910" x="1652588" y="3397250"/>
          <p14:tracePt t="99918" x="1671638" y="3378200"/>
          <p14:tracePt t="99926" x="1708150" y="3360738"/>
          <p14:tracePt t="99934" x="1754188" y="3341688"/>
          <p14:tracePt t="99942" x="1817688" y="3314700"/>
          <p14:tracePt t="99950" x="1881188" y="3297238"/>
          <p14:tracePt t="99958" x="1944688" y="3268663"/>
          <p14:tracePt t="99966" x="2017713" y="3241675"/>
          <p14:tracePt t="99974" x="2100263" y="3232150"/>
          <p14:tracePt t="99983" x="2192338" y="3214688"/>
          <p14:tracePt t="99990" x="2282825" y="3205163"/>
          <p14:tracePt t="99999" x="2382838" y="3187700"/>
          <p14:tracePt t="100006" x="2493963" y="3187700"/>
          <p14:tracePt t="100015" x="2584450" y="3187700"/>
          <p14:tracePt t="100022" x="2693988" y="3178175"/>
          <p14:tracePt t="100031" x="2803525" y="3159125"/>
          <p14:tracePt t="100038" x="2913063" y="3159125"/>
          <p14:tracePt t="100046" x="3013075" y="3151188"/>
          <p14:tracePt t="100054" x="3105150" y="3132138"/>
          <p14:tracePt t="100062" x="3178175" y="3132138"/>
          <p14:tracePt t="100070" x="3270250" y="3122613"/>
          <p14:tracePt t="100078" x="3351213" y="3105150"/>
          <p14:tracePt t="100086" x="3443288" y="3095625"/>
          <p14:tracePt t="100094" x="3516313" y="3095625"/>
          <p14:tracePt t="100102" x="3606800" y="3095625"/>
          <p14:tracePt t="100110" x="3708400" y="3095625"/>
          <p14:tracePt t="100118" x="3817938" y="3078163"/>
          <p14:tracePt t="100126" x="3927475" y="3078163"/>
          <p14:tracePt t="100134" x="4037013" y="3078163"/>
          <p14:tracePt t="100142" x="4164013" y="3086100"/>
          <p14:tracePt t="100150" x="4292600" y="3095625"/>
          <p14:tracePt t="100158" x="4402138" y="3114675"/>
          <p14:tracePt t="100167" x="4538663" y="3122613"/>
          <p14:tracePt t="100174" x="4648200" y="3122613"/>
          <p14:tracePt t="100183" x="4721225" y="3151188"/>
          <p14:tracePt t="100190" x="4776788" y="3151188"/>
          <p14:tracePt t="100199" x="4840288" y="3178175"/>
          <p14:tracePt t="100206" x="4886325" y="3205163"/>
          <p14:tracePt t="100215" x="4913313" y="3214688"/>
          <p14:tracePt t="100222" x="4940300" y="3224213"/>
          <p14:tracePt t="100262" x="4949825" y="3224213"/>
          <p14:tracePt t="100350" x="4940300" y="3224213"/>
          <p14:tracePt t="100358" x="4913313" y="3205163"/>
          <p14:tracePt t="100366" x="4867275" y="3187700"/>
          <p14:tracePt t="100374" x="4813300" y="3159125"/>
          <p14:tracePt t="100383" x="4730750" y="3151188"/>
          <p14:tracePt t="100390" x="4621213" y="3132138"/>
          <p14:tracePt t="100399" x="4492625" y="3122613"/>
          <p14:tracePt t="100406" x="4346575" y="3105150"/>
          <p14:tracePt t="100415" x="4183063" y="3095625"/>
          <p14:tracePt t="100422" x="4000500" y="3095625"/>
          <p14:tracePt t="100431" x="3817938" y="3095625"/>
          <p14:tracePt t="100438" x="3635375" y="3078163"/>
          <p14:tracePt t="100447" x="3433763" y="3078163"/>
          <p14:tracePt t="100454" x="3251200" y="3078163"/>
          <p14:tracePt t="100462" x="3068638" y="3078163"/>
          <p14:tracePt t="100470" x="2940050" y="3078163"/>
          <p14:tracePt t="100478" x="2849563" y="3095625"/>
          <p14:tracePt t="100486" x="2767013" y="3105150"/>
          <p14:tracePt t="100494" x="2730500" y="3132138"/>
          <p14:tracePt t="100502" x="2684463" y="3151188"/>
          <p14:tracePt t="100510" x="2667000" y="3159125"/>
          <p14:tracePt t="100518" x="2657475" y="3178175"/>
          <p14:tracePt t="100526" x="2647950" y="3187700"/>
          <p14:tracePt t="100534" x="2640013" y="3195638"/>
          <p14:tracePt t="100542" x="2630488" y="3205163"/>
          <p14:tracePt t="100550" x="2630488" y="3214688"/>
          <p14:tracePt t="100558" x="2630488" y="3224213"/>
          <p14:tracePt t="100574" x="2630488" y="3232150"/>
          <p14:tracePt t="100590" x="2630488" y="3241675"/>
          <p14:tracePt t="100599" x="2630488" y="3251200"/>
          <p14:tracePt t="100606" x="2630488" y="3268663"/>
          <p14:tracePt t="100615" x="2647950" y="3278188"/>
          <p14:tracePt t="100622" x="2676525" y="3287713"/>
          <p14:tracePt t="100631" x="2720975" y="3305175"/>
          <p14:tracePt t="100638" x="2749550" y="3314700"/>
          <p14:tracePt t="100647" x="2803525" y="3333750"/>
          <p14:tracePt t="100654" x="2849563" y="3341688"/>
          <p14:tracePt t="100662" x="2913063" y="3351213"/>
          <p14:tracePt t="100670" x="2986088" y="3351213"/>
          <p14:tracePt t="100678" x="3095625" y="3370263"/>
          <p14:tracePt t="100686" x="3187700" y="3370263"/>
          <p14:tracePt t="100694" x="3333750" y="3378200"/>
          <p14:tracePt t="100702" x="3460750" y="3397250"/>
          <p14:tracePt t="100710" x="3606800" y="3414713"/>
          <p14:tracePt t="100718" x="3735388" y="3414713"/>
          <p14:tracePt t="100726" x="3908425" y="3424238"/>
          <p14:tracePt t="100734" x="4044950" y="3424238"/>
          <p14:tracePt t="100742" x="4183063" y="3443288"/>
          <p14:tracePt t="100750" x="4310063" y="3443288"/>
          <p14:tracePt t="100758" x="4419600" y="3443288"/>
          <p14:tracePt t="100766" x="4492625" y="3443288"/>
          <p14:tracePt t="100774" x="4548188" y="3443288"/>
          <p14:tracePt t="100783" x="4584700" y="3443288"/>
          <p14:tracePt t="100790" x="4594225" y="3443288"/>
          <p14:tracePt t="100799" x="4602163" y="3443288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2C1CC32-F309-4BB5-A4F0-C730354B0C95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2191360"/>
            <a:ext cx="5294716" cy="2475277"/>
          </a:xfrm>
          <a:prstGeom prst="rect">
            <a:avLst/>
          </a:prstGeom>
          <a:noFill/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3CD1B80-C150-4000-AFCD-7EF2799F5B8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3817" y="1992810"/>
            <a:ext cx="5294715" cy="2872380"/>
          </a:xfrm>
          <a:prstGeom prst="rect">
            <a:avLst/>
          </a:prstGeom>
          <a:noFill/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CA31F18-7EF0-4A7B-88E9-6F30F17923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515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56"/>
    </mc:Choice>
    <mc:Fallback>
      <p:transition spd="slow" advTm="587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817" x="4575175" y="3460750"/>
          <p14:tracePt t="1824" x="4429125" y="3506788"/>
          <p14:tracePt t="1832" x="4329113" y="3543300"/>
          <p14:tracePt t="1841" x="4283075" y="3579813"/>
          <p14:tracePt t="1849" x="4265613" y="3597275"/>
          <p14:tracePt t="1856" x="4265613" y="3606800"/>
          <p14:tracePt t="1905" x="4256088" y="3606800"/>
          <p14:tracePt t="1913" x="4246563" y="3616325"/>
          <p14:tracePt t="1921" x="4219575" y="3616325"/>
          <p14:tracePt t="1930" x="4200525" y="3616325"/>
          <p14:tracePt t="1937" x="4164013" y="3616325"/>
          <p14:tracePt t="1945" x="4110038" y="3616325"/>
          <p14:tracePt t="1952" x="4044950" y="3616325"/>
          <p14:tracePt t="1961" x="3990975" y="3616325"/>
          <p14:tracePt t="1969" x="3908425" y="3597275"/>
          <p14:tracePt t="1977" x="3817938" y="3597275"/>
          <p14:tracePt t="1985" x="3744913" y="3589338"/>
          <p14:tracePt t="1993" x="3671888" y="3579813"/>
          <p14:tracePt t="2001" x="3570288" y="3560763"/>
          <p14:tracePt t="2009" x="3479800" y="3552825"/>
          <p14:tracePt t="2017" x="3387725" y="3552825"/>
          <p14:tracePt t="2024" x="3278188" y="3533775"/>
          <p14:tracePt t="2033" x="3178175" y="3524250"/>
          <p14:tracePt t="2041" x="3105150" y="3497263"/>
          <p14:tracePt t="2048" x="3022600" y="3470275"/>
          <p14:tracePt t="2056" x="2959100" y="3443288"/>
          <p14:tracePt t="2065" x="2886075" y="3414713"/>
          <p14:tracePt t="2073" x="2813050" y="3378200"/>
          <p14:tracePt t="2080" x="2749550" y="3341688"/>
          <p14:tracePt t="2088" x="2684463" y="3305175"/>
          <p14:tracePt t="2096" x="2657475" y="3278188"/>
          <p14:tracePt t="2105" x="2630488" y="3260725"/>
          <p14:tracePt t="2114" x="2620963" y="3241675"/>
          <p14:tracePt t="2121" x="2620963" y="3232150"/>
          <p14:tracePt t="2169" x="2620963" y="3241675"/>
          <p14:tracePt t="2176" x="2620963" y="3268663"/>
          <p14:tracePt t="2185" x="2657475" y="3341688"/>
          <p14:tracePt t="2193" x="2693988" y="3424238"/>
          <p14:tracePt t="2200" x="2767013" y="3524250"/>
          <p14:tracePt t="2209" x="2849563" y="3616325"/>
          <p14:tracePt t="2216" x="2940050" y="3698875"/>
          <p14:tracePt t="2224" x="2986088" y="3735388"/>
          <p14:tracePt t="2232" x="3049588" y="3762375"/>
          <p14:tracePt t="2240" x="3078163" y="3762375"/>
          <p14:tracePt t="2249" x="3105150" y="3762375"/>
          <p14:tracePt t="2257" x="3151188" y="3762375"/>
          <p14:tracePt t="2264" x="3214688" y="3762375"/>
          <p14:tracePt t="2272" x="3314700" y="3752850"/>
          <p14:tracePt t="2281" x="3406775" y="3725863"/>
          <p14:tracePt t="2288" x="3525838" y="3679825"/>
          <p14:tracePt t="2296" x="3635375" y="3643313"/>
          <p14:tracePt t="2304" x="3735388" y="3579813"/>
          <p14:tracePt t="2313" x="3835400" y="3543300"/>
          <p14:tracePt t="2320" x="3935413" y="3487738"/>
          <p14:tracePt t="2329" x="4000500" y="3443288"/>
          <p14:tracePt t="2337" x="4017963" y="3433763"/>
          <p14:tracePt t="2345" x="4037013" y="3424238"/>
          <p14:tracePt t="2361" x="4054475" y="3424238"/>
          <p14:tracePt t="2368" x="4083050" y="3460750"/>
          <p14:tracePt t="2377" x="4137025" y="3543300"/>
          <p14:tracePt t="2385" x="4210050" y="3625850"/>
          <p14:tracePt t="2394" x="4265613" y="3743325"/>
          <p14:tracePt t="2400" x="4338638" y="3862388"/>
          <p14:tracePt t="2408" x="4419600" y="3981450"/>
          <p14:tracePt t="2416" x="4484688" y="4081463"/>
          <p14:tracePt t="2424" x="4538663" y="4146550"/>
          <p14:tracePt t="2432" x="4575175" y="4173538"/>
          <p14:tracePt t="2440" x="4602163" y="4191000"/>
          <p14:tracePt t="2448" x="4630738" y="4210050"/>
          <p14:tracePt t="2456" x="4648200" y="4210050"/>
          <p14:tracePt t="2464" x="4657725" y="4210050"/>
          <p14:tracePt t="2472" x="4667250" y="4210050"/>
          <p14:tracePt t="2480" x="4675188" y="4210050"/>
          <p14:tracePt t="2488" x="4694238" y="4191000"/>
          <p14:tracePt t="2496" x="4721225" y="4146550"/>
          <p14:tracePt t="2504" x="4748213" y="4110038"/>
          <p14:tracePt t="2513" x="4776788" y="4073525"/>
          <p14:tracePt t="2520" x="4803775" y="4037013"/>
          <p14:tracePt t="2529" x="4813300" y="4000500"/>
          <p14:tracePt t="2537" x="4821238" y="3963988"/>
          <p14:tracePt t="2545" x="4840288" y="3917950"/>
          <p14:tracePt t="2552" x="4849813" y="3889375"/>
          <p14:tracePt t="2561" x="4857750" y="3862388"/>
          <p14:tracePt t="2568" x="4857750" y="3835400"/>
          <p14:tracePt t="2578" x="4876800" y="3798888"/>
          <p14:tracePt t="2594" x="4876800" y="3789363"/>
          <p14:tracePt t="2857" x="4867275" y="3779838"/>
          <p14:tracePt t="2864" x="4794250" y="3762375"/>
          <p14:tracePt t="2872" x="4684713" y="3762375"/>
          <p14:tracePt t="2880" x="4557713" y="3752850"/>
          <p14:tracePt t="2889" x="4392613" y="3752850"/>
          <p14:tracePt t="2897" x="4246563" y="3771900"/>
          <p14:tracePt t="2904" x="4090988" y="3798888"/>
          <p14:tracePt t="2912" x="4000500" y="3844925"/>
          <p14:tracePt t="2920" x="3917950" y="3871913"/>
          <p14:tracePt t="2929" x="3890963" y="3889375"/>
          <p14:tracePt t="2936" x="3881438" y="3898900"/>
          <p14:tracePt t="2945" x="3871913" y="3898900"/>
          <p14:tracePt t="2952" x="3871913" y="3908425"/>
          <p14:tracePt t="3096" x="3862388" y="3889375"/>
          <p14:tracePt t="3104" x="3854450" y="3871913"/>
          <p14:tracePt t="3112" x="3844925" y="3844925"/>
          <p14:tracePt t="3120" x="3808413" y="3779838"/>
          <p14:tracePt t="3129" x="3735388" y="3679825"/>
          <p14:tracePt t="3136" x="3635375" y="3579813"/>
          <p14:tracePt t="3145" x="3516313" y="3470275"/>
          <p14:tracePt t="3152" x="3379788" y="3351213"/>
          <p14:tracePt t="3161" x="3195638" y="3241675"/>
          <p14:tracePt t="3168" x="3059113" y="3159125"/>
          <p14:tracePt t="3177" x="2895600" y="3086100"/>
          <p14:tracePt t="3184" x="2757488" y="3041650"/>
          <p14:tracePt t="3193" x="2611438" y="3013075"/>
          <p14:tracePt t="3201" x="2484438" y="2995613"/>
          <p14:tracePt t="3209" x="2355850" y="2995613"/>
          <p14:tracePt t="3217" x="2246313" y="3005138"/>
          <p14:tracePt t="3224" x="2127250" y="3049588"/>
          <p14:tracePt t="3232" x="2046288" y="3105150"/>
          <p14:tracePt t="3240" x="1981200" y="3168650"/>
          <p14:tracePt t="3248" x="1927225" y="3251200"/>
          <p14:tracePt t="3257" x="1900238" y="3333750"/>
          <p14:tracePt t="3264" x="1854200" y="3443288"/>
          <p14:tracePt t="3272" x="1844675" y="3524250"/>
          <p14:tracePt t="3280" x="1844675" y="3616325"/>
          <p14:tracePt t="3288" x="1844675" y="3689350"/>
          <p14:tracePt t="3297" x="1844675" y="3743325"/>
          <p14:tracePt t="3304" x="1854200" y="3789363"/>
          <p14:tracePt t="3312" x="1863725" y="3835400"/>
          <p14:tracePt t="3320" x="1871663" y="3852863"/>
          <p14:tracePt t="3329" x="1881188" y="3862388"/>
          <p14:tracePt t="3369" x="1890713" y="3862388"/>
          <p14:tracePt t="3377" x="1890713" y="3825875"/>
          <p14:tracePt t="3384" x="1890713" y="3752850"/>
          <p14:tracePt t="3393" x="1881188" y="3643313"/>
          <p14:tracePt t="3400" x="1854200" y="3516313"/>
          <p14:tracePt t="3409" x="1808163" y="3397250"/>
          <p14:tracePt t="3416" x="1781175" y="3268663"/>
          <p14:tracePt t="3424" x="1754188" y="3168650"/>
          <p14:tracePt t="3432" x="1744663" y="3095625"/>
          <p14:tracePt t="3440" x="1744663" y="3068638"/>
          <p14:tracePt t="3448" x="1744663" y="3059113"/>
          <p14:tracePt t="3473" x="1754188" y="3068638"/>
          <p14:tracePt t="3480" x="1808163" y="3132138"/>
          <p14:tracePt t="3488" x="1917700" y="3232150"/>
          <p14:tracePt t="3496" x="2054225" y="3378200"/>
          <p14:tracePt t="3504" x="2219325" y="3524250"/>
          <p14:tracePt t="3512" x="2457450" y="3743325"/>
          <p14:tracePt t="3520" x="2693988" y="3944938"/>
          <p14:tracePt t="3529" x="2986088" y="4110038"/>
          <p14:tracePt t="3536" x="3187700" y="4191000"/>
          <p14:tracePt t="3545" x="3360738" y="4256088"/>
          <p14:tracePt t="3552" x="3489325" y="4264025"/>
          <p14:tracePt t="3561" x="3579813" y="4283075"/>
          <p14:tracePt t="3568" x="3635375" y="4283075"/>
          <p14:tracePt t="3578" x="3679825" y="4283075"/>
          <p14:tracePt t="3584" x="3725863" y="4256088"/>
          <p14:tracePt t="3594" x="3744913" y="4237038"/>
          <p14:tracePt t="3600" x="3752850" y="4191000"/>
          <p14:tracePt t="3610" x="3771900" y="4137025"/>
          <p14:tracePt t="3616" x="3771900" y="4064000"/>
          <p14:tracePt t="3625" x="3744913" y="3944938"/>
          <p14:tracePt t="3632" x="3689350" y="3844925"/>
          <p14:tracePt t="3640" x="3598863" y="3698875"/>
          <p14:tracePt t="3648" x="3479800" y="3570288"/>
          <p14:tracePt t="3656" x="3360738" y="3470275"/>
          <p14:tracePt t="3665" x="3224213" y="3360738"/>
          <p14:tracePt t="3673" x="3105150" y="3287713"/>
          <p14:tracePt t="3680" x="2986088" y="3232150"/>
          <p14:tracePt t="3688" x="2922588" y="3205163"/>
          <p14:tracePt t="3696" x="2895600" y="3205163"/>
          <p14:tracePt t="3720" x="2895600" y="3214688"/>
          <p14:tracePt t="3729" x="2895600" y="3260725"/>
          <p14:tracePt t="3736" x="2922588" y="3333750"/>
          <p14:tracePt t="3745" x="2995613" y="3451225"/>
          <p14:tracePt t="3753" x="3068638" y="3570288"/>
          <p14:tracePt t="3761" x="3178175" y="3689350"/>
          <p14:tracePt t="3769" x="3278188" y="3808413"/>
          <p14:tracePt t="3777" x="3416300" y="3917950"/>
          <p14:tracePt t="3785" x="3570288" y="3981450"/>
          <p14:tracePt t="3793" x="3698875" y="4037013"/>
          <p14:tracePt t="3800" x="3835400" y="4064000"/>
          <p14:tracePt t="3809" x="3927475" y="4081463"/>
          <p14:tracePt t="3816" x="4000500" y="4081463"/>
          <p14:tracePt t="3825" x="4044950" y="4054475"/>
          <p14:tracePt t="3832" x="4083050" y="4037013"/>
          <p14:tracePt t="3841" x="4119563" y="3990975"/>
          <p14:tracePt t="3849" x="4127500" y="3908425"/>
          <p14:tracePt t="3857" x="4137025" y="3816350"/>
          <p14:tracePt t="3865" x="4137025" y="3670300"/>
          <p14:tracePt t="3877" x="4110038" y="3552825"/>
          <p14:tracePt t="3880" x="4044950" y="3424238"/>
          <p14:tracePt t="3888" x="3971925" y="3305175"/>
          <p14:tracePt t="3896" x="3871913" y="3205163"/>
          <p14:tracePt t="3904" x="3771900" y="3114675"/>
          <p14:tracePt t="3912" x="3652838" y="3041650"/>
          <p14:tracePt t="3920" x="3497263" y="2995613"/>
          <p14:tracePt t="3929" x="3387725" y="2986088"/>
          <p14:tracePt t="3936" x="3297238" y="2986088"/>
          <p14:tracePt t="3945" x="3241675" y="2986088"/>
          <p14:tracePt t="3953" x="3214688" y="3013075"/>
          <p14:tracePt t="3961" x="3195638" y="3078163"/>
          <p14:tracePt t="3968" x="3168650" y="3151188"/>
          <p14:tracePt t="3977" x="3168650" y="3260725"/>
          <p14:tracePt t="3984" x="3168650" y="3387725"/>
          <p14:tracePt t="3993" x="3205163" y="3543300"/>
          <p14:tracePt t="4000" x="3251200" y="3670300"/>
          <p14:tracePt t="4009" x="3306763" y="3789363"/>
          <p14:tracePt t="4016" x="3360738" y="3889375"/>
          <p14:tracePt t="4025" x="3424238" y="3944938"/>
          <p14:tracePt t="4032" x="3470275" y="3963988"/>
          <p14:tracePt t="4040" x="3506788" y="3981450"/>
          <p14:tracePt t="4048" x="3533775" y="3990975"/>
          <p14:tracePt t="4056" x="3552825" y="3990975"/>
          <p14:tracePt t="4064" x="3570288" y="3990975"/>
          <p14:tracePt t="4072" x="3589338" y="3990975"/>
          <p14:tracePt t="4216" x="3579813" y="3990975"/>
          <p14:tracePt t="4225" x="3562350" y="3981450"/>
          <p14:tracePt t="4232" x="3543300" y="3981450"/>
          <p14:tracePt t="4241" x="3516313" y="3971925"/>
          <p14:tracePt t="4248" x="3470275" y="3954463"/>
          <p14:tracePt t="4256" x="3406775" y="3944938"/>
          <p14:tracePt t="4265" x="3343275" y="3917950"/>
          <p14:tracePt t="4273" x="3270250" y="3871913"/>
          <p14:tracePt t="4280" x="3168650" y="3844925"/>
          <p14:tracePt t="4289" x="3068638" y="3808413"/>
          <p14:tracePt t="4296" x="2976563" y="3779838"/>
          <p14:tracePt t="4304" x="2840038" y="3752850"/>
          <p14:tracePt t="4312" x="2676525" y="3706813"/>
          <p14:tracePt t="4320" x="2530475" y="3662363"/>
          <p14:tracePt t="4328" x="2374900" y="3597275"/>
          <p14:tracePt t="4336" x="2255838" y="3543300"/>
          <p14:tracePt t="4345" x="2173288" y="3470275"/>
          <p14:tracePt t="4353" x="2109788" y="3406775"/>
          <p14:tracePt t="4361" x="2054225" y="3333750"/>
          <p14:tracePt t="4368" x="1990725" y="3268663"/>
          <p14:tracePt t="4377" x="1917700" y="3205163"/>
          <p14:tracePt t="4385" x="1854200" y="3151188"/>
          <p14:tracePt t="4394" x="1808163" y="3114675"/>
          <p14:tracePt t="4401" x="1781175" y="3086100"/>
          <p14:tracePt t="4409" x="1762125" y="3068638"/>
          <p14:tracePt t="4416" x="1762125" y="3059113"/>
          <p14:tracePt t="4426" x="1762125" y="3049588"/>
          <p14:tracePt t="4440" x="1762125" y="3041650"/>
          <p14:tracePt t="4457" x="1762125" y="3032125"/>
          <p14:tracePt t="4497" x="1754188" y="3022600"/>
          <p14:tracePt t="4520" x="1744663" y="3022600"/>
          <p14:tracePt t="4528" x="1744663" y="3013075"/>
          <p14:tracePt t="4536" x="1735138" y="3013075"/>
          <p14:tracePt t="4545" x="1725613" y="3013075"/>
          <p14:tracePt t="4552" x="1708150" y="3005138"/>
          <p14:tracePt t="4561" x="1689100" y="2995613"/>
          <p14:tracePt t="4569" x="1662113" y="2968625"/>
          <p14:tracePt t="4578" x="1635125" y="2949575"/>
          <p14:tracePt t="4585" x="1598613" y="2922588"/>
          <p14:tracePt t="4593" x="1570038" y="2894013"/>
          <p14:tracePt t="4601" x="1525588" y="2876550"/>
          <p14:tracePt t="4609" x="1506538" y="2867025"/>
          <p14:tracePt t="4616" x="1479550" y="2849563"/>
          <p14:tracePt t="4625" x="1452563" y="2830513"/>
          <p14:tracePt t="4632" x="1423988" y="2820988"/>
          <p14:tracePt t="4641" x="1406525" y="2794000"/>
          <p14:tracePt t="4648" x="1397000" y="2794000"/>
          <p14:tracePt t="4656" x="1387475" y="2784475"/>
          <p14:tracePt t="5609" x="1370013" y="2840038"/>
          <p14:tracePt t="5617" x="1343025" y="2949575"/>
          <p14:tracePt t="5624" x="1314450" y="3078163"/>
          <p14:tracePt t="5633" x="1296988" y="3214688"/>
          <p14:tracePt t="5641" x="1296988" y="3333750"/>
          <p14:tracePt t="5649" x="1296988" y="3460750"/>
          <p14:tracePt t="5656" x="1296988" y="3560763"/>
          <p14:tracePt t="5664" x="1296988" y="3616325"/>
          <p14:tracePt t="5672" x="1314450" y="3679825"/>
          <p14:tracePt t="5680" x="1333500" y="3725863"/>
          <p14:tracePt t="5689" x="1343025" y="3752850"/>
          <p14:tracePt t="5697" x="1360488" y="3771900"/>
          <p14:tracePt t="5704" x="1370013" y="3789363"/>
          <p14:tracePt t="5713" x="1379538" y="3808413"/>
          <p14:tracePt t="5721" x="1406525" y="3816350"/>
          <p14:tracePt t="5729" x="1406525" y="3825875"/>
          <p14:tracePt t="5745" x="1416050" y="3835400"/>
          <p14:tracePt t="5768" x="1423988" y="3835400"/>
          <p14:tracePt t="5800" x="1443038" y="3816350"/>
          <p14:tracePt t="5810" x="1479550" y="3771900"/>
          <p14:tracePt t="5816" x="1516063" y="3706813"/>
          <p14:tracePt t="5825" x="1543050" y="3643313"/>
          <p14:tracePt t="5833" x="1570038" y="3560763"/>
          <p14:tracePt t="5841" x="1589088" y="3487738"/>
          <p14:tracePt t="5849" x="1616075" y="3406775"/>
          <p14:tracePt t="5856" x="1644650" y="3314700"/>
          <p14:tracePt t="5865" x="1662113" y="3214688"/>
          <p14:tracePt t="5877" x="1689100" y="3141663"/>
          <p14:tracePt t="5880" x="1725613" y="3022600"/>
          <p14:tracePt t="5888" x="1754188" y="2940050"/>
          <p14:tracePt t="5896" x="1798638" y="2867025"/>
          <p14:tracePt t="5904" x="1827213" y="2784475"/>
          <p14:tracePt t="5912" x="1863725" y="2720975"/>
          <p14:tracePt t="5920" x="1890713" y="2657475"/>
          <p14:tracePt t="5928" x="1908175" y="2611438"/>
          <p14:tracePt t="5936" x="1936750" y="2547938"/>
          <p14:tracePt t="5944" x="1954213" y="2520950"/>
          <p14:tracePt t="5952" x="1963738" y="2492375"/>
          <p14:tracePt t="5961" x="1973263" y="2474913"/>
          <p14:tracePt t="5968" x="1981200" y="2465388"/>
          <p14:tracePt t="6336" x="1973263" y="2492375"/>
          <p14:tracePt t="6344" x="1944688" y="2565400"/>
          <p14:tracePt t="6352" x="1936750" y="2638425"/>
          <p14:tracePt t="6360" x="1936750" y="2730500"/>
          <p14:tracePt t="6368" x="1936750" y="2840038"/>
          <p14:tracePt t="6377" x="1936750" y="2949575"/>
          <p14:tracePt t="6384" x="1936750" y="3059113"/>
          <p14:tracePt t="6393" x="1973263" y="3178175"/>
          <p14:tracePt t="6400" x="2009775" y="3278188"/>
          <p14:tracePt t="6410" x="2046288" y="3341688"/>
          <p14:tracePt t="6416" x="2082800" y="3370263"/>
          <p14:tracePt t="6425" x="2127250" y="3406775"/>
          <p14:tracePt t="6432" x="2146300" y="3414713"/>
          <p14:tracePt t="6441" x="2163763" y="3424238"/>
          <p14:tracePt t="6449" x="2173288" y="3424238"/>
          <p14:tracePt t="6528" x="2173288" y="3414713"/>
          <p14:tracePt t="6536" x="2173288" y="3397250"/>
          <p14:tracePt t="6545" x="2173288" y="3370263"/>
          <p14:tracePt t="6553" x="2173288" y="3341688"/>
          <p14:tracePt t="6560" x="2173288" y="3305175"/>
          <p14:tracePt t="6568" x="2146300" y="3260725"/>
          <p14:tracePt t="6577" x="2109788" y="3195638"/>
          <p14:tracePt t="6585" x="2082800" y="3132138"/>
          <p14:tracePt t="6593" x="2027238" y="3049588"/>
          <p14:tracePt t="6600" x="1963738" y="2976563"/>
          <p14:tracePt t="6609" x="1908175" y="2913063"/>
          <p14:tracePt t="6616" x="1844675" y="2857500"/>
          <p14:tracePt t="6626" x="1798638" y="2830513"/>
          <p14:tracePt t="6632" x="1754188" y="2803525"/>
          <p14:tracePt t="6641" x="1717675" y="2784475"/>
          <p14:tracePt t="6648" x="1698625" y="2776538"/>
          <p14:tracePt t="6658" x="1681163" y="2767013"/>
          <p14:tracePt t="6664" x="1681163" y="2757488"/>
          <p14:tracePt t="6801" x="1681163" y="2776538"/>
          <p14:tracePt t="6809" x="1681163" y="2803525"/>
          <p14:tracePt t="6816" x="1689100" y="2840038"/>
          <p14:tracePt t="6825" x="1725613" y="2922588"/>
          <p14:tracePt t="6833" x="1781175" y="3022600"/>
          <p14:tracePt t="6841" x="1863725" y="3159125"/>
          <p14:tracePt t="6848" x="1944688" y="3278188"/>
          <p14:tracePt t="6858" x="2017713" y="3397250"/>
          <p14:tracePt t="6864" x="2109788" y="3497263"/>
          <p14:tracePt t="6873" x="2182813" y="3579813"/>
          <p14:tracePt t="6880" x="2228850" y="3633788"/>
          <p14:tracePt t="6889" x="2255838" y="3679825"/>
          <p14:tracePt t="6897" x="2273300" y="3698875"/>
          <p14:tracePt t="6905" x="2282825" y="3706813"/>
          <p14:tracePt t="6920" x="2282825" y="3716338"/>
          <p14:tracePt t="6929" x="2282825" y="3735388"/>
          <p14:tracePt t="6936" x="2309813" y="3752850"/>
          <p14:tracePt t="6944" x="2319338" y="3771900"/>
          <p14:tracePt t="6952" x="2338388" y="3808413"/>
          <p14:tracePt t="6960" x="2355850" y="3844925"/>
          <p14:tracePt t="6969" x="2392363" y="3881438"/>
          <p14:tracePt t="6977" x="2419350" y="3908425"/>
          <p14:tracePt t="6985" x="2457450" y="3944938"/>
          <p14:tracePt t="6993" x="2484438" y="3971925"/>
          <p14:tracePt t="7001" x="2530475" y="4000500"/>
          <p14:tracePt t="7009" x="2574925" y="4037013"/>
          <p14:tracePt t="7016" x="2657475" y="4073525"/>
          <p14:tracePt t="7025" x="2740025" y="4117975"/>
          <p14:tracePt t="7033" x="2822575" y="4173538"/>
          <p14:tracePt t="7041" x="2903538" y="4227513"/>
          <p14:tracePt t="7048" x="2986088" y="4264025"/>
          <p14:tracePt t="7058" x="3049588" y="4300538"/>
          <p14:tracePt t="7064" x="3095625" y="4329113"/>
          <p14:tracePt t="7074" x="3141663" y="4346575"/>
          <p14:tracePt t="7080" x="3187700" y="4383088"/>
          <p14:tracePt t="7089" x="3214688" y="4402138"/>
          <p14:tracePt t="7096" x="3260725" y="4429125"/>
          <p14:tracePt t="7104" x="3287713" y="4446588"/>
          <p14:tracePt t="7112" x="3324225" y="4456113"/>
          <p14:tracePt t="7120" x="3351213" y="4465638"/>
          <p14:tracePt t="7128" x="3360738" y="4475163"/>
          <p14:tracePt t="7136" x="3370263" y="4475163"/>
          <p14:tracePt t="7145" x="3379788" y="4475163"/>
          <p14:tracePt t="7192" x="3379788" y="4465638"/>
          <p14:tracePt t="7200" x="3370263" y="4456113"/>
          <p14:tracePt t="7209" x="3360738" y="4446588"/>
          <p14:tracePt t="7217" x="3351213" y="4438650"/>
          <p14:tracePt t="7225" x="3351213" y="4429125"/>
          <p14:tracePt t="7232" x="3343275" y="4419600"/>
          <p14:tracePt t="7289" x="3343275" y="4438650"/>
          <p14:tracePt t="7297" x="3360738" y="4446588"/>
          <p14:tracePt t="7305" x="3360738" y="4475163"/>
          <p14:tracePt t="7312" x="3379788" y="4492625"/>
          <p14:tracePt t="7320" x="3387725" y="4511675"/>
          <p14:tracePt t="7328" x="3416300" y="4529138"/>
          <p14:tracePt t="7337" x="3424238" y="4548188"/>
          <p14:tracePt t="7344" x="3443288" y="4565650"/>
          <p14:tracePt t="7353" x="3460750" y="4592638"/>
          <p14:tracePt t="7360" x="3470275" y="4592638"/>
          <p14:tracePt t="7369" x="3479800" y="4592638"/>
          <p14:tracePt t="7409" x="3470275" y="4592638"/>
          <p14:tracePt t="7417" x="3460750" y="4584700"/>
          <p14:tracePt t="7426" x="3452813" y="4575175"/>
          <p14:tracePt t="7432" x="3424238" y="4556125"/>
          <p14:tracePt t="7442" x="3406775" y="4529138"/>
          <p14:tracePt t="7448" x="3360738" y="4502150"/>
          <p14:tracePt t="7457" x="3314700" y="4465638"/>
          <p14:tracePt t="7465" x="3251200" y="4419600"/>
          <p14:tracePt t="7473" x="3168650" y="4346575"/>
          <p14:tracePt t="7480" x="3078163" y="4264025"/>
          <p14:tracePt t="7489" x="2995613" y="4164013"/>
          <p14:tracePt t="7496" x="2903538" y="4054475"/>
          <p14:tracePt t="7504" x="2803525" y="3954463"/>
          <p14:tracePt t="7512" x="2684463" y="3852863"/>
          <p14:tracePt t="7520" x="2574925" y="3743325"/>
          <p14:tracePt t="7528" x="2457450" y="3643313"/>
          <p14:tracePt t="7537" x="2355850" y="3552825"/>
          <p14:tracePt t="7544" x="2255838" y="3479800"/>
          <p14:tracePt t="7552" x="2173288" y="3424238"/>
          <p14:tracePt t="7561" x="2127250" y="3378200"/>
          <p14:tracePt t="7568" x="2082800" y="3351213"/>
          <p14:tracePt t="7576" x="2046288" y="3333750"/>
          <p14:tracePt t="7584" x="2027238" y="3314700"/>
          <p14:tracePt t="7593" x="2017713" y="3305175"/>
          <p14:tracePt t="7601" x="2017713" y="3297238"/>
          <p14:tracePt t="7625" x="2017713" y="3287713"/>
          <p14:tracePt t="7632" x="2009775" y="3287713"/>
          <p14:tracePt t="7641" x="2009775" y="3278188"/>
          <p14:tracePt t="7648" x="2009775" y="3268663"/>
          <p14:tracePt t="7657" x="2000250" y="3260725"/>
          <p14:tracePt t="7664" x="1990725" y="3251200"/>
          <p14:tracePt t="7674" x="1973263" y="3232150"/>
          <p14:tracePt t="7681" x="1954213" y="3214688"/>
          <p14:tracePt t="7689" x="1927225" y="3195638"/>
          <p14:tracePt t="7697" x="1900238" y="3168650"/>
          <p14:tracePt t="7705" x="1863725" y="3141663"/>
          <p14:tracePt t="7712" x="1817688" y="3122613"/>
          <p14:tracePt t="7720" x="1771650" y="3095625"/>
          <p14:tracePt t="7728" x="1717675" y="3059113"/>
          <p14:tracePt t="7736" x="1671638" y="3041650"/>
          <p14:tracePt t="7745" x="1616075" y="3013075"/>
          <p14:tracePt t="7753" x="1562100" y="2976563"/>
          <p14:tracePt t="7760" x="1525588" y="2959100"/>
          <p14:tracePt t="7768" x="1489075" y="2940050"/>
          <p14:tracePt t="7776" x="1443038" y="2913063"/>
          <p14:tracePt t="7785" x="1423988" y="2903538"/>
          <p14:tracePt t="7793" x="1406525" y="2894013"/>
          <p14:tracePt t="7800" x="1387475" y="2886075"/>
          <p14:tracePt t="7816" x="1387475" y="2876550"/>
          <p14:tracePt t="7905" x="1397000" y="2876550"/>
          <p14:tracePt t="7912" x="1433513" y="2903538"/>
          <p14:tracePt t="7920" x="1497013" y="2940050"/>
          <p14:tracePt t="7928" x="1562100" y="2976563"/>
          <p14:tracePt t="7936" x="1644650" y="3032125"/>
          <p14:tracePt t="7945" x="1735138" y="3086100"/>
          <p14:tracePt t="7953" x="1835150" y="3159125"/>
          <p14:tracePt t="7961" x="1973263" y="3251200"/>
          <p14:tracePt t="7969" x="2109788" y="3341688"/>
          <p14:tracePt t="7976" x="2209800" y="3414713"/>
          <p14:tracePt t="7984" x="2309813" y="3487738"/>
          <p14:tracePt t="7992" x="2392363" y="3552825"/>
          <p14:tracePt t="8000" x="2474913" y="3606800"/>
          <p14:tracePt t="8009" x="2530475" y="3643313"/>
          <p14:tracePt t="8016" x="2557463" y="3679825"/>
          <p14:tracePt t="8025" x="2584450" y="3689350"/>
          <p14:tracePt t="8032" x="2593975" y="3698875"/>
          <p14:tracePt t="8081" x="2603500" y="3706813"/>
          <p14:tracePt t="8089" x="2611438" y="3725863"/>
          <p14:tracePt t="8096" x="2630488" y="3735388"/>
          <p14:tracePt t="8105" x="2647950" y="3743325"/>
          <p14:tracePt t="8112" x="2657475" y="3743325"/>
          <p14:tracePt t="8121" x="2676525" y="3762375"/>
          <p14:tracePt t="8129" x="2684463" y="3771900"/>
          <p14:tracePt t="8136" x="2703513" y="3771900"/>
          <p14:tracePt t="8144" x="2703513" y="3779838"/>
          <p14:tracePt t="8152" x="2703513" y="3789363"/>
          <p14:tracePt t="8160" x="2713038" y="3789363"/>
          <p14:tracePt t="8168" x="2720975" y="3798888"/>
          <p14:tracePt t="8176" x="2730500" y="3808413"/>
          <p14:tracePt t="8185" x="2749550" y="3825875"/>
          <p14:tracePt t="8192" x="2776538" y="3844925"/>
          <p14:tracePt t="8200" x="2822575" y="3871913"/>
          <p14:tracePt t="8209" x="2859088" y="3908425"/>
          <p14:tracePt t="8216" x="2922588" y="3944938"/>
          <p14:tracePt t="8225" x="2949575" y="3963988"/>
          <p14:tracePt t="8232" x="2995613" y="3990975"/>
          <p14:tracePt t="8241" x="3022600" y="4008438"/>
          <p14:tracePt t="8249" x="3041650" y="4017963"/>
          <p14:tracePt t="8257" x="3049588" y="4017963"/>
          <p14:tracePt t="8264" x="3059113" y="4017963"/>
          <p14:tracePt t="8553" x="3059113" y="4027488"/>
          <p14:tracePt t="8560" x="3059113" y="4037013"/>
          <p14:tracePt t="8569" x="3068638" y="4044950"/>
          <p14:tracePt t="8576" x="3078163" y="4044950"/>
          <p14:tracePt t="8608" x="3078163" y="4054475"/>
          <p14:tracePt t="8633" x="3086100" y="4064000"/>
          <p14:tracePt t="8641" x="3086100" y="4073525"/>
          <p14:tracePt t="8649" x="3095625" y="4073525"/>
          <p14:tracePt t="8657" x="3105150" y="4081463"/>
          <p14:tracePt t="8665" x="3114675" y="4090988"/>
          <p14:tracePt t="8680" x="3122613" y="4090988"/>
          <p14:tracePt t="8689" x="3122613" y="4100513"/>
          <p14:tracePt t="8857" x="3132138" y="4100513"/>
          <p14:tracePt t="8874" x="3141663" y="4110038"/>
          <p14:tracePt t="8881" x="3141663" y="4117975"/>
          <p14:tracePt t="8888" x="3151188" y="4127500"/>
          <p14:tracePt t="8896" x="3159125" y="4137025"/>
          <p14:tracePt t="8905" x="3178175" y="4146550"/>
          <p14:tracePt t="8913" x="3195638" y="4154488"/>
          <p14:tracePt t="8921" x="3205163" y="4173538"/>
          <p14:tracePt t="8928" x="3224213" y="4173538"/>
          <p14:tracePt t="8936" x="3232150" y="4183063"/>
          <p14:tracePt t="8945" x="3241675" y="4183063"/>
          <p14:tracePt t="9000" x="3241675" y="4164013"/>
          <p14:tracePt t="9008" x="3224213" y="4127500"/>
          <p14:tracePt t="9016" x="3195638" y="4073525"/>
          <p14:tracePt t="9025" x="3141663" y="3990975"/>
          <p14:tracePt t="9033" x="3086100" y="3908425"/>
          <p14:tracePt t="9041" x="3013075" y="3808413"/>
          <p14:tracePt t="9048" x="2903538" y="3706813"/>
          <p14:tracePt t="9057" x="2813050" y="3552825"/>
          <p14:tracePt t="9064" x="2713038" y="3433763"/>
          <p14:tracePt t="9073" x="2593975" y="3314700"/>
          <p14:tracePt t="9080" x="2474913" y="3224213"/>
          <p14:tracePt t="9089" x="2355850" y="3132138"/>
          <p14:tracePt t="9096" x="2273300" y="3078163"/>
          <p14:tracePt t="9106" x="2219325" y="3041650"/>
          <p14:tracePt t="9112" x="2192338" y="3032125"/>
          <p14:tracePt t="9120" x="2182813" y="3022600"/>
          <p14:tracePt t="9233" x="2182813" y="3041650"/>
          <p14:tracePt t="9241" x="2192338" y="3095625"/>
          <p14:tracePt t="9248" x="2246313" y="3159125"/>
          <p14:tracePt t="9258" x="2319338" y="3251200"/>
          <p14:tracePt t="9264" x="2392363" y="3333750"/>
          <p14:tracePt t="9274" x="2457450" y="3433763"/>
          <p14:tracePt t="9280" x="2557463" y="3506788"/>
          <p14:tracePt t="9288" x="2647950" y="3570288"/>
          <p14:tracePt t="9297" x="2713038" y="3616325"/>
          <p14:tracePt t="9305" x="2757488" y="3652838"/>
          <p14:tracePt t="9312" x="2822575" y="3670300"/>
          <p14:tracePt t="9320" x="2849563" y="3689350"/>
          <p14:tracePt t="9328" x="2867025" y="3698875"/>
          <p14:tracePt t="9336" x="2876550" y="3698875"/>
          <p14:tracePt t="9344" x="2886075" y="3698875"/>
          <p14:tracePt t="9352" x="2886075" y="3706813"/>
          <p14:tracePt t="9473" x="2895600" y="3706813"/>
          <p14:tracePt t="9480" x="2903538" y="3716338"/>
          <p14:tracePt t="9489" x="2932113" y="3752850"/>
          <p14:tracePt t="9496" x="2976563" y="3779838"/>
          <p14:tracePt t="9505" x="3022600" y="3816350"/>
          <p14:tracePt t="9512" x="3086100" y="3852863"/>
          <p14:tracePt t="9520" x="3132138" y="3908425"/>
          <p14:tracePt t="9528" x="3168650" y="3935413"/>
          <p14:tracePt t="9536" x="3214688" y="3971925"/>
          <p14:tracePt t="9544" x="3251200" y="4017963"/>
          <p14:tracePt t="9552" x="3297238" y="4054475"/>
          <p14:tracePt t="9560" x="3343275" y="4081463"/>
          <p14:tracePt t="9568" x="3370263" y="4110038"/>
          <p14:tracePt t="9577" x="3397250" y="4117975"/>
          <p14:tracePt t="9584" x="3397250" y="4127500"/>
          <p14:tracePt t="9592" x="3406775" y="4127500"/>
          <p14:tracePt t="9656" x="3397250" y="4117975"/>
          <p14:tracePt t="9664" x="3360738" y="4100513"/>
          <p14:tracePt t="9673" x="3333750" y="4081463"/>
          <p14:tracePt t="9680" x="3314700" y="4064000"/>
          <p14:tracePt t="9689" x="3278188" y="4054475"/>
          <p14:tracePt t="9696" x="3260725" y="4044950"/>
          <p14:tracePt t="9705" x="3232150" y="4037013"/>
          <p14:tracePt t="9713" x="3187700" y="4008438"/>
          <p14:tracePt t="9721" x="3141663" y="3990975"/>
          <p14:tracePt t="9728" x="3078163" y="3954463"/>
          <p14:tracePt t="9737" x="3013075" y="3862388"/>
          <p14:tracePt t="9744" x="2949575" y="3762375"/>
          <p14:tracePt t="9752" x="2867025" y="3643313"/>
          <p14:tracePt t="9761" x="2776538" y="3497263"/>
          <p14:tracePt t="9768" x="2667000" y="3378200"/>
          <p14:tracePt t="9776" x="2547938" y="3232150"/>
          <p14:tracePt t="9784" x="2411413" y="3114675"/>
          <p14:tracePt t="9792" x="2273300" y="2995613"/>
          <p14:tracePt t="9800" x="2146300" y="2886075"/>
          <p14:tracePt t="9808" x="2017713" y="2794000"/>
          <p14:tracePt t="9816" x="1917700" y="2720975"/>
          <p14:tracePt t="9824" x="1835150" y="2684463"/>
          <p14:tracePt t="9832" x="1790700" y="2657475"/>
          <p14:tracePt t="9841" x="1771650" y="2657475"/>
          <p14:tracePt t="9874" x="1771650" y="2667000"/>
          <p14:tracePt t="9880" x="1798638" y="2740025"/>
          <p14:tracePt t="9890" x="1871663" y="2894013"/>
          <p14:tracePt t="9908" x="2146300" y="3268663"/>
          <p14:tracePt t="9912" x="2319338" y="3497263"/>
          <p14:tracePt t="9922" x="2520950" y="3771900"/>
          <p14:tracePt t="9928" x="2713038" y="3971925"/>
          <p14:tracePt t="9937" x="2886075" y="4146550"/>
          <p14:tracePt t="9944" x="3022600" y="4273550"/>
          <p14:tracePt t="9952" x="3141663" y="4373563"/>
          <p14:tracePt t="9960" x="3241675" y="4438650"/>
          <p14:tracePt t="9968" x="3324225" y="4475163"/>
          <p14:tracePt t="9976" x="3370263" y="4492625"/>
          <p14:tracePt t="9984" x="3387725" y="4502150"/>
          <p14:tracePt t="9992" x="3397250" y="4502150"/>
          <p14:tracePt t="10032" x="3397250" y="4483100"/>
          <p14:tracePt t="10041" x="3360738" y="4410075"/>
          <p14:tracePt t="10048" x="3260725" y="4300538"/>
          <p14:tracePt t="10057" x="3151188" y="4183063"/>
          <p14:tracePt t="10064" x="3013075" y="4064000"/>
          <p14:tracePt t="10073" x="2876550" y="3935413"/>
          <p14:tracePt t="10080" x="2740025" y="3816350"/>
          <p14:tracePt t="10089" x="2584450" y="3725863"/>
          <p14:tracePt t="10096" x="2465388" y="3652838"/>
          <p14:tracePt t="10105" x="2401888" y="3616325"/>
          <p14:tracePt t="10112" x="2374900" y="3606800"/>
          <p14:tracePt t="10122" x="2365375" y="3606800"/>
          <p14:tracePt t="10160" x="2392363" y="3625850"/>
          <p14:tracePt t="10168" x="2457450" y="3662363"/>
          <p14:tracePt t="10177" x="2538413" y="3698875"/>
          <p14:tracePt t="10184" x="2620963" y="3771900"/>
          <p14:tracePt t="10192" x="2740025" y="3825875"/>
          <p14:tracePt t="10200" x="2840038" y="3889375"/>
          <p14:tracePt t="10208" x="2932113" y="3927475"/>
          <p14:tracePt t="10216" x="3013075" y="3971925"/>
          <p14:tracePt t="10224" x="3059113" y="3990975"/>
          <p14:tracePt t="10232" x="3105150" y="4000500"/>
          <p14:tracePt t="10241" x="3122613" y="4008438"/>
          <p14:tracePt t="10248" x="3132138" y="4008438"/>
          <p14:tracePt t="10305" x="3132138" y="4000500"/>
          <p14:tracePt t="10312" x="3114675" y="3981450"/>
          <p14:tracePt t="10321" x="3078163" y="3963988"/>
          <p14:tracePt t="10328" x="3059113" y="3944938"/>
          <p14:tracePt t="10337" x="3041650" y="3927475"/>
          <p14:tracePt t="10344" x="3032125" y="3917950"/>
          <p14:tracePt t="10352" x="3032125" y="3908425"/>
          <p14:tracePt t="10360" x="3022600" y="3908425"/>
          <p14:tracePt t="10368" x="3013075" y="3908425"/>
          <p14:tracePt t="10376" x="3005138" y="3898900"/>
          <p14:tracePt t="10384" x="3005138" y="3889375"/>
          <p14:tracePt t="10392" x="3005138" y="3881438"/>
          <p14:tracePt t="10400" x="2995613" y="3881438"/>
          <p14:tracePt t="10417" x="2986088" y="3881438"/>
          <p14:tracePt t="10425" x="2976563" y="3881438"/>
          <p14:tracePt t="10441" x="2968625" y="3871913"/>
          <p14:tracePt t="10825" x="2968625" y="3898900"/>
          <p14:tracePt t="10833" x="3013075" y="3990975"/>
          <p14:tracePt t="10841" x="3086100" y="4127500"/>
          <p14:tracePt t="10848" x="3178175" y="4264025"/>
          <p14:tracePt t="10857" x="3278188" y="4365625"/>
          <p14:tracePt t="10865" x="3379788" y="4438650"/>
          <p14:tracePt t="10873" x="3460750" y="4492625"/>
          <p14:tracePt t="10880" x="3506788" y="4519613"/>
          <p14:tracePt t="10889" x="3525838" y="4519613"/>
          <p14:tracePt t="10897" x="3533775" y="4529138"/>
          <p14:tracePt t="11184" x="3533775" y="4519613"/>
          <p14:tracePt t="11192" x="3533775" y="4502150"/>
          <p14:tracePt t="11200" x="3533775" y="4492625"/>
          <p14:tracePt t="11208" x="3525838" y="4492625"/>
          <p14:tracePt t="11216" x="3525838" y="4483100"/>
          <p14:tracePt t="11368" x="3516313" y="4483100"/>
          <p14:tracePt t="11417" x="3506788" y="4502150"/>
          <p14:tracePt t="11424" x="3497263" y="4519613"/>
          <p14:tracePt t="11432" x="3470275" y="4538663"/>
          <p14:tracePt t="11440" x="3452813" y="4584700"/>
          <p14:tracePt t="11448" x="3433763" y="4611688"/>
          <p14:tracePt t="11456" x="3424238" y="4657725"/>
          <p14:tracePt t="11464" x="3397250" y="4675188"/>
          <p14:tracePt t="11473" x="3387725" y="4694238"/>
          <p14:tracePt t="11480" x="3370263" y="4711700"/>
          <p14:tracePt t="11489" x="3360738" y="4721225"/>
          <p14:tracePt t="11496" x="3360738" y="4738688"/>
          <p14:tracePt t="11505" x="3351213" y="4757738"/>
          <p14:tracePt t="11512" x="3324225" y="4775200"/>
          <p14:tracePt t="11521" x="3306763" y="4794250"/>
          <p14:tracePt t="11528" x="3287713" y="4830763"/>
          <p14:tracePt t="11537" x="3270250" y="4840288"/>
          <p14:tracePt t="11544" x="3241675" y="4857750"/>
          <p14:tracePt t="11553" x="3232150" y="4867275"/>
          <p14:tracePt t="11560" x="3214688" y="4867275"/>
          <p14:tracePt t="11568" x="3187700" y="4876800"/>
          <p14:tracePt t="11576" x="3168650" y="4876800"/>
          <p14:tracePt t="11584" x="3159125" y="4876800"/>
          <p14:tracePt t="11592" x="3141663" y="4876800"/>
          <p14:tracePt t="11600" x="3132138" y="4876800"/>
          <p14:tracePt t="11609" x="3114675" y="4876800"/>
          <p14:tracePt t="11657" x="3114675" y="4857750"/>
          <p14:tracePt t="11664" x="3114675" y="4830763"/>
          <p14:tracePt t="11673" x="3114675" y="4794250"/>
          <p14:tracePt t="11680" x="3122613" y="4748213"/>
          <p14:tracePt t="11689" x="3132138" y="4684713"/>
          <p14:tracePt t="11696" x="3141663" y="4648200"/>
          <p14:tracePt t="11705" x="3151188" y="4611688"/>
          <p14:tracePt t="11713" x="3168650" y="4584700"/>
          <p14:tracePt t="11721" x="3178175" y="4556125"/>
          <p14:tracePt t="11728" x="3195638" y="4538663"/>
          <p14:tracePt t="11737" x="3205163" y="4519613"/>
          <p14:tracePt t="11745" x="3214688" y="4502150"/>
          <p14:tracePt t="11754" x="3232150" y="4475163"/>
          <p14:tracePt t="11761" x="3251200" y="4465638"/>
          <p14:tracePt t="11768" x="3270250" y="4446588"/>
          <p14:tracePt t="11776" x="3306763" y="4429125"/>
          <p14:tracePt t="11784" x="3333750" y="4410075"/>
          <p14:tracePt t="11792" x="3351213" y="4392613"/>
          <p14:tracePt t="11801" x="3379788" y="4365625"/>
          <p14:tracePt t="11808" x="3406775" y="4346575"/>
          <p14:tracePt t="11816" x="3424238" y="4329113"/>
          <p14:tracePt t="11824" x="3433763" y="4319588"/>
          <p14:tracePt t="11833" x="3433763" y="4310063"/>
          <p14:tracePt t="11848" x="3443288" y="4310063"/>
          <p14:tracePt t="11864" x="3443288" y="4300538"/>
          <p14:tracePt t="11873" x="3452813" y="4300538"/>
          <p14:tracePt t="11906" x="3460750" y="4300538"/>
          <p14:tracePt t="11938" x="3470275" y="4300538"/>
          <p14:tracePt t="12040" x="3479800" y="4300538"/>
          <p14:tracePt t="12064" x="3497263" y="4300538"/>
          <p14:tracePt t="12072" x="3516313" y="4300538"/>
          <p14:tracePt t="12080" x="3525838" y="4300538"/>
          <p14:tracePt t="12089" x="3543300" y="4292600"/>
          <p14:tracePt t="12096" x="3562350" y="4292600"/>
          <p14:tracePt t="12105" x="3570288" y="4292600"/>
          <p14:tracePt t="12112" x="3589338" y="4283075"/>
          <p14:tracePt t="12122" x="3606800" y="4283075"/>
          <p14:tracePt t="12128" x="3625850" y="4273550"/>
          <p14:tracePt t="12137" x="3643313" y="4273550"/>
          <p14:tracePt t="12144" x="3671888" y="4273550"/>
          <p14:tracePt t="12154" x="3689350" y="4273550"/>
          <p14:tracePt t="12161" x="3708400" y="4273550"/>
          <p14:tracePt t="12169" x="3725863" y="4273550"/>
          <p14:tracePt t="12200" x="3735388" y="4273550"/>
          <p14:tracePt t="12497" x="3762375" y="4273550"/>
          <p14:tracePt t="12505" x="3808413" y="4246563"/>
          <p14:tracePt t="12513" x="3871913" y="4210050"/>
          <p14:tracePt t="12521" x="3935413" y="4173538"/>
          <p14:tracePt t="12528" x="4017963" y="4127500"/>
          <p14:tracePt t="12537" x="4083050" y="4110038"/>
          <p14:tracePt t="12544" x="4146550" y="4073525"/>
          <p14:tracePt t="12553" x="4210050" y="4017963"/>
          <p14:tracePt t="12561" x="4310063" y="3944938"/>
          <p14:tracePt t="12569" x="4448175" y="3835400"/>
          <p14:tracePt t="12577" x="4602163" y="3725863"/>
          <p14:tracePt t="12584" x="4757738" y="3579813"/>
          <p14:tracePt t="12592" x="4922838" y="3451225"/>
          <p14:tracePt t="12600" x="5059363" y="3333750"/>
          <p14:tracePt t="12608" x="5195888" y="3205163"/>
          <p14:tracePt t="12617" x="5297488" y="3122613"/>
          <p14:tracePt t="12625" x="5387975" y="3049588"/>
          <p14:tracePt t="12632" x="5451475" y="3005138"/>
          <p14:tracePt t="12640" x="5497513" y="2968625"/>
          <p14:tracePt t="12648" x="5516563" y="2940050"/>
          <p14:tracePt t="12656" x="5524500" y="2940050"/>
          <p14:tracePt t="12904" x="5524500" y="2930525"/>
          <p14:tracePt t="12913" x="5524500" y="2913063"/>
          <p14:tracePt t="12921" x="5534025" y="2903538"/>
          <p14:tracePt t="12929" x="5534025" y="2894013"/>
          <p14:tracePt t="12938" x="5543550" y="2886075"/>
          <p14:tracePt t="12944" x="5543550" y="2876550"/>
          <p14:tracePt t="12953" x="5553075" y="2867025"/>
          <p14:tracePt t="12960" x="5561013" y="2849563"/>
          <p14:tracePt t="12969" x="5561013" y="2830513"/>
          <p14:tracePt t="12976" x="5570538" y="2820988"/>
          <p14:tracePt t="12984" x="5580063" y="2803525"/>
          <p14:tracePt t="12992" x="5589588" y="2794000"/>
          <p14:tracePt t="13000" x="5589588" y="2776538"/>
          <p14:tracePt t="13009" x="5597525" y="2776538"/>
          <p14:tracePt t="13017" x="5607050" y="2757488"/>
          <p14:tracePt t="13025" x="5607050" y="2747963"/>
          <p14:tracePt t="13032" x="5616575" y="2740025"/>
          <p14:tracePt t="13048" x="5616575" y="2730500"/>
          <p14:tracePt t="13176" x="5626100" y="2720975"/>
          <p14:tracePt t="13192" x="5626100" y="2711450"/>
          <p14:tracePt t="13216" x="5634038" y="2693988"/>
          <p14:tracePt t="13224" x="5634038" y="2684463"/>
          <p14:tracePt t="13232" x="5643563" y="2667000"/>
          <p14:tracePt t="13241" x="5653088" y="2657475"/>
          <p14:tracePt t="13249" x="5662613" y="2647950"/>
          <p14:tracePt t="13256" x="5670550" y="2630488"/>
          <p14:tracePt t="13264" x="5680075" y="2611438"/>
          <p14:tracePt t="13272" x="5689600" y="2611438"/>
          <p14:tracePt t="13280" x="5689600" y="2601913"/>
          <p14:tracePt t="13288" x="5699125" y="2593975"/>
          <p14:tracePt t="13296" x="5699125" y="2584450"/>
          <p14:tracePt t="13312" x="5699125" y="2574925"/>
          <p14:tracePt t="13321" x="5708650" y="2574925"/>
          <p14:tracePt t="13338" x="5708650" y="2565400"/>
          <p14:tracePt t="13512" x="5689600" y="2593975"/>
          <p14:tracePt t="13521" x="5643563" y="2657475"/>
          <p14:tracePt t="13529" x="5561013" y="2757488"/>
          <p14:tracePt t="13538" x="5487988" y="2894013"/>
          <p14:tracePt t="13544" x="5397500" y="3032125"/>
          <p14:tracePt t="13553" x="5287963" y="3168650"/>
          <p14:tracePt t="13560" x="5195888" y="3305175"/>
          <p14:tracePt t="13569" x="5105400" y="3424238"/>
          <p14:tracePt t="13576" x="5022850" y="3543300"/>
          <p14:tracePt t="13586" x="4949825" y="3625850"/>
          <p14:tracePt t="13592" x="4895850" y="3689350"/>
          <p14:tracePt t="13600" x="4821238" y="3771900"/>
          <p14:tracePt t="13608" x="4757738" y="3825875"/>
          <p14:tracePt t="13616" x="4711700" y="3881438"/>
          <p14:tracePt t="13624" x="4667250" y="3908425"/>
          <p14:tracePt t="13632" x="4630738" y="3935413"/>
          <p14:tracePt t="13640" x="4621213" y="3944938"/>
          <p14:tracePt t="13656" x="4611688" y="3944938"/>
          <p14:tracePt t="13744" x="4594225" y="3963988"/>
          <p14:tracePt t="13753" x="4565650" y="4008438"/>
          <p14:tracePt t="13760" x="4538663" y="4044950"/>
          <p14:tracePt t="13768" x="4502150" y="4110038"/>
          <p14:tracePt t="13776" x="4465638" y="4154488"/>
          <p14:tracePt t="13785" x="4411663" y="4200525"/>
          <p14:tracePt t="13792" x="4383088" y="4246563"/>
          <p14:tracePt t="13800" x="4346575" y="4300538"/>
          <p14:tracePt t="13808" x="4302125" y="4365625"/>
          <p14:tracePt t="13816" x="4265613" y="4410075"/>
          <p14:tracePt t="13824" x="4237038" y="4456113"/>
          <p14:tracePt t="13832" x="4200525" y="4502150"/>
          <p14:tracePt t="13840" x="4146550" y="4556125"/>
          <p14:tracePt t="13848" x="4110038" y="4602163"/>
          <p14:tracePt t="13856" x="4083050" y="4629150"/>
          <p14:tracePt t="13864" x="4064000" y="4657725"/>
          <p14:tracePt t="13872" x="4044950" y="4665663"/>
          <p14:tracePt t="13888" x="4027488" y="4675188"/>
          <p14:tracePt t="13896" x="4017963" y="4675188"/>
          <p14:tracePt t="13905" x="4017963" y="4684713"/>
          <p14:tracePt t="13922" x="4008438" y="4684713"/>
          <p14:tracePt t="13938" x="4000500" y="4684713"/>
          <p14:tracePt t="15073" x="3981450" y="4684713"/>
          <p14:tracePt t="15081" x="3963988" y="4694238"/>
          <p14:tracePt t="15088" x="3944938" y="4702175"/>
          <p14:tracePt t="15097" x="3927475" y="4711700"/>
          <p14:tracePt t="15104" x="3890963" y="4721225"/>
          <p14:tracePt t="15112" x="3871913" y="4730750"/>
          <p14:tracePt t="15120" x="3844925" y="4738688"/>
          <p14:tracePt t="15128" x="3817938" y="4757738"/>
          <p14:tracePt t="15137" x="3771900" y="4767263"/>
          <p14:tracePt t="15144" x="3744913" y="4775200"/>
          <p14:tracePt t="15153" x="3725863" y="4784725"/>
          <p14:tracePt t="15160" x="3708400" y="4794250"/>
          <p14:tracePt t="15169" x="3698875" y="4803775"/>
          <p14:tracePt t="15176" x="3689350" y="4803775"/>
          <p14:tracePt t="15185" x="3679825" y="4811713"/>
          <p14:tracePt t="15304" x="3671888" y="4811713"/>
          <p14:tracePt t="16272" x="3652838" y="4811713"/>
          <p14:tracePt t="16288" x="3643313" y="4811713"/>
          <p14:tracePt t="16296" x="3635375" y="4811713"/>
          <p14:tracePt t="16305" x="3625850" y="4811713"/>
          <p14:tracePt t="16320" x="3616325" y="4811713"/>
          <p14:tracePt t="16328" x="3616325" y="4803775"/>
          <p14:tracePt t="16489" x="3606800" y="4803775"/>
          <p14:tracePt t="16537" x="3598863" y="4803775"/>
          <p14:tracePt t="16569" x="3598863" y="4794250"/>
          <p14:tracePt t="16640" x="3598863" y="4784725"/>
          <p14:tracePt t="16649" x="3589338" y="4784725"/>
          <p14:tracePt t="16672" x="3589338" y="4775200"/>
          <p14:tracePt t="16681" x="3579813" y="4775200"/>
          <p14:tracePt t="16704" x="3570288" y="4775200"/>
          <p14:tracePt t="16736" x="3570288" y="4767263"/>
          <p14:tracePt t="16752" x="3562350" y="4767263"/>
          <p14:tracePt t="16840" x="3552825" y="4767263"/>
          <p14:tracePt t="16848" x="3543300" y="4767263"/>
          <p14:tracePt t="16856" x="3543300" y="4757738"/>
          <p14:tracePt t="16897" x="3543300" y="4748213"/>
          <p14:tracePt t="17065" x="3543300" y="4738688"/>
          <p14:tracePt t="17081" x="3533775" y="4738688"/>
          <p14:tracePt t="17096" x="3533775" y="4730750"/>
          <p14:tracePt t="17113" x="3533775" y="4721225"/>
          <p14:tracePt t="17128" x="3525838" y="4711700"/>
          <p14:tracePt t="17152" x="3525838" y="4694238"/>
          <p14:tracePt t="17160" x="3516313" y="4684713"/>
          <p14:tracePt t="17169" x="3516313" y="4675188"/>
          <p14:tracePt t="17176" x="3506788" y="4665663"/>
          <p14:tracePt t="17185" x="3506788" y="4657725"/>
          <p14:tracePt t="17192" x="3497263" y="4638675"/>
          <p14:tracePt t="17208" x="3489325" y="4629150"/>
          <p14:tracePt t="17218" x="3489325" y="4621213"/>
          <p14:tracePt t="17234" x="3489325" y="4611688"/>
          <p14:tracePt t="17240" x="3489325" y="4602163"/>
          <p14:tracePt t="17249" x="3489325" y="4592638"/>
          <p14:tracePt t="17257" x="3479800" y="4592638"/>
          <p14:tracePt t="17265" x="3479800" y="4584700"/>
          <p14:tracePt t="17272" x="3479800" y="4575175"/>
          <p14:tracePt t="17280" x="3460750" y="4565650"/>
          <p14:tracePt t="17288" x="3452813" y="4538663"/>
          <p14:tracePt t="17296" x="3443288" y="4519613"/>
          <p14:tracePt t="17304" x="3443288" y="4502150"/>
          <p14:tracePt t="17312" x="3424238" y="4475163"/>
          <p14:tracePt t="17320" x="3416300" y="4456113"/>
          <p14:tracePt t="17329" x="3416300" y="4446588"/>
          <p14:tracePt t="17336" x="3406775" y="4438650"/>
          <p14:tracePt t="17344" x="3397250" y="4429125"/>
          <p14:tracePt t="17352" x="3397250" y="4419600"/>
          <p14:tracePt t="17360" x="3387725" y="4402138"/>
          <p14:tracePt t="17369" x="3387725" y="4392613"/>
          <p14:tracePt t="17377" x="3379788" y="4392613"/>
          <p14:tracePt t="17385" x="3379788" y="4383088"/>
          <p14:tracePt t="17560" x="3370263" y="4373563"/>
          <p14:tracePt t="17568" x="3370263" y="4356100"/>
          <p14:tracePt t="17576" x="3370263" y="4337050"/>
          <p14:tracePt t="17585" x="3370263" y="4310063"/>
          <p14:tracePt t="17592" x="3370263" y="4292600"/>
          <p14:tracePt t="17602" x="3360738" y="4273550"/>
          <p14:tracePt t="17609" x="3351213" y="4227513"/>
          <p14:tracePt t="17618" x="3333750" y="4200525"/>
          <p14:tracePt t="17624" x="3306763" y="4154488"/>
          <p14:tracePt t="17633" x="3270250" y="4090988"/>
          <p14:tracePt t="17641" x="3214688" y="4027488"/>
          <p14:tracePt t="17649" x="3151188" y="3954463"/>
          <p14:tracePt t="17657" x="3049588" y="3889375"/>
          <p14:tracePt t="17665" x="2968625" y="3798888"/>
          <p14:tracePt t="17672" x="2867025" y="3716338"/>
          <p14:tracePt t="17680" x="2749550" y="3625850"/>
          <p14:tracePt t="17688" x="2611438" y="3552825"/>
          <p14:tracePt t="17696" x="2511425" y="3479800"/>
          <p14:tracePt t="17705" x="2411413" y="3406775"/>
          <p14:tracePt t="17713" x="2328863" y="3370263"/>
          <p14:tracePt t="17721" x="2246313" y="3314700"/>
          <p14:tracePt t="17728" x="2182813" y="3268663"/>
          <p14:tracePt t="17737" x="2136775" y="3232150"/>
          <p14:tracePt t="17745" x="2082800" y="3195638"/>
          <p14:tracePt t="17752" x="2063750" y="3178175"/>
          <p14:tracePt t="17760" x="2036763" y="3159125"/>
          <p14:tracePt t="17768" x="2027238" y="3151188"/>
          <p14:tracePt t="17777" x="2027238" y="3141663"/>
          <p14:tracePt t="17825" x="2027238" y="3168650"/>
          <p14:tracePt t="17833" x="2027238" y="3195638"/>
          <p14:tracePt t="17840" x="2027238" y="3241675"/>
          <p14:tracePt t="17848" x="2054225" y="3305175"/>
          <p14:tracePt t="17856" x="2063750" y="3341688"/>
          <p14:tracePt t="17864" x="2090738" y="3406775"/>
          <p14:tracePt t="17885" x="2136775" y="3470275"/>
          <p14:tracePt t="17888" x="2163763" y="3487738"/>
          <p14:tracePt t="17896" x="2182813" y="3506788"/>
          <p14:tracePt t="17904" x="2200275" y="3524250"/>
          <p14:tracePt t="17912" x="2219325" y="3543300"/>
          <p14:tracePt t="17920" x="2228850" y="3570288"/>
          <p14:tracePt t="17929" x="2236788" y="3570288"/>
          <p14:tracePt t="17944" x="2236788" y="3579813"/>
          <p14:tracePt t="18776" x="2246313" y="3589338"/>
          <p14:tracePt t="18784" x="2255838" y="3606800"/>
          <p14:tracePt t="18792" x="2273300" y="3633788"/>
          <p14:tracePt t="18801" x="2309813" y="3679825"/>
          <p14:tracePt t="18808" x="2355850" y="3735388"/>
          <p14:tracePt t="18818" x="2401888" y="3771900"/>
          <p14:tracePt t="18825" x="2457450" y="3808413"/>
          <p14:tracePt t="18833" x="2501900" y="3835400"/>
          <p14:tracePt t="18840" x="2530475" y="3862388"/>
          <p14:tracePt t="18849" x="2574925" y="3881438"/>
          <p14:tracePt t="18856" x="2603500" y="3917950"/>
          <p14:tracePt t="18866" x="2647950" y="3935413"/>
          <p14:tracePt t="18884" x="2703513" y="3963988"/>
          <p14:tracePt t="18888" x="2713038" y="3971925"/>
          <p14:tracePt t="19089" x="2720975" y="3981450"/>
          <p14:tracePt t="19096" x="2749550" y="4008438"/>
          <p14:tracePt t="19105" x="2786063" y="4037013"/>
          <p14:tracePt t="19113" x="2813050" y="4073525"/>
          <p14:tracePt t="19120" x="2849563" y="4090988"/>
          <p14:tracePt t="19129" x="2876550" y="4127500"/>
          <p14:tracePt t="19137" x="2903538" y="4146550"/>
          <p14:tracePt t="19144" x="2940050" y="4164013"/>
          <p14:tracePt t="19152" x="2959100" y="4183063"/>
          <p14:tracePt t="19160" x="2976563" y="4191000"/>
          <p14:tracePt t="19168" x="2995613" y="4200525"/>
          <p14:tracePt t="19176" x="3005138" y="4200525"/>
          <p14:tracePt t="19313" x="3013075" y="4200525"/>
          <p14:tracePt t="19321" x="3022600" y="4200525"/>
          <p14:tracePt t="19328" x="3032125" y="4200525"/>
          <p14:tracePt t="19336" x="3041650" y="4200525"/>
          <p14:tracePt t="19344" x="3059113" y="4200525"/>
          <p14:tracePt t="19352" x="3078163" y="4200525"/>
          <p14:tracePt t="19361" x="3095625" y="4200525"/>
          <p14:tracePt t="19368" x="3114675" y="4200525"/>
          <p14:tracePt t="19376" x="3141663" y="4200525"/>
          <p14:tracePt t="19384" x="3168650" y="4200525"/>
          <p14:tracePt t="19392" x="3205163" y="4210050"/>
          <p14:tracePt t="19401" x="3232150" y="4210050"/>
          <p14:tracePt t="19409" x="3251200" y="4210050"/>
          <p14:tracePt t="19417" x="3270250" y="4219575"/>
          <p14:tracePt t="19425" x="3278188" y="4219575"/>
          <p14:tracePt t="19608" x="3278188" y="4227513"/>
          <p14:tracePt t="19617" x="3278188" y="4237038"/>
          <p14:tracePt t="19624" x="3278188" y="4246563"/>
          <p14:tracePt t="19657" x="3278188" y="4256088"/>
          <p14:tracePt t="19673" x="3278188" y="4264025"/>
          <p14:tracePt t="19680" x="3287713" y="4264025"/>
          <p14:tracePt t="19688" x="3287713" y="4273550"/>
          <p14:tracePt t="19697" x="3297238" y="4273550"/>
          <p14:tracePt t="19712" x="3306763" y="4283075"/>
          <p14:tracePt t="19728" x="3306763" y="4292600"/>
          <p14:tracePt t="19736" x="3314700" y="4300538"/>
          <p14:tracePt t="19752" x="3314700" y="4310063"/>
          <p14:tracePt t="19768" x="3324225" y="4319588"/>
          <p14:tracePt t="19785" x="3324225" y="4329113"/>
          <p14:tracePt t="19792" x="3333750" y="4329113"/>
          <p14:tracePt t="19800" x="3333750" y="4337050"/>
          <p14:tracePt t="19809" x="3333750" y="4346575"/>
          <p14:tracePt t="19817" x="3333750" y="4356100"/>
          <p14:tracePt t="19824" x="3333750" y="4365625"/>
          <p14:tracePt t="19833" x="3333750" y="4383088"/>
          <p14:tracePt t="19840" x="3343275" y="4383088"/>
          <p14:tracePt t="19849" x="3343275" y="4392613"/>
          <p14:tracePt t="19856" x="3343275" y="4402138"/>
          <p14:tracePt t="19882" x="3343275" y="4410075"/>
          <p14:tracePt t="19888" x="3343275" y="4419600"/>
          <p14:tracePt t="19920" x="3343275" y="4429125"/>
          <p14:tracePt t="21744" x="3343275" y="4438650"/>
          <p14:tracePt t="21768" x="3343275" y="4475163"/>
          <p14:tracePt t="21776" x="3351213" y="4519613"/>
          <p14:tracePt t="21784" x="3351213" y="4556125"/>
          <p14:tracePt t="21792" x="3360738" y="4592638"/>
          <p14:tracePt t="21800" x="3360738" y="4611688"/>
          <p14:tracePt t="21808" x="3360738" y="4621213"/>
          <p14:tracePt t="21817" x="3360738" y="4629150"/>
          <p14:tracePt t="21824" x="3360738" y="4638675"/>
          <p14:tracePt t="21832" x="3360738" y="4648200"/>
          <p14:tracePt t="21840" x="3370263" y="4657725"/>
          <p14:tracePt t="21849" x="3379788" y="4657725"/>
          <p14:tracePt t="21857" x="3379788" y="4665663"/>
          <p14:tracePt t="22000" x="3387725" y="4665663"/>
          <p14:tracePt t="22016" x="3397250" y="4665663"/>
          <p14:tracePt t="22024" x="3397250" y="4657725"/>
          <p14:tracePt t="22032" x="3406775" y="4648200"/>
          <p14:tracePt t="22040" x="3416300" y="4638675"/>
          <p14:tracePt t="22049" x="3416300" y="4629150"/>
          <p14:tracePt t="22056" x="3424238" y="4602163"/>
          <p14:tracePt t="22065" x="3443288" y="4584700"/>
          <p14:tracePt t="22073" x="3452813" y="4565650"/>
          <p14:tracePt t="22081" x="3460750" y="4538663"/>
          <p14:tracePt t="22088" x="3479800" y="4511675"/>
          <p14:tracePt t="22097" x="3489325" y="4475163"/>
          <p14:tracePt t="22104" x="3497263" y="4456113"/>
          <p14:tracePt t="22113" x="3497263" y="4438650"/>
          <p14:tracePt t="22120" x="3506788" y="4419600"/>
          <p14:tracePt t="22129" x="3516313" y="4402138"/>
          <p14:tracePt t="22136" x="3516313" y="4392613"/>
          <p14:tracePt t="22160" x="3516313" y="4383088"/>
          <p14:tracePt t="22168" x="3525838" y="4383088"/>
          <p14:tracePt t="24096" x="3525838" y="4373563"/>
          <p14:tracePt t="24104" x="3533775" y="4356100"/>
          <p14:tracePt t="24113" x="3552825" y="4329113"/>
          <p14:tracePt t="24120" x="3589338" y="4300538"/>
          <p14:tracePt t="24130" x="3606800" y="4273550"/>
          <p14:tracePt t="24136" x="3635375" y="4246563"/>
          <p14:tracePt t="24145" x="3671888" y="4210050"/>
          <p14:tracePt t="24153" x="3716338" y="4173538"/>
          <p14:tracePt t="24161" x="3781425" y="4110038"/>
          <p14:tracePt t="24169" x="3854450" y="4037013"/>
          <p14:tracePt t="24177" x="3935413" y="3971925"/>
          <p14:tracePt t="24184" x="4000500" y="3917950"/>
          <p14:tracePt t="24193" x="4064000" y="3862388"/>
          <p14:tracePt t="24200" x="4119563" y="3825875"/>
          <p14:tracePt t="24208" x="4146550" y="3808413"/>
          <p14:tracePt t="24217" x="4164013" y="3789363"/>
          <p14:tracePt t="24224" x="4173538" y="3779838"/>
          <p14:tracePt t="24232" x="4183063" y="3771900"/>
          <p14:tracePt t="24240" x="4192588" y="3771900"/>
          <p14:tracePt t="24248" x="4192588" y="3762375"/>
          <p14:tracePt t="24256" x="4200525" y="3762375"/>
          <p14:tracePt t="24568" x="4200525" y="3771900"/>
          <p14:tracePt t="24577" x="4173538" y="3835400"/>
          <p14:tracePt t="24584" x="4146550" y="3889375"/>
          <p14:tracePt t="24592" x="4119563" y="3971925"/>
          <p14:tracePt t="24601" x="4100513" y="4054475"/>
          <p14:tracePt t="24609" x="4073525" y="4100513"/>
          <p14:tracePt t="24616" x="4054475" y="4146550"/>
          <p14:tracePt t="24624" x="4037013" y="4183063"/>
          <p14:tracePt t="24632" x="4027488" y="4219575"/>
          <p14:tracePt t="24640" x="4008438" y="4237038"/>
          <p14:tracePt t="24649" x="4000500" y="4256088"/>
          <p14:tracePt t="24656" x="3981450" y="4273550"/>
          <p14:tracePt t="24665" x="3971925" y="4292600"/>
          <p14:tracePt t="24673" x="3963988" y="4300538"/>
          <p14:tracePt t="24680" x="3954463" y="4310063"/>
          <p14:tracePt t="24697" x="3944938" y="4310063"/>
          <p14:tracePt t="24856" x="3935413" y="4310063"/>
          <p14:tracePt t="24888" x="3927475" y="4310063"/>
          <p14:tracePt t="24897" x="3927475" y="4319588"/>
          <p14:tracePt t="24913" x="3917950" y="4319588"/>
          <p14:tracePt t="24920" x="3908425" y="4319588"/>
          <p14:tracePt t="24929" x="3898900" y="4329113"/>
          <p14:tracePt t="24945" x="3890963" y="4329113"/>
          <p14:tracePt t="24952" x="3881438" y="4329113"/>
          <p14:tracePt t="24961" x="3871913" y="4329113"/>
          <p14:tracePt t="24968" x="3862388" y="4329113"/>
          <p14:tracePt t="24978" x="3854450" y="4329113"/>
          <p14:tracePt t="24985" x="3844925" y="4329113"/>
          <p14:tracePt t="24992" x="3835400" y="4329113"/>
          <p14:tracePt t="25000" x="3825875" y="4329113"/>
          <p14:tracePt t="25009" x="3817938" y="4329113"/>
          <p14:tracePt t="25016" x="3808413" y="4329113"/>
          <p14:tracePt t="25024" x="3798888" y="4329113"/>
          <p14:tracePt t="25033" x="3789363" y="4337050"/>
          <p14:tracePt t="25040" x="3781425" y="4337050"/>
          <p14:tracePt t="25048" x="3771900" y="4337050"/>
          <p14:tracePt t="25056" x="3752850" y="4337050"/>
          <p14:tracePt t="25064" x="3744913" y="4337050"/>
          <p14:tracePt t="25072" x="3735388" y="4337050"/>
          <p14:tracePt t="25089" x="3725863" y="4337050"/>
          <p14:tracePt t="25105" x="3725863" y="4346575"/>
          <p14:tracePt t="25232" x="3716338" y="4346575"/>
          <p14:tracePt t="25297" x="3708400" y="4346575"/>
          <p14:tracePt t="25304" x="3698875" y="4337050"/>
          <p14:tracePt t="25313" x="3689350" y="4337050"/>
          <p14:tracePt t="25320" x="3679825" y="4329113"/>
          <p14:tracePt t="25330" x="3671888" y="4329113"/>
          <p14:tracePt t="25336" x="3662363" y="4319588"/>
          <p14:tracePt t="25361" x="3643313" y="4319588"/>
          <p14:tracePt t="25369" x="3643313" y="4310063"/>
          <p14:tracePt t="25378" x="3635375" y="4310063"/>
          <p14:tracePt t="25384" x="3625850" y="4310063"/>
          <p14:tracePt t="25393" x="3616325" y="4300538"/>
          <p14:tracePt t="25408" x="3606800" y="4300538"/>
          <p14:tracePt t="25416" x="3606800" y="4292600"/>
          <p14:tracePt t="25425" x="3598863" y="4292600"/>
          <p14:tracePt t="25433" x="3598863" y="4283075"/>
          <p14:tracePt t="25441" x="3589338" y="4283075"/>
          <p14:tracePt t="25456" x="3589338" y="4273550"/>
          <p14:tracePt t="25464" x="3579813" y="4273550"/>
          <p14:tracePt t="25537" x="3570288" y="4273550"/>
          <p14:tracePt t="26776" x="3570288" y="4292600"/>
          <p14:tracePt t="26784" x="3570288" y="4300538"/>
          <p14:tracePt t="26793" x="3570288" y="4310063"/>
          <p14:tracePt t="26801" x="3570288" y="4319588"/>
          <p14:tracePt t="26824" x="3570288" y="4329113"/>
          <p14:tracePt t="26833" x="3570288" y="4337050"/>
          <p14:tracePt t="26840" x="3570288" y="4346575"/>
          <p14:tracePt t="26848" x="3570288" y="4365625"/>
          <p14:tracePt t="26857" x="3570288" y="4383088"/>
          <p14:tracePt t="26864" x="3570288" y="4402138"/>
          <p14:tracePt t="26872" x="3570288" y="4429125"/>
          <p14:tracePt t="26880" x="3570288" y="4438650"/>
          <p14:tracePt t="26895" x="3570288" y="4446588"/>
          <p14:tracePt t="26896" x="3570288" y="4465638"/>
          <p14:tracePt t="26904" x="3570288" y="4475163"/>
          <p14:tracePt t="26912" x="3570288" y="4492625"/>
          <p14:tracePt t="26921" x="3570288" y="4502150"/>
          <p14:tracePt t="26929" x="3579813" y="4511675"/>
          <p14:tracePt t="26945" x="3579813" y="4519613"/>
          <p14:tracePt t="26952" x="3589338" y="4519613"/>
          <p14:tracePt t="26962" x="3589338" y="4529138"/>
          <p14:tracePt t="26969" x="3598863" y="4538663"/>
          <p14:tracePt t="26978" x="3598863" y="4548188"/>
          <p14:tracePt t="26984" x="3598863" y="4556125"/>
          <p14:tracePt t="26993" x="3606800" y="4556125"/>
          <p14:tracePt t="27000" x="3606800" y="4565650"/>
          <p14:tracePt t="27080" x="3606800" y="4538663"/>
          <p14:tracePt t="27088" x="3606800" y="4502150"/>
          <p14:tracePt t="27096" x="3606800" y="4429125"/>
          <p14:tracePt t="27104" x="3606800" y="4356100"/>
          <p14:tracePt t="27112" x="3589338" y="4273550"/>
          <p14:tracePt t="27120" x="3533775" y="4173538"/>
          <p14:tracePt t="27129" x="3479800" y="4044950"/>
          <p14:tracePt t="27136" x="3397250" y="3908425"/>
          <p14:tracePt t="27145" x="3306763" y="3752850"/>
          <p14:tracePt t="27153" x="3205163" y="3616325"/>
          <p14:tracePt t="27161" x="3078163" y="3479800"/>
          <p14:tracePt t="27169" x="2976563" y="3341688"/>
          <p14:tracePt t="27177" x="2859088" y="3224213"/>
          <p14:tracePt t="27185" x="2720975" y="3132138"/>
          <p14:tracePt t="27193" x="2603500" y="3041650"/>
          <p14:tracePt t="27200" x="2501900" y="2986088"/>
          <p14:tracePt t="27209" x="2401888" y="2930525"/>
          <p14:tracePt t="27216" x="2319338" y="2903538"/>
          <p14:tracePt t="27225" x="2265363" y="2894013"/>
          <p14:tracePt t="27232" x="2200275" y="2876550"/>
          <p14:tracePt t="27240" x="2173288" y="2876550"/>
          <p14:tracePt t="27248" x="2146300" y="2876550"/>
          <p14:tracePt t="27256" x="2136775" y="2876550"/>
          <p14:tracePt t="27272" x="2127250" y="2876550"/>
          <p14:tracePt t="27281" x="2119313" y="2876550"/>
          <p14:tracePt t="27289" x="2109788" y="2894013"/>
          <p14:tracePt t="27297" x="2100263" y="2913063"/>
          <p14:tracePt t="27305" x="2082800" y="2940050"/>
          <p14:tracePt t="27312" x="2063750" y="2959100"/>
          <p14:tracePt t="27320" x="2046288" y="2995613"/>
          <p14:tracePt t="27329" x="2017713" y="3022600"/>
          <p14:tracePt t="27336" x="2000250" y="3041650"/>
          <p14:tracePt t="27345" x="1973263" y="3068638"/>
          <p14:tracePt t="27352" x="1944688" y="3078163"/>
          <p14:tracePt t="27361" x="1908175" y="3078163"/>
          <p14:tracePt t="27368" x="1871663" y="3078163"/>
          <p14:tracePt t="27378" x="1827213" y="3078163"/>
          <p14:tracePt t="27385" x="1754188" y="3059113"/>
          <p14:tracePt t="27393" x="1671638" y="3032125"/>
          <p14:tracePt t="27401" x="1606550" y="2995613"/>
          <p14:tracePt t="27409" x="1516063" y="2949575"/>
          <p14:tracePt t="27416" x="1433513" y="2913063"/>
          <p14:tracePt t="27425" x="1360488" y="2857500"/>
          <p14:tracePt t="27432" x="1277938" y="2803525"/>
          <p14:tracePt t="27440" x="1196975" y="2747963"/>
          <p14:tracePt t="27448" x="1114425" y="2693988"/>
          <p14:tracePt t="27456" x="1050925" y="2638425"/>
          <p14:tracePt t="27464" x="985838" y="2593975"/>
          <p14:tracePt t="27472" x="922338" y="2547938"/>
          <p14:tracePt t="27481" x="876300" y="2520950"/>
          <p14:tracePt t="27488" x="839788" y="2501900"/>
          <p14:tracePt t="27496" x="812800" y="2484438"/>
          <p14:tracePt t="27504" x="803275" y="2484438"/>
          <p14:tracePt t="27560" x="812800" y="2484438"/>
          <p14:tracePt t="27568" x="822325" y="2484438"/>
          <p14:tracePt t="27577" x="831850" y="2474913"/>
          <p14:tracePt t="27601" x="839788" y="2465388"/>
          <p14:tracePt t="27609" x="839788" y="2455863"/>
          <p14:tracePt t="27616" x="839788" y="2447925"/>
          <p14:tracePt t="27626" x="839788" y="2438400"/>
          <p14:tracePt t="27632" x="839788" y="2428875"/>
          <p14:tracePt t="27640" x="839788" y="2419350"/>
          <p14:tracePt t="27665" x="839788" y="2411413"/>
          <p14:tracePt t="27736" x="839788" y="2419350"/>
          <p14:tracePt t="27744" x="849313" y="2447925"/>
          <p14:tracePt t="27752" x="868363" y="2474913"/>
          <p14:tracePt t="27761" x="904875" y="2511425"/>
          <p14:tracePt t="27768" x="922338" y="2538413"/>
          <p14:tracePt t="27777" x="941388" y="2565400"/>
          <p14:tracePt t="27785" x="958850" y="2574925"/>
          <p14:tracePt t="27793" x="977900" y="2601913"/>
          <p14:tracePt t="27912" x="968375" y="2601913"/>
          <p14:tracePt t="27920" x="958850" y="2593975"/>
          <p14:tracePt t="27928" x="931863" y="2574925"/>
          <p14:tracePt t="27937" x="912813" y="2565400"/>
          <p14:tracePt t="27944" x="895350" y="2557463"/>
          <p14:tracePt t="27953" x="876300" y="2538413"/>
          <p14:tracePt t="27961" x="868363" y="2528888"/>
          <p14:tracePt t="27969" x="849313" y="2520950"/>
          <p14:tracePt t="27978" x="831850" y="2511425"/>
          <p14:tracePt t="27985" x="812800" y="2492375"/>
          <p14:tracePt t="27993" x="812800" y="2484438"/>
          <p14:tracePt t="28001" x="803275" y="2474913"/>
          <p14:tracePt t="28009" x="803275" y="2465388"/>
          <p14:tracePt t="28032" x="803275" y="2455863"/>
          <p14:tracePt t="28553" x="812800" y="2474913"/>
          <p14:tracePt t="28560" x="839788" y="2528888"/>
          <p14:tracePt t="28568" x="876300" y="2630488"/>
          <p14:tracePt t="28577" x="922338" y="2747963"/>
          <p14:tracePt t="28584" x="1014413" y="2867025"/>
          <p14:tracePt t="28593" x="1087438" y="3005138"/>
          <p14:tracePt t="28600" x="1160463" y="3151188"/>
          <p14:tracePt t="28609" x="1233488" y="3268663"/>
          <p14:tracePt t="28616" x="1314450" y="3424238"/>
          <p14:tracePt t="28625" x="1406525" y="3560763"/>
          <p14:tracePt t="28632" x="1489075" y="3679825"/>
          <p14:tracePt t="28642" x="1598613" y="3816350"/>
          <p14:tracePt t="28648" x="1689100" y="3935413"/>
          <p14:tracePt t="28656" x="1808163" y="4054475"/>
          <p14:tracePt t="28665" x="1908175" y="4137025"/>
          <p14:tracePt t="28672" x="1990725" y="4191000"/>
          <p14:tracePt t="28680" x="2046288" y="4246563"/>
          <p14:tracePt t="28688" x="2090738" y="4264025"/>
          <p14:tracePt t="28696" x="2119313" y="4273550"/>
          <p14:tracePt t="28704" x="2127250" y="4283075"/>
          <p14:tracePt t="28712" x="2136775" y="4283075"/>
          <p14:tracePt t="28761" x="2127250" y="4283075"/>
          <p14:tracePt t="28768" x="2109788" y="4292600"/>
          <p14:tracePt t="28777" x="2082800" y="4292600"/>
          <p14:tracePt t="28784" x="2046288" y="4292600"/>
          <p14:tracePt t="28793" x="2009775" y="4292600"/>
          <p14:tracePt t="28800" x="1963738" y="4292600"/>
          <p14:tracePt t="28809" x="1936750" y="4292600"/>
          <p14:tracePt t="28816" x="1908175" y="4300538"/>
          <p14:tracePt t="28825" x="1890713" y="4310063"/>
          <p14:tracePt t="28833" x="1890713" y="4329113"/>
          <p14:tracePt t="28842" x="1890713" y="4346575"/>
          <p14:tracePt t="28848" x="1890713" y="4373563"/>
          <p14:tracePt t="28857" x="1890713" y="4419600"/>
          <p14:tracePt t="28865" x="1944688" y="4483100"/>
          <p14:tracePt t="28877" x="2027238" y="4556125"/>
          <p14:tracePt t="28880" x="2163763" y="4629150"/>
          <p14:tracePt t="28888" x="2328863" y="4694238"/>
          <p14:tracePt t="28896" x="2566988" y="4738688"/>
          <p14:tracePt t="28905" x="2876550" y="4757738"/>
          <p14:tracePt t="28912" x="3297238" y="4784725"/>
          <p14:tracePt t="28920" x="3708400" y="4767263"/>
          <p14:tracePt t="28928" x="4246563" y="4721225"/>
          <p14:tracePt t="28936" x="4675188" y="4657725"/>
          <p14:tracePt t="28945" x="5151438" y="4556125"/>
          <p14:tracePt t="28952" x="5543550" y="4492625"/>
          <p14:tracePt t="28960" x="5964238" y="4446588"/>
          <p14:tracePt t="28968" x="6329363" y="4383088"/>
          <p14:tracePt t="28977" x="6638925" y="4365625"/>
          <p14:tracePt t="28984" x="6840538" y="4346575"/>
          <p14:tracePt t="28993" x="6986588" y="4337050"/>
          <p14:tracePt t="29000" x="7077075" y="4337050"/>
          <p14:tracePt t="29009" x="7113588" y="4337050"/>
          <p14:tracePt t="29016" x="7132638" y="4337050"/>
          <p14:tracePt t="29048" x="7123113" y="4337050"/>
          <p14:tracePt t="29057" x="7105650" y="4346575"/>
          <p14:tracePt t="29064" x="7086600" y="4356100"/>
          <p14:tracePt t="29073" x="7059613" y="4365625"/>
          <p14:tracePt t="29080" x="7050088" y="4373563"/>
          <p14:tracePt t="29088" x="7032625" y="4383088"/>
          <p14:tracePt t="29096" x="7023100" y="4383088"/>
          <p14:tracePt t="29105" x="7013575" y="4392613"/>
          <p14:tracePt t="29112" x="7004050" y="4392613"/>
          <p14:tracePt t="29128" x="7004050" y="4402138"/>
          <p14:tracePt t="29137" x="6996113" y="4402138"/>
          <p14:tracePt t="29144" x="6967538" y="4402138"/>
          <p14:tracePt t="29153" x="6940550" y="4402138"/>
          <p14:tracePt t="29160" x="6877050" y="4410075"/>
          <p14:tracePt t="29168" x="6784975" y="4410075"/>
          <p14:tracePt t="29177" x="6638925" y="4402138"/>
          <p14:tracePt t="29184" x="6456363" y="4373563"/>
          <p14:tracePt t="29193" x="6246813" y="4319588"/>
          <p14:tracePt t="29200" x="5891213" y="4264025"/>
          <p14:tracePt t="29209" x="5451475" y="4191000"/>
          <p14:tracePt t="29216" x="4976813" y="4073525"/>
          <p14:tracePt t="29225" x="4465638" y="3971925"/>
          <p14:tracePt t="29232" x="3881438" y="3844925"/>
          <p14:tracePt t="29241" x="3270250" y="3743325"/>
          <p14:tracePt t="29248" x="2786063" y="3625850"/>
          <p14:tracePt t="29257" x="2346325" y="3533775"/>
          <p14:tracePt t="29264" x="1954213" y="3470275"/>
          <p14:tracePt t="29272" x="1525588" y="3397250"/>
          <p14:tracePt t="29280" x="1343025" y="3370263"/>
          <p14:tracePt t="29288" x="1168400" y="3341688"/>
          <p14:tracePt t="29296" x="1041400" y="3305175"/>
          <p14:tracePt t="29304" x="985838" y="3297238"/>
          <p14:tracePt t="29312" x="949325" y="3287713"/>
          <p14:tracePt t="29320" x="941388" y="3287713"/>
          <p14:tracePt t="29328" x="941388" y="3278188"/>
          <p14:tracePt t="29344" x="941388" y="3260725"/>
          <p14:tracePt t="29353" x="949325" y="3241675"/>
          <p14:tracePt t="29361" x="968375" y="3214688"/>
          <p14:tracePt t="29368" x="985838" y="3187700"/>
          <p14:tracePt t="29377" x="995363" y="3168650"/>
          <p14:tracePt t="29384" x="1004888" y="3132138"/>
          <p14:tracePt t="29393" x="1004888" y="3114675"/>
          <p14:tracePt t="29401" x="1004888" y="3095625"/>
          <p14:tracePt t="29409" x="1004888" y="3068638"/>
          <p14:tracePt t="29416" x="995363" y="3049588"/>
          <p14:tracePt t="29425" x="977900" y="3022600"/>
          <p14:tracePt t="29433" x="941388" y="2986088"/>
          <p14:tracePt t="29441" x="895350" y="2968625"/>
          <p14:tracePt t="29448" x="849313" y="2930525"/>
          <p14:tracePt t="29457" x="785813" y="2894013"/>
          <p14:tracePt t="29464" x="720725" y="2849563"/>
          <p14:tracePt t="29472" x="657225" y="2803525"/>
          <p14:tracePt t="29480" x="620713" y="2767013"/>
          <p14:tracePt t="29488" x="574675" y="2730500"/>
          <p14:tracePt t="29496" x="557213" y="2703513"/>
          <p14:tracePt t="29504" x="557213" y="2674938"/>
          <p14:tracePt t="29512" x="557213" y="2647950"/>
          <p14:tracePt t="29520" x="557213" y="2630488"/>
          <p14:tracePt t="29528" x="557213" y="2620963"/>
          <p14:tracePt t="29537" x="557213" y="2601913"/>
          <p14:tracePt t="29544" x="566738" y="2584450"/>
          <p14:tracePt t="29552" x="593725" y="2574925"/>
          <p14:tracePt t="29560" x="603250" y="2565400"/>
          <p14:tracePt t="29568" x="611188" y="2557463"/>
          <p14:tracePt t="29577" x="611188" y="2547938"/>
          <p14:tracePt t="29584" x="620713" y="2547938"/>
          <p14:tracePt t="29600" x="620713" y="2538413"/>
          <p14:tracePt t="29609" x="620713" y="2528888"/>
          <p14:tracePt t="29616" x="630238" y="2528888"/>
          <p14:tracePt t="29626" x="630238" y="2520950"/>
          <p14:tracePt t="29632" x="639763" y="2511425"/>
          <p14:tracePt t="29641" x="647700" y="2501900"/>
          <p14:tracePt t="29648" x="657225" y="2484438"/>
          <p14:tracePt t="29658" x="676275" y="2474913"/>
          <p14:tracePt t="29664" x="684213" y="2465388"/>
          <p14:tracePt t="29672" x="703263" y="2455863"/>
          <p14:tracePt t="29681" x="712788" y="2455863"/>
          <p14:tracePt t="29704" x="720725" y="2455863"/>
          <p14:tracePt t="29712" x="749300" y="2492375"/>
          <p14:tracePt t="29720" x="803275" y="2547938"/>
          <p14:tracePt t="29728" x="876300" y="2638425"/>
          <p14:tracePt t="29736" x="977900" y="2757488"/>
          <p14:tracePt t="29744" x="1104900" y="2894013"/>
          <p14:tracePt t="29752" x="1250950" y="3059113"/>
          <p14:tracePt t="29760" x="1452563" y="3241675"/>
          <p14:tracePt t="29768" x="1698625" y="3470275"/>
          <p14:tracePt t="29777" x="1908175" y="3652838"/>
          <p14:tracePt t="29784" x="2173288" y="3862388"/>
          <p14:tracePt t="29793" x="2401888" y="4037013"/>
          <p14:tracePt t="29801" x="2667000" y="4219575"/>
          <p14:tracePt t="29809" x="2886075" y="4346575"/>
          <p14:tracePt t="29817" x="3141663" y="4475163"/>
          <p14:tracePt t="29825" x="3406775" y="4575175"/>
          <p14:tracePt t="29833" x="3671888" y="4648200"/>
          <p14:tracePt t="29841" x="3871913" y="4665663"/>
          <p14:tracePt t="29848" x="4017963" y="4675188"/>
          <p14:tracePt t="29857" x="4146550" y="4675188"/>
          <p14:tracePt t="29864" x="4200525" y="4675188"/>
          <p14:tracePt t="29872" x="4219575" y="4675188"/>
          <p14:tracePt t="29880" x="4229100" y="4665663"/>
          <p14:tracePt t="29936" x="4237038" y="4657725"/>
          <p14:tracePt t="29945" x="4256088" y="4657725"/>
          <p14:tracePt t="29952" x="4310063" y="4638675"/>
          <p14:tracePt t="29961" x="4419600" y="4611688"/>
          <p14:tracePt t="29968" x="4575175" y="4602163"/>
          <p14:tracePt t="29976" x="4721225" y="4565650"/>
          <p14:tracePt t="29985" x="4922838" y="4556125"/>
          <p14:tracePt t="29993" x="5151438" y="4519613"/>
          <p14:tracePt t="30000" x="5360988" y="4483100"/>
          <p14:tracePt t="30009" x="5543550" y="4456113"/>
          <p14:tracePt t="30016" x="5708650" y="4438650"/>
          <p14:tracePt t="30025" x="5845175" y="4410075"/>
          <p14:tracePt t="30032" x="5935663" y="4402138"/>
          <p14:tracePt t="30041" x="5964238" y="4392613"/>
          <p14:tracePt t="30049" x="5972175" y="4383088"/>
          <p14:tracePt t="30080" x="5964238" y="4383088"/>
          <p14:tracePt t="30089" x="5899150" y="4383088"/>
          <p14:tracePt t="30097" x="5772150" y="4383088"/>
          <p14:tracePt t="30105" x="5607050" y="4383088"/>
          <p14:tracePt t="30112" x="5378450" y="4383088"/>
          <p14:tracePt t="30120" x="5114925" y="4402138"/>
          <p14:tracePt t="30129" x="4767263" y="4429125"/>
          <p14:tracePt t="30136" x="4392613" y="4429125"/>
          <p14:tracePt t="30144" x="3944938" y="4429125"/>
          <p14:tracePt t="30152" x="3452813" y="4446588"/>
          <p14:tracePt t="30160" x="2932113" y="4446588"/>
          <p14:tracePt t="30168" x="2411413" y="4475163"/>
          <p14:tracePt t="30176" x="1890713" y="4475163"/>
          <p14:tracePt t="30185" x="1443038" y="4475163"/>
          <p14:tracePt t="30193" x="1095375" y="4465638"/>
          <p14:tracePt t="30200" x="895350" y="4446588"/>
          <p14:tracePt t="30209" x="712788" y="4446588"/>
          <p14:tracePt t="30216" x="603250" y="4446588"/>
          <p14:tracePt t="30225" x="511175" y="4446588"/>
          <p14:tracePt t="30232" x="474663" y="4446588"/>
          <p14:tracePt t="30241" x="465138" y="4446588"/>
          <p14:tracePt t="30273" x="474663" y="4446588"/>
          <p14:tracePt t="30280" x="538163" y="4446588"/>
          <p14:tracePt t="30289" x="684213" y="4446588"/>
          <p14:tracePt t="30296" x="868363" y="4456113"/>
          <p14:tracePt t="30305" x="1095375" y="4465638"/>
          <p14:tracePt t="30312" x="1406525" y="4492625"/>
          <p14:tracePt t="30321" x="1708150" y="4492625"/>
          <p14:tracePt t="30328" x="2000250" y="4492625"/>
          <p14:tracePt t="30336" x="2265363" y="4492625"/>
          <p14:tracePt t="30345" x="2530475" y="4492625"/>
          <p14:tracePt t="30353" x="2813050" y="4456113"/>
          <p14:tracePt t="30361" x="3059113" y="4429125"/>
          <p14:tracePt t="30368" x="3241675" y="4410075"/>
          <p14:tracePt t="30377" x="3406775" y="4392613"/>
          <p14:tracePt t="30384" x="3552825" y="4383088"/>
          <p14:tracePt t="30393" x="3662363" y="4365625"/>
          <p14:tracePt t="30400" x="3735388" y="4356100"/>
          <p14:tracePt t="30409" x="3752850" y="4346575"/>
          <p14:tracePt t="30417" x="3762375" y="4346575"/>
          <p14:tracePt t="30448" x="3752850" y="4346575"/>
          <p14:tracePt t="30457" x="3725863" y="4346575"/>
          <p14:tracePt t="30464" x="3671888" y="4346575"/>
          <p14:tracePt t="30474" x="3616325" y="4356100"/>
          <p14:tracePt t="30480" x="3533775" y="4373563"/>
          <p14:tracePt t="30488" x="3479800" y="4383088"/>
          <p14:tracePt t="30496" x="3406775" y="4383088"/>
          <p14:tracePt t="30505" x="3324225" y="4383088"/>
          <p14:tracePt t="30512" x="3232150" y="4383088"/>
          <p14:tracePt t="30521" x="3122613" y="4383088"/>
          <p14:tracePt t="30528" x="3032125" y="4365625"/>
          <p14:tracePt t="30536" x="2913063" y="4337050"/>
          <p14:tracePt t="30544" x="2803525" y="4310063"/>
          <p14:tracePt t="30553" x="2667000" y="4264025"/>
          <p14:tracePt t="30561" x="2547938" y="4191000"/>
          <p14:tracePt t="30568" x="2419350" y="4127500"/>
          <p14:tracePt t="30576" x="2282825" y="4073525"/>
          <p14:tracePt t="30585" x="2146300" y="4000500"/>
          <p14:tracePt t="30593" x="2046288" y="3927475"/>
          <p14:tracePt t="30600" x="1944688" y="3835400"/>
          <p14:tracePt t="30609" x="1844675" y="3735388"/>
          <p14:tracePt t="30616" x="1754188" y="3616325"/>
          <p14:tracePt t="30625" x="1681163" y="3479800"/>
          <p14:tracePt t="30632" x="1606550" y="3360738"/>
          <p14:tracePt t="30642" x="1562100" y="3251200"/>
          <p14:tracePt t="30648" x="1506538" y="3132138"/>
          <p14:tracePt t="30657" x="1479550" y="3013075"/>
          <p14:tracePt t="30664" x="1433513" y="2940050"/>
          <p14:tracePt t="30674" x="1397000" y="2857500"/>
          <p14:tracePt t="30681" x="1370013" y="2776538"/>
          <p14:tracePt t="30688" x="1343025" y="2711450"/>
          <p14:tracePt t="30696" x="1306513" y="2667000"/>
          <p14:tracePt t="30705" x="1287463" y="2620963"/>
          <p14:tracePt t="30712" x="1260475" y="2574925"/>
          <p14:tracePt t="30721" x="1250950" y="2547938"/>
          <p14:tracePt t="30728" x="1204913" y="2511425"/>
          <p14:tracePt t="30737" x="1177925" y="2492375"/>
          <p14:tracePt t="30744" x="1150938" y="2484438"/>
          <p14:tracePt t="30752" x="1087438" y="2455863"/>
          <p14:tracePt t="30761" x="1050925" y="2447925"/>
          <p14:tracePt t="30768" x="1004888" y="2438400"/>
          <p14:tracePt t="30777" x="949325" y="2438400"/>
          <p14:tracePt t="30784" x="922338" y="2428875"/>
          <p14:tracePt t="30793" x="904875" y="2428875"/>
          <p14:tracePt t="30800" x="868363" y="2419350"/>
          <p14:tracePt t="30809" x="839788" y="2419350"/>
          <p14:tracePt t="30817" x="822325" y="2411413"/>
          <p14:tracePt t="30825" x="793750" y="2401888"/>
          <p14:tracePt t="30832" x="766763" y="2392363"/>
          <p14:tracePt t="30841" x="720725" y="2374900"/>
          <p14:tracePt t="30849" x="693738" y="2365375"/>
          <p14:tracePt t="30857" x="676275" y="2355850"/>
          <p14:tracePt t="30865" x="657225" y="2346325"/>
          <p14:tracePt t="30876" x="639763" y="2338388"/>
          <p14:tracePt t="30880" x="630238" y="2338388"/>
          <p14:tracePt t="30888" x="620713" y="2328863"/>
          <p14:tracePt t="30905" x="611188" y="2328863"/>
          <p14:tracePt t="30984" x="611188" y="2338388"/>
          <p14:tracePt t="30993" x="620713" y="2346325"/>
          <p14:tracePt t="31000" x="630238" y="2355850"/>
          <p14:tracePt t="31009" x="639763" y="2365375"/>
          <p14:tracePt t="31016" x="647700" y="2365375"/>
          <p14:tracePt t="31025" x="666750" y="2365375"/>
          <p14:tracePt t="31033" x="684213" y="2365375"/>
          <p14:tracePt t="31041" x="693738" y="2365375"/>
          <p14:tracePt t="31048" x="712788" y="2365375"/>
          <p14:tracePt t="31064" x="720725" y="2365375"/>
          <p14:tracePt t="31073" x="730250" y="2365375"/>
          <p14:tracePt t="31089" x="730250" y="2355850"/>
          <p14:tracePt t="31096" x="730250" y="2346325"/>
          <p14:tracePt t="31105" x="730250" y="2338388"/>
          <p14:tracePt t="31120" x="739775" y="2319338"/>
          <p14:tracePt t="31128" x="739775" y="2309813"/>
          <p14:tracePt t="31136" x="739775" y="2301875"/>
          <p14:tracePt t="31144" x="749300" y="2282825"/>
          <p14:tracePt t="31209" x="749300" y="2301875"/>
          <p14:tracePt t="31216" x="749300" y="2319338"/>
          <p14:tracePt t="31225" x="749300" y="2338388"/>
          <p14:tracePt t="31232" x="749300" y="2355850"/>
          <p14:tracePt t="31242" x="749300" y="2374900"/>
          <p14:tracePt t="31249" x="749300" y="2382838"/>
          <p14:tracePt t="31258" x="749300" y="2401888"/>
          <p14:tracePt t="31264" x="749300" y="2411413"/>
          <p14:tracePt t="31273" x="757238" y="2428875"/>
          <p14:tracePt t="31281" x="766763" y="2447925"/>
          <p14:tracePt t="31290" x="776288" y="2455863"/>
          <p14:tracePt t="31297" x="785813" y="2465388"/>
          <p14:tracePt t="31304" x="793750" y="2474913"/>
          <p14:tracePt t="31313" x="803275" y="2474913"/>
          <p14:tracePt t="31328" x="803275" y="2484438"/>
          <p14:tracePt t="31432" x="812800" y="2484438"/>
          <p14:tracePt t="31552" x="812800" y="2474913"/>
          <p14:tracePt t="31569" x="812800" y="2465388"/>
          <p14:tracePt t="31577" x="812800" y="2455863"/>
          <p14:tracePt t="31592" x="812800" y="2447925"/>
          <p14:tracePt t="31600" x="812800" y="2438400"/>
          <p14:tracePt t="32912" x="812800" y="2455863"/>
          <p14:tracePt t="32928" x="812800" y="2465388"/>
          <p14:tracePt t="33016" x="822325" y="2465388"/>
          <p14:tracePt t="33025" x="822325" y="2455863"/>
          <p14:tracePt t="33032" x="822325" y="2447925"/>
          <p14:tracePt t="33048" x="831850" y="2438400"/>
          <p14:tracePt t="33057" x="831850" y="2428875"/>
          <p14:tracePt t="33064" x="831850" y="2419350"/>
          <p14:tracePt t="33073" x="831850" y="2411413"/>
          <p14:tracePt t="33080" x="831850" y="2401888"/>
          <p14:tracePt t="33089" x="831850" y="2392363"/>
          <p14:tracePt t="33216" x="839788" y="2401888"/>
          <p14:tracePt t="33224" x="839788" y="2411413"/>
          <p14:tracePt t="33249" x="849313" y="2419350"/>
          <p14:tracePt t="33272" x="858838" y="2419350"/>
          <p14:tracePt t="33290" x="858838" y="2428875"/>
          <p14:tracePt t="34881" x="858838" y="2438400"/>
          <p14:tracePt t="34904" x="858838" y="2447925"/>
          <p14:tracePt t="35392" x="868363" y="2447925"/>
          <p14:tracePt t="35400" x="885825" y="2465388"/>
          <p14:tracePt t="35408" x="922338" y="2484438"/>
          <p14:tracePt t="35416" x="941388" y="2520950"/>
          <p14:tracePt t="35424" x="958850" y="2528888"/>
          <p14:tracePt t="35432" x="977900" y="2547938"/>
          <p14:tracePt t="35440" x="995363" y="2565400"/>
          <p14:tracePt t="35448" x="1014413" y="2574925"/>
          <p14:tracePt t="35456" x="1022350" y="2593975"/>
          <p14:tracePt t="35464" x="1041400" y="2601913"/>
          <p14:tracePt t="35473" x="1050925" y="2620963"/>
          <p14:tracePt t="35481" x="1068388" y="2630488"/>
          <p14:tracePt t="35489" x="1077913" y="2638425"/>
          <p14:tracePt t="35497" x="1087438" y="2647950"/>
          <p14:tracePt t="35505" x="1095375" y="2657475"/>
          <p14:tracePt t="35513" x="1104900" y="2674938"/>
          <p14:tracePt t="35521" x="1114425" y="2684463"/>
          <p14:tracePt t="35528" x="1131888" y="2684463"/>
          <p14:tracePt t="35537" x="1141413" y="2711450"/>
          <p14:tracePt t="35545" x="1150938" y="2711450"/>
          <p14:tracePt t="35553" x="1160463" y="2730500"/>
          <p14:tracePt t="35561" x="1168400" y="2740025"/>
          <p14:tracePt t="35569" x="1187450" y="2757488"/>
          <p14:tracePt t="35576" x="1196975" y="2767013"/>
          <p14:tracePt t="35585" x="1204913" y="2784475"/>
          <p14:tracePt t="35592" x="1223963" y="2794000"/>
          <p14:tracePt t="35600" x="1233488" y="2813050"/>
          <p14:tracePt t="35608" x="1250950" y="2830513"/>
          <p14:tracePt t="35616" x="1270000" y="2840038"/>
          <p14:tracePt t="35624" x="1277938" y="2857500"/>
          <p14:tracePt t="35632" x="1296988" y="2876550"/>
          <p14:tracePt t="35640" x="1333500" y="2894013"/>
          <p14:tracePt t="35648" x="1350963" y="2922588"/>
          <p14:tracePt t="35657" x="1370013" y="2940050"/>
          <p14:tracePt t="35664" x="1397000" y="2968625"/>
          <p14:tracePt t="35672" x="1423988" y="2986088"/>
          <p14:tracePt t="35680" x="1443038" y="3005138"/>
          <p14:tracePt t="35689" x="1460500" y="3041650"/>
          <p14:tracePt t="35696" x="1479550" y="3059113"/>
          <p14:tracePt t="35705" x="1516063" y="3078163"/>
          <p14:tracePt t="35712" x="1533525" y="3114675"/>
          <p14:tracePt t="35721" x="1579563" y="3141663"/>
          <p14:tracePt t="35729" x="1606550" y="3178175"/>
          <p14:tracePt t="35737" x="1644650" y="3205163"/>
          <p14:tracePt t="35744" x="1689100" y="3241675"/>
          <p14:tracePt t="35753" x="1735138" y="3278188"/>
          <p14:tracePt t="35760" x="1781175" y="3314700"/>
          <p14:tracePt t="35769" x="1827213" y="3351213"/>
          <p14:tracePt t="35776" x="1881188" y="3387725"/>
          <p14:tracePt t="35784" x="1927225" y="3406775"/>
          <p14:tracePt t="35792" x="1973263" y="3443288"/>
          <p14:tracePt t="35800" x="2017713" y="3479800"/>
          <p14:tracePt t="35808" x="2063750" y="3516313"/>
          <p14:tracePt t="35816" x="2109788" y="3552825"/>
          <p14:tracePt t="35825" x="2155825" y="3570288"/>
          <p14:tracePt t="35833" x="2200275" y="3597275"/>
          <p14:tracePt t="35840" x="2255838" y="3633788"/>
          <p14:tracePt t="35848" x="2301875" y="3652838"/>
          <p14:tracePt t="35856" x="2346325" y="3689350"/>
          <p14:tracePt t="35864" x="2392363" y="3716338"/>
          <p14:tracePt t="35872" x="2438400" y="3743325"/>
          <p14:tracePt t="35889" x="2530475" y="3789363"/>
          <p14:tracePt t="35896" x="2574925" y="3816350"/>
          <p14:tracePt t="35905" x="2603500" y="3835400"/>
          <p14:tracePt t="35912" x="2647950" y="3862388"/>
          <p14:tracePt t="35921" x="2676525" y="3881438"/>
          <p14:tracePt t="35929" x="2693988" y="3889375"/>
          <p14:tracePt t="35937" x="2713038" y="3908425"/>
          <p14:tracePt t="35945" x="2749550" y="3917950"/>
          <p14:tracePt t="35953" x="2767013" y="3927475"/>
          <p14:tracePt t="35960" x="2794000" y="3944938"/>
          <p14:tracePt t="35970" x="2822575" y="3954463"/>
          <p14:tracePt t="35976" x="2849563" y="3963988"/>
          <p14:tracePt t="35985" x="2867025" y="3990975"/>
          <p14:tracePt t="35992" x="2895600" y="4000500"/>
          <p14:tracePt t="36001" x="2913063" y="4000500"/>
          <p14:tracePt t="36008" x="2922588" y="4008438"/>
          <p14:tracePt t="36017" x="2932113" y="4008438"/>
          <p14:tracePt t="36097" x="2940050" y="4008438"/>
          <p14:tracePt t="36105" x="2949575" y="4017963"/>
          <p14:tracePt t="36112" x="2959100" y="4027488"/>
          <p14:tracePt t="36121" x="2976563" y="4027488"/>
          <p14:tracePt t="36128" x="2986088" y="4037013"/>
          <p14:tracePt t="36144" x="2986088" y="4044950"/>
          <p14:tracePt t="36192" x="2995613" y="4044950"/>
          <p14:tracePt t="36200" x="2995613" y="4054475"/>
          <p14:tracePt t="36208" x="3005138" y="4054475"/>
          <p14:tracePt t="36216" x="3013075" y="4064000"/>
          <p14:tracePt t="36225" x="3032125" y="4073525"/>
          <p14:tracePt t="36232" x="3059113" y="4100513"/>
          <p14:tracePt t="36240" x="3068638" y="4100513"/>
          <p14:tracePt t="36248" x="3086100" y="4110038"/>
          <p14:tracePt t="36256" x="3095625" y="4110038"/>
          <p14:tracePt t="36264" x="3095625" y="4117975"/>
          <p14:tracePt t="36913" x="3105150" y="4117975"/>
          <p14:tracePt t="36953" x="3114675" y="4117975"/>
          <p14:tracePt t="36960" x="3151188" y="4090988"/>
          <p14:tracePt t="36969" x="3195638" y="4054475"/>
          <p14:tracePt t="36976" x="3260725" y="4017963"/>
          <p14:tracePt t="36985" x="3343275" y="3981450"/>
          <p14:tracePt t="36993" x="3406775" y="3927475"/>
          <p14:tracePt t="37001" x="3506788" y="3881438"/>
          <p14:tracePt t="37008" x="3589338" y="3825875"/>
          <p14:tracePt t="37016" x="3708400" y="3771900"/>
          <p14:tracePt t="37025" x="3798888" y="3725863"/>
          <p14:tracePt t="37032" x="3917950" y="3670300"/>
          <p14:tracePt t="37040" x="4017963" y="3616325"/>
          <p14:tracePt t="37049" x="4100513" y="3570288"/>
          <p14:tracePt t="37056" x="4183063" y="3516313"/>
          <p14:tracePt t="37065" x="4265613" y="3479800"/>
          <p14:tracePt t="37072" x="4329113" y="3451225"/>
          <p14:tracePt t="37080" x="4356100" y="3424238"/>
          <p14:tracePt t="37088" x="4402138" y="3397250"/>
          <p14:tracePt t="37096" x="4429125" y="3378200"/>
          <p14:tracePt t="37105" x="4448175" y="3360738"/>
          <p14:tracePt t="37112" x="4475163" y="3341688"/>
          <p14:tracePt t="37121" x="4484688" y="3324225"/>
          <p14:tracePt t="37138" x="4502150" y="3287713"/>
          <p14:tracePt t="37145" x="4521200" y="3268663"/>
          <p14:tracePt t="37153" x="4538663" y="3251200"/>
          <p14:tracePt t="37160" x="4565650" y="3232150"/>
          <p14:tracePt t="37169" x="4594225" y="3195638"/>
          <p14:tracePt t="37176" x="4638675" y="3178175"/>
          <p14:tracePt t="37185" x="4667250" y="3141663"/>
          <p14:tracePt t="37192" x="4694238" y="3122613"/>
          <p14:tracePt t="37201" x="4740275" y="3105150"/>
          <p14:tracePt t="37209" x="4784725" y="3078163"/>
          <p14:tracePt t="37217" x="4813300" y="3059113"/>
          <p14:tracePt t="37224" x="4849813" y="3041650"/>
          <p14:tracePt t="37233" x="4895850" y="3005138"/>
          <p14:tracePt t="37241" x="4922838" y="2986088"/>
          <p14:tracePt t="37248" x="4949825" y="2968625"/>
          <p14:tracePt t="37257" x="4995863" y="2930525"/>
          <p14:tracePt t="37265" x="5032375" y="2913063"/>
          <p14:tracePt t="37272" x="5049838" y="2894013"/>
          <p14:tracePt t="37280" x="5078413" y="2857500"/>
          <p14:tracePt t="37288" x="5114925" y="2840038"/>
          <p14:tracePt t="37296" x="5141913" y="2820988"/>
          <p14:tracePt t="37304" x="5168900" y="2794000"/>
          <p14:tracePt t="37313" x="5205413" y="2767013"/>
          <p14:tracePt t="37321" x="5224463" y="2747963"/>
          <p14:tracePt t="37329" x="5251450" y="2730500"/>
          <p14:tracePt t="37338" x="5278438" y="2703513"/>
          <p14:tracePt t="37345" x="5305425" y="2674938"/>
          <p14:tracePt t="37353" x="5324475" y="2667000"/>
          <p14:tracePt t="37361" x="5341938" y="2647950"/>
          <p14:tracePt t="37368" x="5360988" y="2630488"/>
          <p14:tracePt t="37376" x="5370513" y="2620963"/>
          <p14:tracePt t="37385" x="5387975" y="2601913"/>
          <p14:tracePt t="37393" x="5397500" y="2593975"/>
          <p14:tracePt t="37400" x="5414963" y="2584450"/>
          <p14:tracePt t="37408" x="5434013" y="2565400"/>
          <p14:tracePt t="37417" x="5443538" y="2557463"/>
          <p14:tracePt t="37424" x="5461000" y="2547938"/>
          <p14:tracePt t="37432" x="5470525" y="2528888"/>
          <p14:tracePt t="37440" x="5480050" y="2520950"/>
          <p14:tracePt t="37448" x="5480050" y="2511425"/>
          <p14:tracePt t="37456" x="5497513" y="2501900"/>
          <p14:tracePt t="37464" x="5507038" y="2501900"/>
          <p14:tracePt t="37472" x="5516563" y="2501900"/>
          <p14:tracePt t="37480" x="5524500" y="2492375"/>
          <p14:tracePt t="37488" x="5534025" y="2492375"/>
          <p14:tracePt t="37497" x="5543550" y="2492375"/>
          <p14:tracePt t="37505" x="5543550" y="2484438"/>
          <p14:tracePt t="37513" x="5561013" y="2484438"/>
          <p14:tracePt t="37521" x="5597525" y="2474913"/>
          <p14:tracePt t="37528" x="5626100" y="2474913"/>
          <p14:tracePt t="37538" x="5662613" y="2465388"/>
          <p14:tracePt t="37544" x="5708650" y="2465388"/>
          <p14:tracePt t="37553" x="5762625" y="2447925"/>
          <p14:tracePt t="37561" x="5826125" y="2438400"/>
          <p14:tracePt t="37569" x="5862638" y="2428875"/>
          <p14:tracePt t="37576" x="5908675" y="2419350"/>
          <p14:tracePt t="37585" x="5935663" y="2401888"/>
          <p14:tracePt t="37593" x="5954713" y="2392363"/>
          <p14:tracePt t="37601" x="5964238" y="2382838"/>
          <p14:tracePt t="37616" x="5972175" y="2382838"/>
          <p14:tracePt t="37641" x="5972175" y="2374900"/>
          <p14:tracePt t="38424" x="5972175" y="2411413"/>
          <p14:tracePt t="38432" x="5972175" y="2492375"/>
          <p14:tracePt t="38440" x="6000750" y="2601913"/>
          <p14:tracePt t="38448" x="6045200" y="2794000"/>
          <p14:tracePt t="38456" x="6127750" y="3013075"/>
          <p14:tracePt t="38464" x="6219825" y="3241675"/>
          <p14:tracePt t="38472" x="6300788" y="3414713"/>
          <p14:tracePt t="38480" x="6346825" y="3579813"/>
          <p14:tracePt t="38488" x="6419850" y="3735388"/>
          <p14:tracePt t="38497" x="6475413" y="3852863"/>
          <p14:tracePt t="38504" x="6548438" y="3935413"/>
          <p14:tracePt t="38512" x="6611938" y="4000500"/>
          <p14:tracePt t="38520" x="6711950" y="4073525"/>
          <p14:tracePt t="38528" x="6794500" y="4127500"/>
          <p14:tracePt t="38537" x="6894513" y="4173538"/>
          <p14:tracePt t="38544" x="7013575" y="4210050"/>
          <p14:tracePt t="38553" x="7105650" y="4237038"/>
          <p14:tracePt t="38560" x="7205663" y="4256088"/>
          <p14:tracePt t="38569" x="7278688" y="4256088"/>
          <p14:tracePt t="38576" x="7351713" y="4256088"/>
          <p14:tracePt t="38585" x="7407275" y="4256088"/>
          <p14:tracePt t="38592" x="7434263" y="4256088"/>
          <p14:tracePt t="38601" x="7480300" y="4246563"/>
          <p14:tracePt t="38608" x="7488238" y="4237038"/>
          <p14:tracePt t="38617" x="7507288" y="4227513"/>
          <p14:tracePt t="38624" x="7507288" y="4219575"/>
          <p14:tracePt t="38640" x="7507288" y="4210050"/>
          <p14:tracePt t="38648" x="7497763" y="4191000"/>
          <p14:tracePt t="38656" x="7451725" y="4173538"/>
          <p14:tracePt t="38664" x="7370763" y="4127500"/>
          <p14:tracePt t="38673" x="7259638" y="4100513"/>
          <p14:tracePt t="38681" x="7105650" y="4054475"/>
          <p14:tracePt t="38688" x="6923088" y="4027488"/>
          <p14:tracePt t="38696" x="6711950" y="3981450"/>
          <p14:tracePt t="38704" x="6475413" y="3963988"/>
          <p14:tracePt t="38712" x="6200775" y="3944938"/>
          <p14:tracePt t="38720" x="5945188" y="3944938"/>
          <p14:tracePt t="38729" x="5680075" y="3944938"/>
          <p14:tracePt t="38737" x="5451475" y="3944938"/>
          <p14:tracePt t="38745" x="5187950" y="3944938"/>
          <p14:tracePt t="38753" x="4986338" y="3954463"/>
          <p14:tracePt t="38760" x="4821238" y="3981450"/>
          <p14:tracePt t="38769" x="4657725" y="4044950"/>
          <p14:tracePt t="38776" x="4502150" y="4090988"/>
          <p14:tracePt t="38786" x="4375150" y="4146550"/>
          <p14:tracePt t="38793" x="4273550" y="4200525"/>
          <p14:tracePt t="38801" x="4192588" y="4256088"/>
          <p14:tracePt t="38808" x="4146550" y="4292600"/>
          <p14:tracePt t="38818" x="4110038" y="4329113"/>
          <p14:tracePt t="38824" x="4100513" y="4365625"/>
          <p14:tracePt t="38832" x="4090988" y="4383088"/>
          <p14:tracePt t="38840" x="4090988" y="4419600"/>
          <p14:tracePt t="38849" x="4090988" y="4446588"/>
          <p14:tracePt t="38856" x="4100513" y="4465638"/>
          <p14:tracePt t="38864" x="4119563" y="4483100"/>
          <p14:tracePt t="38873" x="4127500" y="4492625"/>
          <p14:tracePt t="38886" x="4156075" y="4502150"/>
          <p14:tracePt t="38888" x="4173538" y="4511675"/>
          <p14:tracePt t="38896" x="4192588" y="4511675"/>
          <p14:tracePt t="38905" x="4210050" y="4511675"/>
          <p14:tracePt t="38912" x="4219575" y="4502150"/>
          <p14:tracePt t="38920" x="4237038" y="4483100"/>
          <p14:tracePt t="38928" x="4237038" y="4465638"/>
          <p14:tracePt t="38937" x="4246563" y="4446588"/>
          <p14:tracePt t="38944" x="4256088" y="4429125"/>
          <p14:tracePt t="38953" x="4256088" y="4392613"/>
          <p14:tracePt t="38960" x="4256088" y="4365625"/>
          <p14:tracePt t="38969" x="4256088" y="4329113"/>
          <p14:tracePt t="38976" x="4237038" y="4283075"/>
          <p14:tracePt t="38985" x="4200525" y="4237038"/>
          <p14:tracePt t="38992" x="4146550" y="4164013"/>
          <p14:tracePt t="39001" x="4083050" y="4100513"/>
          <p14:tracePt t="39008" x="3990975" y="4027488"/>
          <p14:tracePt t="39017" x="3871913" y="3954463"/>
          <p14:tracePt t="39025" x="3725863" y="3881438"/>
          <p14:tracePt t="39032" x="3570288" y="3835400"/>
          <p14:tracePt t="39040" x="3424238" y="3789363"/>
          <p14:tracePt t="39049" x="3278188" y="3743325"/>
          <p14:tracePt t="39057" x="3122613" y="3735388"/>
          <p14:tracePt t="39065" x="2995613" y="3735388"/>
          <p14:tracePt t="39072" x="2867025" y="3735388"/>
          <p14:tracePt t="39080" x="2776538" y="3735388"/>
          <p14:tracePt t="39088" x="2667000" y="3752850"/>
          <p14:tracePt t="39096" x="2603500" y="3771900"/>
          <p14:tracePt t="39104" x="2520950" y="3816350"/>
          <p14:tracePt t="39112" x="2474913" y="3852863"/>
          <p14:tracePt t="39120" x="2438400" y="3898900"/>
          <p14:tracePt t="39128" x="2419350" y="3927475"/>
          <p14:tracePt t="39136" x="2401888" y="3971925"/>
          <p14:tracePt t="39145" x="2401888" y="4000500"/>
          <p14:tracePt t="39153" x="2401888" y="4044950"/>
          <p14:tracePt t="39160" x="2401888" y="4081463"/>
          <p14:tracePt t="39169" x="2401888" y="4127500"/>
          <p14:tracePt t="39177" x="2438400" y="4173538"/>
          <p14:tracePt t="39186" x="2484438" y="4219575"/>
          <p14:tracePt t="39192" x="2566988" y="4264025"/>
          <p14:tracePt t="39201" x="2667000" y="4319588"/>
          <p14:tracePt t="39208" x="2786063" y="4373563"/>
          <p14:tracePt t="39217" x="2913063" y="4438650"/>
          <p14:tracePt t="39224" x="3059113" y="4465638"/>
          <p14:tracePt t="39232" x="3232150" y="4502150"/>
          <p14:tracePt t="39240" x="3397250" y="4511675"/>
          <p14:tracePt t="39248" x="3562350" y="4529138"/>
          <p14:tracePt t="39257" x="3744913" y="4529138"/>
          <p14:tracePt t="39264" x="3917950" y="4529138"/>
          <p14:tracePt t="39272" x="4073525" y="4511675"/>
          <p14:tracePt t="39280" x="4256088" y="4475163"/>
          <p14:tracePt t="39288" x="4383088" y="4446588"/>
          <p14:tracePt t="39296" x="4529138" y="4419600"/>
          <p14:tracePt t="39304" x="4667250" y="4373563"/>
          <p14:tracePt t="39312" x="4767263" y="4329113"/>
          <p14:tracePt t="39320" x="4830763" y="4292600"/>
          <p14:tracePt t="39329" x="4895850" y="4237038"/>
          <p14:tracePt t="39336" x="4940300" y="4191000"/>
          <p14:tracePt t="39344" x="4968875" y="4146550"/>
          <p14:tracePt t="39353" x="4976813" y="4081463"/>
          <p14:tracePt t="39360" x="4976813" y="4044950"/>
          <p14:tracePt t="39369" x="4976813" y="4008438"/>
          <p14:tracePt t="39376" x="4949825" y="3963988"/>
          <p14:tracePt t="39386" x="4913313" y="3908425"/>
          <p14:tracePt t="39393" x="4849813" y="3871913"/>
          <p14:tracePt t="39401" x="4794250" y="3844925"/>
          <p14:tracePt t="39408" x="4694238" y="3808413"/>
          <p14:tracePt t="39417" x="4575175" y="3762375"/>
          <p14:tracePt t="39424" x="4465638" y="3735388"/>
          <p14:tracePt t="39433" x="4338638" y="3706813"/>
          <p14:tracePt t="39440" x="4200525" y="3689350"/>
          <p14:tracePt t="39449" x="4073525" y="3679825"/>
          <p14:tracePt t="39456" x="3927475" y="3662363"/>
          <p14:tracePt t="39464" x="3798888" y="3652838"/>
          <p14:tracePt t="39472" x="3671888" y="3633788"/>
          <p14:tracePt t="39480" x="3543300" y="3633788"/>
          <p14:tracePt t="39489" x="3416300" y="3633788"/>
          <p14:tracePt t="39497" x="3324225" y="3633788"/>
          <p14:tracePt t="39505" x="3232150" y="3633788"/>
          <p14:tracePt t="39512" x="3151188" y="3633788"/>
          <p14:tracePt t="39520" x="3078163" y="3633788"/>
          <p14:tracePt t="39528" x="3022600" y="3633788"/>
          <p14:tracePt t="39536" x="2959100" y="3662363"/>
          <p14:tracePt t="39545" x="2895600" y="3670300"/>
          <p14:tracePt t="39553" x="2859088" y="3698875"/>
          <p14:tracePt t="39560" x="2822575" y="3716338"/>
          <p14:tracePt t="39569" x="2776538" y="3735388"/>
          <p14:tracePt t="39576" x="2749550" y="3762375"/>
          <p14:tracePt t="39585" x="2730500" y="3779838"/>
          <p14:tracePt t="39593" x="2703513" y="3798888"/>
          <p14:tracePt t="39601" x="2667000" y="3816350"/>
          <p14:tracePt t="39608" x="2647950" y="3835400"/>
          <p14:tracePt t="39617" x="2630488" y="3871913"/>
          <p14:tracePt t="39624" x="2611438" y="3881438"/>
          <p14:tracePt t="39634" x="2584450" y="3908425"/>
          <p14:tracePt t="39640" x="2584450" y="3917950"/>
          <p14:tracePt t="39649" x="2574925" y="3935413"/>
          <p14:tracePt t="39656" x="2566988" y="3944938"/>
          <p14:tracePt t="39664" x="2557463" y="3971925"/>
          <p14:tracePt t="39672" x="2547938" y="3990975"/>
          <p14:tracePt t="39680" x="2547938" y="4008438"/>
          <p14:tracePt t="39688" x="2547938" y="4037013"/>
          <p14:tracePt t="39697" x="2547938" y="4064000"/>
          <p14:tracePt t="39704" x="2557463" y="4081463"/>
          <p14:tracePt t="39713" x="2566988" y="4110038"/>
          <p14:tracePt t="39720" x="2584450" y="4146550"/>
          <p14:tracePt t="39728" x="2620963" y="4173538"/>
          <p14:tracePt t="39736" x="2647950" y="4210050"/>
          <p14:tracePt t="39744" x="2693988" y="4227513"/>
          <p14:tracePt t="39753" x="2740025" y="4264025"/>
          <p14:tracePt t="39760" x="2803525" y="4292600"/>
          <p14:tracePt t="39769" x="2849563" y="4329113"/>
          <p14:tracePt t="39776" x="2913063" y="4346575"/>
          <p14:tracePt t="39785" x="2959100" y="4365625"/>
          <p14:tracePt t="39792" x="3032125" y="4383088"/>
          <p14:tracePt t="39801" x="3095625" y="4429125"/>
          <p14:tracePt t="39808" x="3195638" y="4438650"/>
          <p14:tracePt t="39817" x="3306763" y="4465638"/>
          <p14:tracePt t="39824" x="3406775" y="4483100"/>
          <p14:tracePt t="39834" x="3516313" y="4492625"/>
          <p14:tracePt t="39840" x="3606800" y="4511675"/>
          <p14:tracePt t="39848" x="3698875" y="4519613"/>
          <p14:tracePt t="39856" x="3808413" y="4519613"/>
          <p14:tracePt t="39869" x="3917950" y="4519613"/>
          <p14:tracePt t="39872" x="4017963" y="4519613"/>
          <p14:tracePt t="39881" x="4110038" y="4502150"/>
          <p14:tracePt t="39889" x="4229100" y="4475163"/>
          <p14:tracePt t="39896" x="4319588" y="4446588"/>
          <p14:tracePt t="39904" x="4402138" y="4410075"/>
          <p14:tracePt t="39912" x="4484688" y="4383088"/>
          <p14:tracePt t="39921" x="4548188" y="4346575"/>
          <p14:tracePt t="39928" x="4594225" y="4310063"/>
          <p14:tracePt t="39936" x="4621213" y="4273550"/>
          <p14:tracePt t="39945" x="4657725" y="4246563"/>
          <p14:tracePt t="39953" x="4667250" y="4227513"/>
          <p14:tracePt t="39960" x="4667250" y="4210050"/>
          <p14:tracePt t="39969" x="4667250" y="4191000"/>
          <p14:tracePt t="39977" x="4667250" y="4173538"/>
          <p14:tracePt t="39986" x="4667250" y="4146550"/>
          <p14:tracePt t="39992" x="4630738" y="4117975"/>
          <p14:tracePt t="40001" x="4602163" y="4081463"/>
          <p14:tracePt t="40008" x="4557713" y="4054475"/>
          <p14:tracePt t="40017" x="4502150" y="4017963"/>
          <p14:tracePt t="40024" x="4429125" y="3981450"/>
          <p14:tracePt t="40033" x="4365625" y="3954463"/>
          <p14:tracePt t="40040" x="4265613" y="3908425"/>
          <p14:tracePt t="40048" x="4173538" y="3881438"/>
          <p14:tracePt t="40056" x="4090988" y="3862388"/>
          <p14:tracePt t="40064" x="4000500" y="3862388"/>
          <p14:tracePt t="40073" x="3917950" y="3844925"/>
          <p14:tracePt t="40080" x="3844925" y="3844925"/>
          <p14:tracePt t="40089" x="3771900" y="3844925"/>
          <p14:tracePt t="40097" x="3716338" y="3844925"/>
          <p14:tracePt t="40104" x="3635375" y="3871913"/>
          <p14:tracePt t="40112" x="3589338" y="3898900"/>
          <p14:tracePt t="40120" x="3543300" y="3935413"/>
          <p14:tracePt t="40128" x="3497263" y="3971925"/>
          <p14:tracePt t="40136" x="3443288" y="4037013"/>
          <p14:tracePt t="40144" x="3416300" y="4081463"/>
          <p14:tracePt t="40152" x="3397250" y="4127500"/>
          <p14:tracePt t="40161" x="3387725" y="4164013"/>
          <p14:tracePt t="40169" x="3387725" y="4210050"/>
          <p14:tracePt t="40177" x="3387725" y="4264025"/>
          <p14:tracePt t="40185" x="3397250" y="4329113"/>
          <p14:tracePt t="40192" x="3424238" y="4383088"/>
          <p14:tracePt t="40201" x="3479800" y="4456113"/>
          <p14:tracePt t="40208" x="3562350" y="4519613"/>
          <p14:tracePt t="40217" x="3679825" y="4592638"/>
          <p14:tracePt t="40224" x="3817938" y="4657725"/>
          <p14:tracePt t="40233" x="3963988" y="4702175"/>
          <p14:tracePt t="40240" x="4146550" y="4730750"/>
          <p14:tracePt t="40249" x="4356100" y="4757738"/>
          <p14:tracePt t="40256" x="4557713" y="4775200"/>
          <p14:tracePt t="40265" x="4730750" y="4775200"/>
          <p14:tracePt t="40272" x="4932363" y="4767263"/>
          <p14:tracePt t="40281" x="5141913" y="4721225"/>
          <p14:tracePt t="40289" x="5314950" y="4675188"/>
          <p14:tracePt t="40297" x="5480050" y="4611688"/>
          <p14:tracePt t="40304" x="5616575" y="4556125"/>
          <p14:tracePt t="40312" x="5735638" y="4483100"/>
          <p14:tracePt t="40320" x="5799138" y="4419600"/>
          <p14:tracePt t="40329" x="5854700" y="4337050"/>
          <p14:tracePt t="40336" x="5881688" y="4292600"/>
          <p14:tracePt t="40344" x="5891213" y="4246563"/>
          <p14:tracePt t="40353" x="5891213" y="4200525"/>
          <p14:tracePt t="40361" x="5862638" y="4154488"/>
          <p14:tracePt t="40369" x="5799138" y="4117975"/>
          <p14:tracePt t="40376" x="5680075" y="4064000"/>
          <p14:tracePt t="40385" x="5553075" y="4000500"/>
          <p14:tracePt t="40392" x="5360988" y="3935413"/>
          <p14:tracePt t="40401" x="5095875" y="3862388"/>
          <p14:tracePt t="40408" x="4730750" y="3779838"/>
          <p14:tracePt t="40417" x="4375150" y="3716338"/>
          <p14:tracePt t="40424" x="4044950" y="3652838"/>
          <p14:tracePt t="40433" x="3698875" y="3633788"/>
          <p14:tracePt t="40441" x="3251200" y="3606800"/>
          <p14:tracePt t="40449" x="2895600" y="3570288"/>
          <p14:tracePt t="40456" x="2557463" y="3570288"/>
          <p14:tracePt t="40464" x="2219325" y="3570288"/>
          <p14:tracePt t="40473" x="1908175" y="3597275"/>
          <p14:tracePt t="40480" x="1662113" y="3633788"/>
          <p14:tracePt t="40488" x="1479550" y="3662363"/>
          <p14:tracePt t="40496" x="1314450" y="3698875"/>
          <p14:tracePt t="40504" x="1177925" y="3752850"/>
          <p14:tracePt t="40512" x="1058863" y="3798888"/>
          <p14:tracePt t="40521" x="995363" y="3835400"/>
          <p14:tracePt t="40528" x="968375" y="3871913"/>
          <p14:tracePt t="40537" x="949325" y="3898900"/>
          <p14:tracePt t="40544" x="931863" y="3927475"/>
          <p14:tracePt t="40552" x="931863" y="3954463"/>
          <p14:tracePt t="40560" x="931863" y="4000500"/>
          <p14:tracePt t="40569" x="949325" y="4044950"/>
          <p14:tracePt t="40576" x="985838" y="4110038"/>
          <p14:tracePt t="40585" x="1031875" y="4154488"/>
          <p14:tracePt t="40592" x="1104900" y="4219575"/>
          <p14:tracePt t="40602" x="1187450" y="4264025"/>
          <p14:tracePt t="40608" x="1287463" y="4319588"/>
          <p14:tracePt t="40617" x="1370013" y="4373563"/>
          <p14:tracePt t="40624" x="1497013" y="4419600"/>
          <p14:tracePt t="40633" x="1616075" y="4446588"/>
          <p14:tracePt t="40640" x="1744663" y="4492625"/>
          <p14:tracePt t="40650" x="1871663" y="4519613"/>
          <p14:tracePt t="40656" x="2036763" y="4538663"/>
          <p14:tracePt t="40664" x="2200275" y="4548188"/>
          <p14:tracePt t="40673" x="2374900" y="4565650"/>
          <p14:tracePt t="40680" x="2538413" y="4584700"/>
          <p14:tracePt t="40688" x="2713038" y="4584700"/>
          <p14:tracePt t="40696" x="2859088" y="4584700"/>
          <p14:tracePt t="40705" x="3005138" y="4584700"/>
          <p14:tracePt t="40712" x="3151188" y="4575175"/>
          <p14:tracePt t="40720" x="3287713" y="4548188"/>
          <p14:tracePt t="40729" x="3397250" y="4519613"/>
          <p14:tracePt t="40736" x="3516313" y="4475163"/>
          <p14:tracePt t="40745" x="3598863" y="4419600"/>
          <p14:tracePt t="40752" x="3679825" y="4365625"/>
          <p14:tracePt t="40760" x="3744913" y="4310063"/>
          <p14:tracePt t="40769" x="3781425" y="4246563"/>
          <p14:tracePt t="40777" x="3817938" y="4200525"/>
          <p14:tracePt t="40785" x="3825875" y="4146550"/>
          <p14:tracePt t="40793" x="3825875" y="4100513"/>
          <p14:tracePt t="40802" x="3825875" y="4044950"/>
          <p14:tracePt t="40808" x="3808413" y="4000500"/>
          <p14:tracePt t="40817" x="3752850" y="3935413"/>
          <p14:tracePt t="40824" x="3689350" y="3881438"/>
          <p14:tracePt t="40833" x="3589338" y="3825875"/>
          <p14:tracePt t="40841" x="3470275" y="3762375"/>
          <p14:tracePt t="40849" x="3333750" y="3706813"/>
          <p14:tracePt t="40856" x="3205163" y="3679825"/>
          <p14:tracePt t="40868" x="3059113" y="3633788"/>
          <p14:tracePt t="40873" x="2903538" y="3597275"/>
          <p14:tracePt t="40880" x="2776538" y="3589338"/>
          <p14:tracePt t="40889" x="2667000" y="3589338"/>
          <p14:tracePt t="40897" x="2574925" y="3589338"/>
          <p14:tracePt t="40904" x="2484438" y="3606800"/>
          <p14:tracePt t="40912" x="2419350" y="3633788"/>
          <p14:tracePt t="40920" x="2355850" y="3670300"/>
          <p14:tracePt t="40929" x="2301875" y="3716338"/>
          <p14:tracePt t="40936" x="2273300" y="3762375"/>
          <p14:tracePt t="40945" x="2246313" y="3808413"/>
          <p14:tracePt t="40952" x="2236788" y="3852863"/>
          <p14:tracePt t="40961" x="2236788" y="3898900"/>
          <p14:tracePt t="40968" x="2236788" y="3954463"/>
          <p14:tracePt t="40976" x="2236788" y="3990975"/>
          <p14:tracePt t="40985" x="2273300" y="4054475"/>
          <p14:tracePt t="40992" x="2309813" y="4117975"/>
          <p14:tracePt t="41002" x="2365375" y="4183063"/>
          <p14:tracePt t="41008" x="2447925" y="4256088"/>
          <p14:tracePt t="41017" x="2538413" y="4329113"/>
          <p14:tracePt t="41024" x="2647950" y="4383088"/>
          <p14:tracePt t="41033" x="2767013" y="4438650"/>
          <p14:tracePt t="41041" x="2886075" y="4475163"/>
          <p14:tracePt t="41049" x="3013075" y="4483100"/>
          <p14:tracePt t="41056" x="3141663" y="4502150"/>
          <p14:tracePt t="41064" x="3270250" y="4502150"/>
          <p14:tracePt t="41072" x="3397250" y="4502150"/>
          <p14:tracePt t="41080" x="3506788" y="4492625"/>
          <p14:tracePt t="41088" x="3635375" y="4465638"/>
          <p14:tracePt t="41096" x="3752850" y="4438650"/>
          <p14:tracePt t="41104" x="3862388" y="4392613"/>
          <p14:tracePt t="41112" x="3963988" y="4365625"/>
          <p14:tracePt t="41120" x="4027488" y="4329113"/>
          <p14:tracePt t="41128" x="4110038" y="4273550"/>
          <p14:tracePt t="41136" x="4156075" y="4237038"/>
          <p14:tracePt t="41144" x="4192588" y="4210050"/>
          <p14:tracePt t="41152" x="4200525" y="4164013"/>
          <p14:tracePt t="41160" x="4210050" y="4137025"/>
          <p14:tracePt t="41169" x="4210050" y="4090988"/>
          <p14:tracePt t="41176" x="4210050" y="4054475"/>
          <p14:tracePt t="41185" x="4183063" y="4008438"/>
          <p14:tracePt t="41192" x="4137025" y="3971925"/>
          <p14:tracePt t="41201" x="4054475" y="3917950"/>
          <p14:tracePt t="41208" x="3971925" y="3871913"/>
          <p14:tracePt t="41217" x="3854450" y="3816350"/>
          <p14:tracePt t="41225" x="3744913" y="3771900"/>
          <p14:tracePt t="41233" x="3625850" y="3743325"/>
          <p14:tracePt t="41240" x="3516313" y="3716338"/>
          <p14:tracePt t="41249" x="3370263" y="3698875"/>
          <p14:tracePt t="41256" x="3241675" y="3698875"/>
          <p14:tracePt t="41265" x="3132138" y="3698875"/>
          <p14:tracePt t="41272" x="3005138" y="3698875"/>
          <p14:tracePt t="41280" x="2876550" y="3706813"/>
          <p14:tracePt t="41288" x="2757488" y="3752850"/>
          <p14:tracePt t="41296" x="2640013" y="3789363"/>
          <p14:tracePt t="41304" x="2557463" y="3844925"/>
          <p14:tracePt t="41312" x="2493963" y="3898900"/>
          <p14:tracePt t="41321" x="2428875" y="3954463"/>
          <p14:tracePt t="41328" x="2392363" y="4017963"/>
          <p14:tracePt t="41337" x="2365375" y="4064000"/>
          <p14:tracePt t="41344" x="2346325" y="4110038"/>
          <p14:tracePt t="41352" x="2338388" y="4137025"/>
          <p14:tracePt t="41361" x="2338388" y="4183063"/>
          <p14:tracePt t="41369" x="2338388" y="4210050"/>
          <p14:tracePt t="41377" x="2338388" y="4246563"/>
          <p14:tracePt t="41385" x="2374900" y="4300538"/>
          <p14:tracePt t="41392" x="2411413" y="4346575"/>
          <p14:tracePt t="41401" x="2474913" y="4402138"/>
          <p14:tracePt t="41409" x="2538413" y="4446588"/>
          <p14:tracePt t="41417" x="2640013" y="4511675"/>
          <p14:tracePt t="41424" x="2740025" y="4548188"/>
          <p14:tracePt t="41434" x="2830513" y="4575175"/>
          <p14:tracePt t="41440" x="2932113" y="4592638"/>
          <p14:tracePt t="41449" x="3041650" y="4602163"/>
          <p14:tracePt t="41456" x="3132138" y="4602163"/>
          <p14:tracePt t="41466" x="3224213" y="4602163"/>
          <p14:tracePt t="41472" x="3314700" y="4602163"/>
          <p14:tracePt t="41480" x="3416300" y="4575175"/>
          <p14:tracePt t="41488" x="3525838" y="4529138"/>
          <p14:tracePt t="41496" x="3625850" y="4483100"/>
          <p14:tracePt t="41504" x="3725863" y="4446588"/>
          <p14:tracePt t="41512" x="3808413" y="4402138"/>
          <p14:tracePt t="41521" x="3871913" y="4365625"/>
          <p14:tracePt t="41528" x="3917950" y="4319588"/>
          <p14:tracePt t="41537" x="3954463" y="4273550"/>
          <p14:tracePt t="41544" x="3981450" y="4227513"/>
          <p14:tracePt t="41552" x="3981450" y="4183063"/>
          <p14:tracePt t="41560" x="3981450" y="4146550"/>
          <p14:tracePt t="41568" x="3981450" y="4100513"/>
          <p14:tracePt t="41576" x="3954463" y="4073525"/>
          <p14:tracePt t="41585" x="3917950" y="4027488"/>
          <p14:tracePt t="41593" x="3835400" y="3963988"/>
          <p14:tracePt t="41601" x="3716338" y="3908425"/>
          <p14:tracePt t="41608" x="3606800" y="3862388"/>
          <p14:tracePt t="41617" x="3489325" y="3825875"/>
          <p14:tracePt t="41624" x="3360738" y="3808413"/>
          <p14:tracePt t="41633" x="3232150" y="3798888"/>
          <p14:tracePt t="41640" x="3122613" y="3798888"/>
          <p14:tracePt t="41649" x="3013075" y="3798888"/>
          <p14:tracePt t="41657" x="2913063" y="3816350"/>
          <p14:tracePt t="41666" x="2822575" y="3852863"/>
          <p14:tracePt t="41672" x="2740025" y="3898900"/>
          <p14:tracePt t="41681" x="2684463" y="3944938"/>
          <p14:tracePt t="41689" x="2647950" y="4008438"/>
          <p14:tracePt t="41697" x="2630488" y="4054475"/>
          <p14:tracePt t="41705" x="2630488" y="4110038"/>
          <p14:tracePt t="41712" x="2630488" y="4164013"/>
          <p14:tracePt t="41720" x="2630488" y="4210050"/>
          <p14:tracePt t="41728" x="2667000" y="4256088"/>
          <p14:tracePt t="41736" x="2713038" y="4319588"/>
          <p14:tracePt t="41744" x="2786063" y="4373563"/>
          <p14:tracePt t="41753" x="2867025" y="4419600"/>
          <p14:tracePt t="41761" x="2959100" y="4446588"/>
          <p14:tracePt t="41768" x="3032125" y="4456113"/>
          <p14:tracePt t="41776" x="3151188" y="4465638"/>
          <p14:tracePt t="41785" x="3260725" y="4465638"/>
          <p14:tracePt t="41793" x="3351213" y="4465638"/>
          <p14:tracePt t="41801" x="3460750" y="4446588"/>
          <p14:tracePt t="41808" x="3562350" y="4438650"/>
          <p14:tracePt t="41818" x="3635375" y="4410075"/>
          <p14:tracePt t="41824" x="3716338" y="4383088"/>
          <p14:tracePt t="41833" x="3744913" y="4365625"/>
          <p14:tracePt t="41841" x="3781425" y="4346575"/>
          <p14:tracePt t="41849" x="3781425" y="4337050"/>
          <p14:tracePt t="41856" x="3789363" y="4319588"/>
          <p14:tracePt t="41868" x="3789363" y="4300538"/>
          <p14:tracePt t="41872" x="3789363" y="4283075"/>
          <p14:tracePt t="41880" x="3781425" y="4256088"/>
          <p14:tracePt t="41888" x="3735388" y="4210050"/>
          <p14:tracePt t="41897" x="3689350" y="4154488"/>
          <p14:tracePt t="41904" x="3589338" y="4117975"/>
          <p14:tracePt t="41912" x="3470275" y="4054475"/>
          <p14:tracePt t="41920" x="3324225" y="3981450"/>
          <p14:tracePt t="41928" x="3168650" y="3935413"/>
          <p14:tracePt t="41936" x="3041650" y="3908425"/>
          <p14:tracePt t="41944" x="2895600" y="3889375"/>
          <p14:tracePt t="41953" x="2786063" y="3889375"/>
          <p14:tracePt t="41961" x="2693988" y="3889375"/>
          <p14:tracePt t="41968" x="2611438" y="3898900"/>
          <p14:tracePt t="41976" x="2547938" y="3917950"/>
          <p14:tracePt t="41985" x="2501900" y="3971925"/>
          <p14:tracePt t="41992" x="2457450" y="4017963"/>
          <p14:tracePt t="42001" x="2419350" y="4064000"/>
          <p14:tracePt t="42008" x="2401888" y="4110038"/>
          <p14:tracePt t="42018" x="2401888" y="4164013"/>
          <p14:tracePt t="42024" x="2419350" y="4246563"/>
          <p14:tracePt t="42034" x="2465388" y="4329113"/>
          <p14:tracePt t="42040" x="2520950" y="4392613"/>
          <p14:tracePt t="42049" x="2566988" y="4456113"/>
          <p14:tracePt t="42056" x="2647950" y="4511675"/>
          <p14:tracePt t="42065" x="2749550" y="4565650"/>
          <p14:tracePt t="42072" x="2867025" y="4592638"/>
          <p14:tracePt t="42080" x="2995613" y="4629150"/>
          <p14:tracePt t="42088" x="3122613" y="4629150"/>
          <p14:tracePt t="42096" x="3251200" y="4629150"/>
          <p14:tracePt t="42104" x="3379788" y="4629150"/>
          <p14:tracePt t="42112" x="3525838" y="4621213"/>
          <p14:tracePt t="42120" x="3671888" y="4575175"/>
          <p14:tracePt t="42128" x="3789363" y="4548188"/>
          <p14:tracePt t="42136" x="3927475" y="4492625"/>
          <p14:tracePt t="42144" x="4017963" y="4446588"/>
          <p14:tracePt t="42152" x="4100513" y="4402138"/>
          <p14:tracePt t="42160" x="4156075" y="4356100"/>
          <p14:tracePt t="42168" x="4173538" y="4329113"/>
          <p14:tracePt t="42176" x="4192588" y="4292600"/>
          <p14:tracePt t="42185" x="4192588" y="4264025"/>
          <p14:tracePt t="42192" x="4192588" y="4237038"/>
          <p14:tracePt t="42202" x="4156075" y="4191000"/>
          <p14:tracePt t="42208" x="4090988" y="4137025"/>
          <p14:tracePt t="42217" x="3990975" y="4081463"/>
          <p14:tracePt t="42224" x="3871913" y="4027488"/>
          <p14:tracePt t="42234" x="3725863" y="3963988"/>
          <p14:tracePt t="42240" x="3552825" y="3898900"/>
          <p14:tracePt t="42249" x="3387725" y="3852863"/>
          <p14:tracePt t="42256" x="3224213" y="3825875"/>
          <p14:tracePt t="42265" x="3041650" y="3825875"/>
          <p14:tracePt t="42272" x="2895600" y="3825875"/>
          <p14:tracePt t="42280" x="2767013" y="3825875"/>
          <p14:tracePt t="42288" x="2640013" y="3844925"/>
          <p14:tracePt t="42296" x="2557463" y="3871913"/>
          <p14:tracePt t="42304" x="2493963" y="3927475"/>
          <p14:tracePt t="42312" x="2457450" y="3971925"/>
          <p14:tracePt t="42321" x="2438400" y="4017963"/>
          <p14:tracePt t="42328" x="2419350" y="4073525"/>
          <p14:tracePt t="42336" x="2419350" y="4117975"/>
          <p14:tracePt t="42344" x="2438400" y="4164013"/>
          <p14:tracePt t="42352" x="2474913" y="4210050"/>
          <p14:tracePt t="42360" x="2538413" y="4264025"/>
          <p14:tracePt t="42368" x="2620963" y="4300538"/>
          <p14:tracePt t="42376" x="2713038" y="4356100"/>
          <p14:tracePt t="42384" x="2813050" y="4373563"/>
          <p14:tracePt t="42392" x="2940050" y="4402138"/>
          <p14:tracePt t="42401" x="3068638" y="4402138"/>
          <p14:tracePt t="42408" x="3195638" y="4402138"/>
          <p14:tracePt t="42417" x="3324225" y="4402138"/>
          <p14:tracePt t="42424" x="3452813" y="4392613"/>
          <p14:tracePt t="42434" x="3552825" y="4365625"/>
          <p14:tracePt t="42440" x="3662363" y="4337050"/>
          <p14:tracePt t="42449" x="3762375" y="4300538"/>
          <p14:tracePt t="42456" x="3844925" y="4256088"/>
          <p14:tracePt t="42465" x="3908425" y="4219575"/>
          <p14:tracePt t="42472" x="3954463" y="4183063"/>
          <p14:tracePt t="42480" x="3971925" y="4154488"/>
          <p14:tracePt t="42488" x="3981450" y="4137025"/>
          <p14:tracePt t="42497" x="3981450" y="4110038"/>
          <p14:tracePt t="42505" x="3981450" y="4073525"/>
          <p14:tracePt t="42512" x="3971925" y="4044950"/>
          <p14:tracePt t="42521" x="3944938" y="4017963"/>
          <p14:tracePt t="42529" x="3890963" y="3963988"/>
          <p14:tracePt t="42537" x="3825875" y="3927475"/>
          <p14:tracePt t="42545" x="3744913" y="3871913"/>
          <p14:tracePt t="42552" x="3643313" y="3825875"/>
          <p14:tracePt t="42561" x="3533775" y="3789363"/>
          <p14:tracePt t="42568" x="3416300" y="3752850"/>
          <p14:tracePt t="42577" x="3287713" y="3725863"/>
          <p14:tracePt t="42584" x="3159125" y="3716338"/>
          <p14:tracePt t="42592" x="3049588" y="3716338"/>
          <p14:tracePt t="42601" x="2940050" y="3716338"/>
          <p14:tracePt t="42608" x="2830513" y="3716338"/>
          <p14:tracePt t="42617" x="2749550" y="3762375"/>
          <p14:tracePt t="42624" x="2667000" y="3816350"/>
          <p14:tracePt t="42633" x="2611438" y="3881438"/>
          <p14:tracePt t="42640" x="2574925" y="3963988"/>
          <p14:tracePt t="42649" x="2547938" y="4017963"/>
          <p14:tracePt t="42656" x="2530475" y="4100513"/>
          <p14:tracePt t="42665" x="2530475" y="4191000"/>
          <p14:tracePt t="42672" x="2547938" y="4256088"/>
          <p14:tracePt t="42682" x="2593975" y="4337050"/>
          <p14:tracePt t="42688" x="2676525" y="4402138"/>
          <p14:tracePt t="42696" x="2757488" y="4456113"/>
          <p14:tracePt t="42704" x="2859088" y="4519613"/>
          <p14:tracePt t="42712" x="2986088" y="4529138"/>
          <p14:tracePt t="42721" x="3114675" y="4548188"/>
          <p14:tracePt t="42728" x="3260725" y="4548188"/>
          <p14:tracePt t="42736" x="3387725" y="4548188"/>
          <p14:tracePt t="42744" x="3516313" y="4538663"/>
          <p14:tracePt t="42752" x="3662363" y="4511675"/>
          <p14:tracePt t="42760" x="3762375" y="4483100"/>
          <p14:tracePt t="42768" x="3871913" y="4456113"/>
          <p14:tracePt t="42776" x="3954463" y="4410075"/>
          <p14:tracePt t="42784" x="4000500" y="4373563"/>
          <p14:tracePt t="42792" x="4037013" y="4356100"/>
          <p14:tracePt t="42801" x="4064000" y="4337050"/>
          <p14:tracePt t="42809" x="4073525" y="4310063"/>
          <p14:tracePt t="42817" x="4073525" y="4273550"/>
          <p14:tracePt t="42824" x="4073525" y="4237038"/>
          <p14:tracePt t="42834" x="4073525" y="4191000"/>
          <p14:tracePt t="42840" x="4037013" y="4146550"/>
          <p14:tracePt t="42850" x="3971925" y="4090988"/>
          <p14:tracePt t="42856" x="3871913" y="4017963"/>
          <p14:tracePt t="42867" x="3771900" y="3963988"/>
          <p14:tracePt t="42873" x="3643313" y="3917950"/>
          <p14:tracePt t="42882" x="3525838" y="3889375"/>
          <p14:tracePt t="42889" x="3397250" y="3881438"/>
          <p14:tracePt t="42897" x="3251200" y="3862388"/>
          <p14:tracePt t="42904" x="3105150" y="3862388"/>
          <p14:tracePt t="42912" x="2976563" y="3862388"/>
          <p14:tracePt t="42920" x="2840038" y="3898900"/>
          <p14:tracePt t="42928" x="2749550" y="3944938"/>
          <p14:tracePt t="42936" x="2657475" y="4008438"/>
          <p14:tracePt t="42944" x="2611438" y="4073525"/>
          <p14:tracePt t="42953" x="2574925" y="4137025"/>
          <p14:tracePt t="42960" x="2557463" y="4200525"/>
          <p14:tracePt t="42969" x="2557463" y="4256088"/>
          <p14:tracePt t="42977" x="2574925" y="4319588"/>
          <p14:tracePt t="42984" x="2611438" y="4365625"/>
          <p14:tracePt t="42992" x="2676525" y="4419600"/>
          <p14:tracePt t="43000" x="2740025" y="4456113"/>
          <p14:tracePt t="43008" x="2822575" y="4483100"/>
          <p14:tracePt t="43017" x="2913063" y="4492625"/>
          <p14:tracePt t="43025" x="3005138" y="4511675"/>
          <p14:tracePt t="43034" x="3114675" y="4511675"/>
          <p14:tracePt t="43040" x="3214688" y="4502150"/>
          <p14:tracePt t="43049" x="3306763" y="4475163"/>
          <p14:tracePt t="43057" x="3424238" y="4446588"/>
          <p14:tracePt t="43065" x="3516313" y="4410075"/>
          <p14:tracePt t="43072" x="3598863" y="4383088"/>
          <p14:tracePt t="43081" x="3662363" y="4346575"/>
          <p14:tracePt t="43088" x="3708400" y="4310063"/>
          <p14:tracePt t="43097" x="3744913" y="4273550"/>
          <p14:tracePt t="43104" x="3762375" y="4246563"/>
          <p14:tracePt t="43112" x="3771900" y="4227513"/>
          <p14:tracePt t="43120" x="3771900" y="4200525"/>
          <p14:tracePt t="43128" x="3771900" y="4183063"/>
          <p14:tracePt t="43137" x="3762375" y="4137025"/>
          <p14:tracePt t="43145" x="3708400" y="4100513"/>
          <p14:tracePt t="43152" x="3643313" y="4044950"/>
          <p14:tracePt t="43160" x="3562350" y="4008438"/>
          <p14:tracePt t="43168" x="3452813" y="3963988"/>
          <p14:tracePt t="43176" x="3314700" y="3917950"/>
          <p14:tracePt t="43184" x="3168650" y="3889375"/>
          <p14:tracePt t="43192" x="3022600" y="3871913"/>
          <p14:tracePt t="43200" x="2876550" y="3871913"/>
          <p14:tracePt t="43209" x="2767013" y="3881438"/>
          <p14:tracePt t="43217" x="2684463" y="3908425"/>
          <p14:tracePt t="43224" x="2620963" y="3944938"/>
          <p14:tracePt t="43233" x="2584450" y="3990975"/>
          <p14:tracePt t="43240" x="2557463" y="4054475"/>
          <p14:tracePt t="43250" x="2557463" y="4110038"/>
          <p14:tracePt t="43256" x="2566988" y="4154488"/>
          <p14:tracePt t="43265" x="2603500" y="4219575"/>
          <p14:tracePt t="43272" x="2667000" y="4256088"/>
          <p14:tracePt t="43281" x="2749550" y="4292600"/>
          <p14:tracePt t="43288" x="2840038" y="4319588"/>
          <p14:tracePt t="43297" x="2949575" y="4337050"/>
          <p14:tracePt t="43304" x="3078163" y="4337050"/>
          <p14:tracePt t="43313" x="3205163" y="4337050"/>
          <p14:tracePt t="43320" x="3343275" y="4319588"/>
          <p14:tracePt t="43328" x="3470275" y="4292600"/>
          <p14:tracePt t="43336" x="3606800" y="4246563"/>
          <p14:tracePt t="43344" x="3698875" y="4200525"/>
          <p14:tracePt t="43353" x="3798888" y="4146550"/>
          <p14:tracePt t="43361" x="3881438" y="4110038"/>
          <p14:tracePt t="43368" x="3927475" y="4054475"/>
          <p14:tracePt t="43376" x="3954463" y="4027488"/>
          <p14:tracePt t="43384" x="3963988" y="3990975"/>
          <p14:tracePt t="43392" x="3963988" y="3963988"/>
          <p14:tracePt t="43400" x="3963988" y="3935413"/>
          <p14:tracePt t="43408" x="3935413" y="3908425"/>
          <p14:tracePt t="43417" x="3881438" y="3871913"/>
          <p14:tracePt t="43424" x="3762375" y="3808413"/>
          <p14:tracePt t="43434" x="3671888" y="3779838"/>
          <p14:tracePt t="43440" x="3533775" y="3752850"/>
          <p14:tracePt t="43450" x="3406775" y="3752850"/>
          <p14:tracePt t="43457" x="3297238" y="3752850"/>
          <p14:tracePt t="43466" x="3187700" y="3752850"/>
          <p14:tracePt t="43472" x="3078163" y="3771900"/>
          <p14:tracePt t="43481" x="2995613" y="3816350"/>
          <p14:tracePt t="43488" x="2913063" y="3871913"/>
          <p14:tracePt t="43497" x="2867025" y="3917950"/>
          <p14:tracePt t="43504" x="2830513" y="3963988"/>
          <p14:tracePt t="43512" x="2813050" y="4008438"/>
          <p14:tracePt t="43521" x="2813050" y="4044950"/>
          <p14:tracePt t="43528" x="2813050" y="4090988"/>
          <p14:tracePt t="43537" x="2830513" y="4117975"/>
          <p14:tracePt t="43545" x="2859088" y="4154488"/>
          <p14:tracePt t="43553" x="2903538" y="4191000"/>
          <p14:tracePt t="43560" x="2986088" y="4227513"/>
          <p14:tracePt t="43569" x="3068638" y="4256088"/>
          <p14:tracePt t="43577" x="3141663" y="4264025"/>
          <p14:tracePt t="43584" x="3232150" y="4264025"/>
          <p14:tracePt t="43592" x="3324225" y="4264025"/>
          <p14:tracePt t="43600" x="3424238" y="4264025"/>
          <p14:tracePt t="43608" x="3497263" y="4256088"/>
          <p14:tracePt t="43617" x="3598863" y="4227513"/>
          <p14:tracePt t="43624" x="3635375" y="4210050"/>
          <p14:tracePt t="43633" x="3689350" y="4173538"/>
          <p14:tracePt t="43640" x="3735388" y="4154488"/>
          <p14:tracePt t="43649" x="3744913" y="4127500"/>
          <p14:tracePt t="43656" x="3744913" y="4117975"/>
          <p14:tracePt t="43665" x="3744913" y="4100513"/>
          <p14:tracePt t="43672" x="3744913" y="4081463"/>
          <p14:tracePt t="43681" x="3735388" y="4054475"/>
          <p14:tracePt t="43688" x="3708400" y="4017963"/>
          <p14:tracePt t="43697" x="3643313" y="4000500"/>
          <p14:tracePt t="43704" x="3562350" y="3954463"/>
          <p14:tracePt t="43712" x="3470275" y="3927475"/>
          <p14:tracePt t="43720" x="3379788" y="3927475"/>
          <p14:tracePt t="43728" x="3278188" y="3927475"/>
          <p14:tracePt t="43736" x="3224213" y="3927475"/>
          <p14:tracePt t="43744" x="3168650" y="3927475"/>
          <p14:tracePt t="43752" x="3122613" y="3954463"/>
          <p14:tracePt t="43761" x="3086100" y="4000500"/>
          <p14:tracePt t="43768" x="3068638" y="4027488"/>
          <p14:tracePt t="43776" x="3059113" y="4073525"/>
          <p14:tracePt t="43784" x="3059113" y="4100513"/>
          <p14:tracePt t="43792" x="3059113" y="4146550"/>
          <p14:tracePt t="43800" x="3078163" y="4164013"/>
          <p14:tracePt t="43808" x="3105150" y="4183063"/>
          <p14:tracePt t="43816" x="3159125" y="4210050"/>
          <p14:tracePt t="43824" x="3205163" y="4219575"/>
          <p14:tracePt t="43834" x="3278188" y="4219575"/>
          <p14:tracePt t="43840" x="3351213" y="4219575"/>
          <p14:tracePt t="43850" x="3452813" y="4210050"/>
          <p14:tracePt t="43856" x="3543300" y="4183063"/>
          <p14:tracePt t="43882" x="3798888" y="4090988"/>
          <p14:tracePt t="43889" x="3844925" y="4073525"/>
          <p14:tracePt t="43897" x="3881438" y="4037013"/>
          <p14:tracePt t="43904" x="3898900" y="4008438"/>
          <p14:tracePt t="43913" x="3908425" y="3990975"/>
          <p14:tracePt t="43920" x="3908425" y="3971925"/>
          <p14:tracePt t="43928" x="3908425" y="3954463"/>
          <p14:tracePt t="43936" x="3908425" y="3935413"/>
          <p14:tracePt t="43944" x="3862388" y="3908425"/>
          <p14:tracePt t="43952" x="3798888" y="3871913"/>
          <p14:tracePt t="43960" x="3708400" y="3844925"/>
          <p14:tracePt t="43968" x="3589338" y="3816350"/>
          <p14:tracePt t="43976" x="3460750" y="3808413"/>
          <p14:tracePt t="43984" x="3351213" y="3808413"/>
          <p14:tracePt t="43992" x="3241675" y="3808413"/>
          <p14:tracePt t="44000" x="3132138" y="3825875"/>
          <p14:tracePt t="44008" x="3032125" y="3852863"/>
          <p14:tracePt t="44016" x="2913063" y="3908425"/>
          <p14:tracePt t="44024" x="2849563" y="3963988"/>
          <p14:tracePt t="44033" x="2813050" y="4044950"/>
          <p14:tracePt t="44040" x="2786063" y="4090988"/>
          <p14:tracePt t="44050" x="2776538" y="4146550"/>
          <p14:tracePt t="44056" x="2776538" y="4200525"/>
          <p14:tracePt t="44066" x="2776538" y="4264025"/>
          <p14:tracePt t="44072" x="2794000" y="4292600"/>
          <p14:tracePt t="44082" x="2830513" y="4337050"/>
          <p14:tracePt t="44088" x="2895600" y="4373563"/>
          <p14:tracePt t="44097" x="2959100" y="4402138"/>
          <p14:tracePt t="44104" x="3032125" y="4419600"/>
          <p14:tracePt t="44113" x="3132138" y="4429125"/>
          <p14:tracePt t="44120" x="3205163" y="4429125"/>
          <p14:tracePt t="44129" x="3297238" y="4429125"/>
          <p14:tracePt t="44136" x="3406775" y="4419600"/>
          <p14:tracePt t="44144" x="3506788" y="4392613"/>
          <p14:tracePt t="44152" x="3579813" y="4383088"/>
          <p14:tracePt t="44161" x="3643313" y="4356100"/>
          <p14:tracePt t="44168" x="3708400" y="4337050"/>
          <p14:tracePt t="44176" x="3735388" y="4329113"/>
          <p14:tracePt t="44184" x="3762375" y="4300538"/>
          <p14:tracePt t="44192" x="3771900" y="4283075"/>
          <p14:tracePt t="44200" x="3771900" y="4273550"/>
          <p14:tracePt t="44216" x="3771900" y="4256088"/>
          <p14:tracePt t="44224" x="3725863" y="4219575"/>
          <p14:tracePt t="44233" x="3643313" y="4191000"/>
          <p14:tracePt t="44241" x="3525838" y="4146550"/>
          <p14:tracePt t="44249" x="3416300" y="4117975"/>
          <p14:tracePt t="44257" x="3324225" y="4117975"/>
          <p14:tracePt t="44266" x="3232150" y="4117975"/>
          <p14:tracePt t="44272" x="3168650" y="4127500"/>
          <p14:tracePt t="44281" x="3122613" y="4154488"/>
          <p14:tracePt t="44288" x="3105150" y="4183063"/>
          <p14:tracePt t="44297" x="3095625" y="4219575"/>
          <p14:tracePt t="44304" x="3086100" y="4246563"/>
          <p14:tracePt t="44314" x="3086100" y="4292600"/>
          <p14:tracePt t="44320" x="3095625" y="4319588"/>
          <p14:tracePt t="44328" x="3122613" y="4346575"/>
          <p14:tracePt t="44336" x="3159125" y="4365625"/>
          <p14:tracePt t="44344" x="3195638" y="4373563"/>
          <p14:tracePt t="44352" x="3224213" y="4373563"/>
          <p14:tracePt t="44360" x="3270250" y="4373563"/>
          <p14:tracePt t="44368" x="3306763" y="4373563"/>
          <p14:tracePt t="44377" x="3343275" y="4373563"/>
          <p14:tracePt t="44384" x="3370263" y="4365625"/>
          <p14:tracePt t="44393" x="3387725" y="4356100"/>
          <p14:tracePt t="44401" x="3406775" y="4346575"/>
          <p14:tracePt t="44409" x="3416300" y="4337050"/>
          <p14:tracePt t="44416" x="3424238" y="4329113"/>
          <p14:tracePt t="44425" x="3424238" y="4319588"/>
          <p14:tracePt t="44440" x="3424238" y="4310063"/>
          <p14:tracePt t="44456" x="3424238" y="4300538"/>
          <p14:tracePt t="45024" x="3433763" y="4319588"/>
          <p14:tracePt t="45032" x="3452813" y="4365625"/>
          <p14:tracePt t="45040" x="3525838" y="4438650"/>
          <p14:tracePt t="45049" x="3606800" y="4492625"/>
          <p14:tracePt t="45056" x="3735388" y="4529138"/>
          <p14:tracePt t="45065" x="3881438" y="4565650"/>
          <p14:tracePt t="45073" x="4044950" y="4575175"/>
          <p14:tracePt t="45081" x="4229100" y="4575175"/>
          <p14:tracePt t="45088" x="4392613" y="4575175"/>
          <p14:tracePt t="45097" x="4575175" y="4575175"/>
          <p14:tracePt t="45104" x="4757738" y="4575175"/>
          <p14:tracePt t="45113" x="4940300" y="4556125"/>
          <p14:tracePt t="45121" x="5122863" y="4556125"/>
          <p14:tracePt t="45129" x="5268913" y="4556125"/>
          <p14:tracePt t="45136" x="5434013" y="4538663"/>
          <p14:tracePt t="45144" x="5580063" y="4538663"/>
          <p14:tracePt t="45152" x="5745163" y="4511675"/>
          <p14:tracePt t="45160" x="5891213" y="4483100"/>
          <p14:tracePt t="45169" x="6018213" y="4456113"/>
          <p14:tracePt t="45176" x="6154738" y="4410075"/>
          <p14:tracePt t="45184" x="6256338" y="4365625"/>
          <p14:tracePt t="45192" x="6356350" y="4310063"/>
          <p14:tracePt t="45200" x="6429375" y="4273550"/>
          <p14:tracePt t="45208" x="6502400" y="4219575"/>
          <p14:tracePt t="45216" x="6529388" y="4183063"/>
          <p14:tracePt t="45225" x="6565900" y="4154488"/>
          <p14:tracePt t="45232" x="6584950" y="4117975"/>
          <p14:tracePt t="45240" x="6602413" y="4090988"/>
          <p14:tracePt t="45249" x="6602413" y="4073525"/>
          <p14:tracePt t="45256" x="6611938" y="4064000"/>
          <p14:tracePt t="45265" x="6621463" y="4044950"/>
          <p14:tracePt t="45297" x="6630988" y="4044950"/>
          <p14:tracePt t="45304" x="6638925" y="4044950"/>
          <p14:tracePt t="45313" x="6648450" y="4044950"/>
          <p14:tracePt t="45320" x="6684963" y="4044950"/>
          <p14:tracePt t="45329" x="6711950" y="4044950"/>
          <p14:tracePt t="45336" x="6748463" y="4044950"/>
          <p14:tracePt t="45345" x="6821488" y="4044950"/>
          <p14:tracePt t="45352" x="6894513" y="4037013"/>
          <p14:tracePt t="45360" x="6977063" y="4027488"/>
          <p14:tracePt t="45369" x="7050088" y="4000500"/>
          <p14:tracePt t="45376" x="7132638" y="3971925"/>
          <p14:tracePt t="45384" x="7196138" y="3944938"/>
          <p14:tracePt t="45392" x="7251700" y="3935413"/>
          <p14:tracePt t="45400" x="7296150" y="3917950"/>
          <p14:tracePt t="45408" x="7334250" y="3889375"/>
          <p14:tracePt t="45416" x="7342188" y="3862388"/>
          <p14:tracePt t="45424" x="7361238" y="3844925"/>
          <p14:tracePt t="45432" x="7370763" y="3816350"/>
          <p14:tracePt t="45440" x="7378700" y="3779838"/>
          <p14:tracePt t="45449" x="7378700" y="3725863"/>
          <p14:tracePt t="45456" x="7378700" y="3670300"/>
          <p14:tracePt t="45466" x="7378700" y="3597275"/>
          <p14:tracePt t="45472" x="7370763" y="3552825"/>
          <p14:tracePt t="45482" x="7351713" y="3516313"/>
          <p14:tracePt t="45488" x="7342188" y="3479800"/>
          <p14:tracePt t="45497" x="7342188" y="3460750"/>
          <p14:tracePt t="45504" x="7334250" y="3443288"/>
          <p14:tracePt t="45601" x="7334250" y="3433763"/>
          <p14:tracePt t="45704" x="7324725" y="3443288"/>
          <p14:tracePt t="45713" x="7305675" y="3487738"/>
          <p14:tracePt t="45720" x="7269163" y="3533775"/>
          <p14:tracePt t="45729" x="7215188" y="3597275"/>
          <p14:tracePt t="45737" x="7150100" y="3689350"/>
          <p14:tracePt t="45745" x="7013575" y="3789363"/>
          <p14:tracePt t="45752" x="6877050" y="3881438"/>
          <p14:tracePt t="45761" x="6721475" y="3963988"/>
          <p14:tracePt t="45768" x="6557963" y="4008438"/>
          <p14:tracePt t="45777" x="6292850" y="4054475"/>
          <p14:tracePt t="45784" x="6027738" y="4054475"/>
          <p14:tracePt t="45793" x="5689600" y="4054475"/>
          <p14:tracePt t="45800" x="5314950" y="4054475"/>
          <p14:tracePt t="45808" x="4886325" y="3971925"/>
          <p14:tracePt t="45817" x="4411663" y="3908425"/>
          <p14:tracePt t="45825" x="3881438" y="3852863"/>
          <p14:tracePt t="45832" x="3387725" y="3808413"/>
          <p14:tracePt t="45840" x="2886075" y="3735388"/>
          <p14:tracePt t="45849" x="2411413" y="3670300"/>
          <p14:tracePt t="45856" x="1963738" y="3643313"/>
          <p14:tracePt t="45865" x="1616075" y="3625850"/>
          <p14:tracePt t="45872" x="1350963" y="3625850"/>
          <p14:tracePt t="45882" x="1168400" y="3606800"/>
          <p14:tracePt t="45898" x="968375" y="3597275"/>
          <p14:tracePt t="45904" x="941388" y="3597275"/>
          <p14:tracePt t="45952" x="958850" y="3597275"/>
          <p14:tracePt t="45960" x="995363" y="3597275"/>
          <p14:tracePt t="45968" x="1022350" y="3597275"/>
          <p14:tracePt t="45976" x="1050925" y="3597275"/>
          <p14:tracePt t="45984" x="1068388" y="3597275"/>
          <p14:tracePt t="45992" x="1095375" y="3597275"/>
          <p14:tracePt t="46000" x="1114425" y="3606800"/>
          <p14:tracePt t="46008" x="1150938" y="3625850"/>
          <p14:tracePt t="46016" x="1187450" y="3643313"/>
          <p14:tracePt t="46024" x="1250950" y="3670300"/>
          <p14:tracePt t="46033" x="1314450" y="3706813"/>
          <p14:tracePt t="46040" x="1360488" y="3735388"/>
          <p14:tracePt t="46048" x="1423988" y="3752850"/>
          <p14:tracePt t="46056" x="1470025" y="3771900"/>
          <p14:tracePt t="46065" x="1497013" y="3779838"/>
          <p14:tracePt t="46072" x="1506538" y="3779838"/>
          <p14:tracePt t="46114" x="1489075" y="3779838"/>
          <p14:tracePt t="46120" x="1460500" y="3789363"/>
          <p14:tracePt t="46128" x="1416050" y="3798888"/>
          <p14:tracePt t="46136" x="1350963" y="3808413"/>
          <p14:tracePt t="46146" x="1277938" y="3825875"/>
          <p14:tracePt t="46152" x="1204913" y="3825875"/>
          <p14:tracePt t="46160" x="1141413" y="3835400"/>
          <p14:tracePt t="46168" x="1104900" y="3844925"/>
          <p14:tracePt t="46176" x="1068388" y="3852863"/>
          <p14:tracePt t="46184" x="1050925" y="3862388"/>
          <p14:tracePt t="46192" x="1050925" y="3871913"/>
          <p14:tracePt t="46200" x="1050925" y="3881438"/>
          <p14:tracePt t="46208" x="1050925" y="3898900"/>
          <p14:tracePt t="46216" x="1068388" y="3927475"/>
          <p14:tracePt t="46224" x="1114425" y="3963988"/>
          <p14:tracePt t="46232" x="1177925" y="4017963"/>
          <p14:tracePt t="46240" x="1296988" y="4073525"/>
          <p14:tracePt t="46248" x="1406525" y="4117975"/>
          <p14:tracePt t="46257" x="1533525" y="4127500"/>
          <p14:tracePt t="46265" x="1671638" y="4154488"/>
          <p14:tracePt t="46272" x="1781175" y="4154488"/>
          <p14:tracePt t="46281" x="1890713" y="4154488"/>
          <p14:tracePt t="46288" x="1963738" y="4154488"/>
          <p14:tracePt t="46298" x="2017713" y="4154488"/>
          <p14:tracePt t="46304" x="2046288" y="4154488"/>
          <p14:tracePt t="46314" x="2063750" y="4154488"/>
          <p14:tracePt t="46320" x="2073275" y="4154488"/>
          <p14:tracePt t="46360" x="2036763" y="4154488"/>
          <p14:tracePt t="46368" x="1981200" y="4173538"/>
          <p14:tracePt t="46376" x="1908175" y="4173538"/>
          <p14:tracePt t="46384" x="1817688" y="4183063"/>
          <p14:tracePt t="46392" x="1725613" y="4183063"/>
          <p14:tracePt t="46400" x="1606550" y="4200525"/>
          <p14:tracePt t="46408" x="1516063" y="4210050"/>
          <p14:tracePt t="46416" x="1460500" y="4210050"/>
          <p14:tracePt t="46424" x="1397000" y="4219575"/>
          <p14:tracePt t="46432" x="1370013" y="4219575"/>
          <p14:tracePt t="46440" x="1343025" y="4237038"/>
          <p14:tracePt t="46448" x="1333500" y="4237038"/>
          <p14:tracePt t="46456" x="1323975" y="4237038"/>
          <p14:tracePt t="46481" x="1323975" y="4246563"/>
          <p14:tracePt t="46489" x="1343025" y="4256088"/>
          <p14:tracePt t="46497" x="1370013" y="4264025"/>
          <p14:tracePt t="46505" x="1416050" y="4273550"/>
          <p14:tracePt t="46513" x="1460500" y="4300538"/>
          <p14:tracePt t="46521" x="1516063" y="4300538"/>
          <p14:tracePt t="46529" x="1570038" y="4310063"/>
          <p14:tracePt t="46536" x="1625600" y="4310063"/>
          <p14:tracePt t="46545" x="1689100" y="4310063"/>
          <p14:tracePt t="46552" x="1744663" y="4310063"/>
          <p14:tracePt t="46561" x="1817688" y="4310063"/>
          <p14:tracePt t="46568" x="1854200" y="4310063"/>
          <p14:tracePt t="46576" x="1890713" y="4310063"/>
          <p14:tracePt t="46585" x="1908175" y="4310063"/>
          <p14:tracePt t="46633" x="1900238" y="4300538"/>
          <p14:tracePt t="46641" x="1854200" y="4300538"/>
          <p14:tracePt t="46648" x="1781175" y="4292600"/>
          <p14:tracePt t="46657" x="1708150" y="4283075"/>
          <p14:tracePt t="46664" x="1598613" y="4264025"/>
          <p14:tracePt t="46673" x="1470025" y="4256088"/>
          <p14:tracePt t="46681" x="1379538" y="4256088"/>
          <p14:tracePt t="46689" x="1277938" y="4256088"/>
          <p14:tracePt t="46697" x="1204913" y="4256088"/>
          <p14:tracePt t="46705" x="1168400" y="4256088"/>
          <p14:tracePt t="46713" x="1123950" y="4256088"/>
          <p14:tracePt t="46721" x="1104900" y="4256088"/>
          <p14:tracePt t="46760" x="1123950" y="4256088"/>
          <p14:tracePt t="46768" x="1160463" y="4256088"/>
          <p14:tracePt t="46777" x="1214438" y="4256088"/>
          <p14:tracePt t="46784" x="1287463" y="4256088"/>
          <p14:tracePt t="46792" x="1360488" y="4256088"/>
          <p14:tracePt t="46800" x="1433513" y="4256088"/>
          <p14:tracePt t="46808" x="1525588" y="4256088"/>
          <p14:tracePt t="46817" x="1589088" y="4256088"/>
          <p14:tracePt t="46824" x="1644650" y="4256088"/>
          <p14:tracePt t="46832" x="1681163" y="4256088"/>
          <p14:tracePt t="46840" x="1717675" y="4256088"/>
          <p14:tracePt t="46888" x="1708150" y="4256088"/>
          <p14:tracePt t="46897" x="1662113" y="4246563"/>
          <p14:tracePt t="46904" x="1589088" y="4246563"/>
          <p14:tracePt t="46913" x="1489075" y="4227513"/>
          <p14:tracePt t="46921" x="1379538" y="4227513"/>
          <p14:tracePt t="46929" x="1306513" y="4219575"/>
          <p14:tracePt t="46936" x="1233488" y="4219575"/>
          <p14:tracePt t="46945" x="1204913" y="4219575"/>
          <p14:tracePt t="46952" x="1187450" y="4219575"/>
          <p14:tracePt t="46960" x="1177925" y="4219575"/>
          <p14:tracePt t="46992" x="1187450" y="4219575"/>
          <p14:tracePt t="47000" x="1214438" y="4219575"/>
          <p14:tracePt t="47008" x="1250950" y="4219575"/>
          <p14:tracePt t="47016" x="1306513" y="4219575"/>
          <p14:tracePt t="47024" x="1387475" y="4219575"/>
          <p14:tracePt t="47032" x="1460500" y="4219575"/>
          <p14:tracePt t="47041" x="1533525" y="4219575"/>
          <p14:tracePt t="47048" x="1570038" y="4219575"/>
          <p14:tracePt t="47056" x="1616075" y="4219575"/>
          <p14:tracePt t="47064" x="1644650" y="4219575"/>
          <p14:tracePt t="47072" x="1652588" y="4219575"/>
          <p14:tracePt t="47104" x="1644650" y="4219575"/>
          <p14:tracePt t="47113" x="1625600" y="4210050"/>
          <p14:tracePt t="47120" x="1589088" y="4210050"/>
          <p14:tracePt t="47130" x="1533525" y="4210050"/>
          <p14:tracePt t="47137" x="1452563" y="4210050"/>
          <p14:tracePt t="47145" x="1416050" y="4210050"/>
          <p14:tracePt t="47153" x="1370013" y="4210050"/>
          <p14:tracePt t="47161" x="1333500" y="4210050"/>
          <p14:tracePt t="47168" x="1314450" y="4210050"/>
          <p14:tracePt t="47177" x="1306513" y="4210050"/>
          <p14:tracePt t="47185" x="1306513" y="4219575"/>
          <p14:tracePt t="47240" x="1314450" y="4219575"/>
          <p14:tracePt t="47248" x="1343025" y="4227513"/>
          <p14:tracePt t="47256" x="1423988" y="4237038"/>
          <p14:tracePt t="47264" x="1525588" y="4237038"/>
          <p14:tracePt t="47273" x="1635125" y="4256088"/>
          <p14:tracePt t="47281" x="1781175" y="4256088"/>
          <p14:tracePt t="47288" x="1908175" y="4256088"/>
          <p14:tracePt t="47298" x="2036763" y="4256088"/>
          <p14:tracePt t="47304" x="2146300" y="4256088"/>
          <p14:tracePt t="47313" x="2255838" y="4256088"/>
          <p14:tracePt t="47321" x="2328863" y="4256088"/>
          <p14:tracePt t="47329" x="2355850" y="4256088"/>
          <p14:tracePt t="47336" x="2374900" y="4256088"/>
          <p14:tracePt t="47368" x="2355850" y="4256088"/>
          <p14:tracePt t="47377" x="2301875" y="4256088"/>
          <p14:tracePt t="47384" x="2228850" y="4256088"/>
          <p14:tracePt t="47392" x="2119313" y="4273550"/>
          <p14:tracePt t="47400" x="2000250" y="4283075"/>
          <p14:tracePt t="47408" x="1890713" y="4300538"/>
          <p14:tracePt t="47416" x="1781175" y="4346575"/>
          <p14:tracePt t="47424" x="1681163" y="4373563"/>
          <p14:tracePt t="47432" x="1616075" y="4410075"/>
          <p14:tracePt t="47440" x="1552575" y="4438650"/>
          <p14:tracePt t="47448" x="1506538" y="4456113"/>
          <p14:tracePt t="47457" x="1489075" y="4475163"/>
          <p14:tracePt t="47464" x="1489075" y="4483100"/>
          <p14:tracePt t="47481" x="1489075" y="4492625"/>
          <p14:tracePt t="47489" x="1497013" y="4492625"/>
          <p14:tracePt t="47497" x="1543050" y="4492625"/>
          <p14:tracePt t="47504" x="1606550" y="4492625"/>
          <p14:tracePt t="47514" x="1717675" y="4483100"/>
          <p14:tracePt t="47520" x="1844675" y="4483100"/>
          <p14:tracePt t="47529" x="2009775" y="4475163"/>
          <p14:tracePt t="47536" x="2173288" y="4456113"/>
          <p14:tracePt t="47545" x="2355850" y="4438650"/>
          <p14:tracePt t="47552" x="2557463" y="4429125"/>
          <p14:tracePt t="47561" x="2740025" y="4429125"/>
          <p14:tracePt t="47568" x="2940050" y="4429125"/>
          <p14:tracePt t="47577" x="3105150" y="4410075"/>
          <p14:tracePt t="47585" x="3251200" y="4410075"/>
          <p14:tracePt t="47592" x="3379788" y="4392613"/>
          <p14:tracePt t="47600" x="3433763" y="4392613"/>
          <p14:tracePt t="47608" x="3479800" y="4383088"/>
          <p14:tracePt t="47640" x="3470275" y="4383088"/>
          <p14:tracePt t="47648" x="3416300" y="4383088"/>
          <p14:tracePt t="47657" x="3324225" y="4383088"/>
          <p14:tracePt t="47664" x="3178175" y="4373563"/>
          <p14:tracePt t="47672" x="3013075" y="4373563"/>
          <p14:tracePt t="47681" x="2813050" y="4356100"/>
          <p14:tracePt t="47688" x="2630488" y="4337050"/>
          <p14:tracePt t="47697" x="2428875" y="4337050"/>
          <p14:tracePt t="47705" x="2246313" y="4329113"/>
          <p14:tracePt t="47713" x="2082800" y="4329113"/>
          <p14:tracePt t="47720" x="1973263" y="4329113"/>
          <p14:tracePt t="47729" x="1900238" y="4329113"/>
          <p14:tracePt t="47736" x="1871663" y="4329113"/>
          <p14:tracePt t="47792" x="1900238" y="4329113"/>
          <p14:tracePt t="47800" x="1927225" y="4310063"/>
          <p14:tracePt t="47808" x="1954213" y="4300538"/>
          <p14:tracePt t="47816" x="1990725" y="4292600"/>
          <p14:tracePt t="47825" x="2000250" y="4292600"/>
          <p14:tracePt t="47856" x="2000250" y="4283075"/>
          <p14:tracePt t="47872" x="1981200" y="4273550"/>
          <p14:tracePt t="47880" x="1936750" y="4273550"/>
          <p14:tracePt t="47888" x="1871663" y="4273550"/>
          <p14:tracePt t="47897" x="1771650" y="4273550"/>
          <p14:tracePt t="47905" x="1662113" y="4264025"/>
          <p14:tracePt t="47914" x="1533525" y="4264025"/>
          <p14:tracePt t="47920" x="1387475" y="4246563"/>
          <p14:tracePt t="47929" x="1260475" y="4219575"/>
          <p14:tracePt t="47936" x="1141413" y="4210050"/>
          <p14:tracePt t="47945" x="1068388" y="4210050"/>
          <p14:tracePt t="47952" x="995363" y="4191000"/>
          <p14:tracePt t="47961" x="949325" y="4191000"/>
          <p14:tracePt t="47968" x="941388" y="4191000"/>
          <p14:tracePt t="48008" x="949325" y="4183063"/>
          <p14:tracePt t="48016" x="985838" y="4173538"/>
          <p14:tracePt t="48024" x="1031875" y="4164013"/>
          <p14:tracePt t="48033" x="1068388" y="4164013"/>
          <p14:tracePt t="48040" x="1123950" y="4154488"/>
          <p14:tracePt t="48048" x="1160463" y="4146550"/>
          <p14:tracePt t="48057" x="1187450" y="4146550"/>
          <p14:tracePt t="48064" x="1204913" y="4127500"/>
          <p14:tracePt t="48073" x="1214438" y="4127500"/>
          <p14:tracePt t="48120" x="1196975" y="4127500"/>
          <p14:tracePt t="48129" x="1168400" y="4127500"/>
          <p14:tracePt t="48136" x="1123950" y="4127500"/>
          <p14:tracePt t="48145" x="1068388" y="4127500"/>
          <p14:tracePt t="48152" x="1031875" y="4127500"/>
          <p14:tracePt t="48161" x="1004888" y="4127500"/>
          <p14:tracePt t="48168" x="985838" y="4127500"/>
          <p14:tracePt t="48178" x="977900" y="4127500"/>
          <p14:tracePt t="48184" x="968375" y="4127500"/>
          <p14:tracePt t="48232" x="985838" y="4127500"/>
          <p14:tracePt t="48240" x="1014413" y="4127500"/>
          <p14:tracePt t="48248" x="1068388" y="4137025"/>
          <p14:tracePt t="48256" x="1150938" y="4137025"/>
          <p14:tracePt t="48264" x="1223963" y="4137025"/>
          <p14:tracePt t="48272" x="1277938" y="4137025"/>
          <p14:tracePt t="48281" x="1350963" y="4137025"/>
          <p14:tracePt t="48288" x="1423988" y="4137025"/>
          <p14:tracePt t="48297" x="1497013" y="4137025"/>
          <p14:tracePt t="48304" x="1570038" y="4137025"/>
          <p14:tracePt t="48313" x="1671638" y="4137025"/>
          <p14:tracePt t="48320" x="1762125" y="4146550"/>
          <p14:tracePt t="48329" x="1817688" y="4146550"/>
          <p14:tracePt t="48336" x="1863725" y="4146550"/>
          <p14:tracePt t="48346" x="1890713" y="4154488"/>
          <p14:tracePt t="48384" x="1881188" y="4154488"/>
          <p14:tracePt t="48392" x="1854200" y="4154488"/>
          <p14:tracePt t="48400" x="1798638" y="4154488"/>
          <p14:tracePt t="48408" x="1735138" y="4154488"/>
          <p14:tracePt t="48416" x="1644650" y="4154488"/>
          <p14:tracePt t="48424" x="1552575" y="4154488"/>
          <p14:tracePt t="48432" x="1479550" y="4154488"/>
          <p14:tracePt t="48440" x="1406525" y="4164013"/>
          <p14:tracePt t="48448" x="1350963" y="4164013"/>
          <p14:tracePt t="48456" x="1287463" y="4173538"/>
          <p14:tracePt t="48464" x="1250950" y="4173538"/>
          <p14:tracePt t="48472" x="1204913" y="4173538"/>
          <p14:tracePt t="48480" x="1187450" y="4173538"/>
          <p14:tracePt t="48488" x="1168400" y="4173538"/>
          <p14:tracePt t="48496" x="1160463" y="4173538"/>
          <p14:tracePt t="48648" x="1150938" y="4173538"/>
          <p14:tracePt t="48656" x="1141413" y="4173538"/>
          <p14:tracePt t="48664" x="1114425" y="4173538"/>
          <p14:tracePt t="48672" x="1087438" y="4173538"/>
          <p14:tracePt t="48680" x="1041400" y="4173538"/>
          <p14:tracePt t="48688" x="1004888" y="4164013"/>
          <p14:tracePt t="48697" x="941388" y="4154488"/>
          <p14:tracePt t="48704" x="885825" y="4137025"/>
          <p14:tracePt t="48713" x="803275" y="4127500"/>
          <p14:tracePt t="48720" x="766763" y="4127500"/>
          <p14:tracePt t="48730" x="749300" y="4127500"/>
          <p14:tracePt t="48784" x="785813" y="4127500"/>
          <p14:tracePt t="48792" x="822325" y="4127500"/>
          <p14:tracePt t="48800" x="895350" y="4127500"/>
          <p14:tracePt t="48808" x="968375" y="4137025"/>
          <p14:tracePt t="48817" x="1041400" y="4137025"/>
          <p14:tracePt t="48824" x="1150938" y="4137025"/>
          <p14:tracePt t="48832" x="1241425" y="4137025"/>
          <p14:tracePt t="48840" x="1350963" y="4137025"/>
          <p14:tracePt t="48848" x="1452563" y="4137025"/>
          <p14:tracePt t="48856" x="1525588" y="4137025"/>
          <p14:tracePt t="48864" x="1598613" y="4137025"/>
          <p14:tracePt t="48880" x="1671638" y="4137025"/>
          <p14:tracePt t="48881" x="1698625" y="4137025"/>
          <p14:tracePt t="48888" x="1735138" y="4127500"/>
          <p14:tracePt t="48896" x="1735138" y="4117975"/>
          <p14:tracePt t="48904" x="1735138" y="4110038"/>
          <p14:tracePt t="48913" x="1735138" y="4100513"/>
          <p14:tracePt t="48920" x="1725613" y="4100513"/>
          <p14:tracePt t="48929" x="1708150" y="4073525"/>
          <p14:tracePt t="48936" x="1662113" y="4054475"/>
          <p14:tracePt t="48946" x="1579563" y="4044950"/>
          <p14:tracePt t="48952" x="1506538" y="4017963"/>
          <p14:tracePt t="48961" x="1416050" y="4017963"/>
          <p14:tracePt t="48968" x="1333500" y="4017963"/>
          <p14:tracePt t="48977" x="1260475" y="4017963"/>
          <p14:tracePt t="48984" x="1187450" y="4017963"/>
          <p14:tracePt t="48994" x="1095375" y="4037013"/>
          <p14:tracePt t="49000" x="995363" y="4064000"/>
          <p14:tracePt t="49009" x="912813" y="4081463"/>
          <p14:tracePt t="49016" x="868363" y="4110038"/>
          <p14:tracePt t="49024" x="831850" y="4127500"/>
          <p14:tracePt t="49032" x="812800" y="4146550"/>
          <p14:tracePt t="49040" x="812800" y="4154488"/>
          <p14:tracePt t="49048" x="812800" y="4164013"/>
          <p14:tracePt t="49056" x="812800" y="4183063"/>
          <p14:tracePt t="49064" x="849313" y="4191000"/>
          <p14:tracePt t="49072" x="885825" y="4200525"/>
          <p14:tracePt t="49081" x="968375" y="4219575"/>
          <p14:tracePt t="49088" x="1041400" y="4219575"/>
          <p14:tracePt t="49096" x="1131888" y="4219575"/>
          <p14:tracePt t="49104" x="1241425" y="4219575"/>
          <p14:tracePt t="49113" x="1333500" y="4219575"/>
          <p14:tracePt t="49121" x="1423988" y="4219575"/>
          <p14:tracePt t="49129" x="1516063" y="4219575"/>
          <p14:tracePt t="49136" x="1598613" y="4210050"/>
          <p14:tracePt t="49145" x="1652588" y="4210050"/>
          <p14:tracePt t="49153" x="1689100" y="4200525"/>
          <p14:tracePt t="49161" x="1717675" y="4191000"/>
          <p14:tracePt t="49200" x="1698625" y="4183063"/>
          <p14:tracePt t="49209" x="1681163" y="4173538"/>
          <p14:tracePt t="49216" x="1644650" y="4164013"/>
          <p14:tracePt t="49224" x="1598613" y="4164013"/>
          <p14:tracePt t="49232" x="1562100" y="4164013"/>
          <p14:tracePt t="49240" x="1516063" y="4164013"/>
          <p14:tracePt t="49248" x="1479550" y="4164013"/>
          <p14:tracePt t="49256" x="1433513" y="4164013"/>
          <p14:tracePt t="49265" x="1406525" y="4164013"/>
          <p14:tracePt t="49272" x="1370013" y="4164013"/>
          <p14:tracePt t="49280" x="1350963" y="4164013"/>
          <p14:tracePt t="49288" x="1314450" y="4154488"/>
          <p14:tracePt t="49296" x="1287463" y="4154488"/>
          <p14:tracePt t="49304" x="1277938" y="4154488"/>
          <p14:tracePt t="49352" x="1277938" y="4146550"/>
          <p14:tracePt t="49362" x="1277938" y="4127500"/>
          <p14:tracePt t="49368" x="1277938" y="4110038"/>
          <p14:tracePt t="49376" x="1296988" y="4081463"/>
          <p14:tracePt t="49384" x="1306513" y="4054475"/>
          <p14:tracePt t="49393" x="1314450" y="4017963"/>
          <p14:tracePt t="49400" x="1314450" y="3981450"/>
          <p14:tracePt t="49409" x="1323975" y="3935413"/>
          <p14:tracePt t="49416" x="1323975" y="3881438"/>
          <p14:tracePt t="49425" x="1323975" y="3825875"/>
          <p14:tracePt t="49432" x="1323975" y="3771900"/>
          <p14:tracePt t="49440" x="1323975" y="3706813"/>
          <p14:tracePt t="49448" x="1296988" y="3625850"/>
          <p14:tracePt t="49456" x="1270000" y="3552825"/>
          <p14:tracePt t="49464" x="1214438" y="3470275"/>
          <p14:tracePt t="49472" x="1141413" y="3370263"/>
          <p14:tracePt t="49481" x="1068388" y="3268663"/>
          <p14:tracePt t="49488" x="995363" y="3187700"/>
          <p14:tracePt t="49496" x="931863" y="3114675"/>
          <p14:tracePt t="49505" x="895350" y="3068638"/>
          <p14:tracePt t="49512" x="876300" y="3041650"/>
          <p14:tracePt t="49520" x="858838" y="3005138"/>
          <p14:tracePt t="49529" x="849313" y="2986088"/>
          <p14:tracePt t="49616" x="849313" y="2995613"/>
          <p14:tracePt t="49625" x="849313" y="3049588"/>
          <p14:tracePt t="49633" x="849313" y="3122613"/>
          <p14:tracePt t="49640" x="849313" y="3232150"/>
          <p14:tracePt t="49649" x="849313" y="3360738"/>
          <p14:tracePt t="49656" x="868363" y="3497263"/>
          <p14:tracePt t="49664" x="868363" y="3643313"/>
          <p14:tracePt t="49672" x="868363" y="3771900"/>
          <p14:tracePt t="49680" x="868363" y="3881438"/>
          <p14:tracePt t="49689" x="868363" y="3990975"/>
          <p14:tracePt t="49697" x="868363" y="4064000"/>
          <p14:tracePt t="49704" x="868363" y="4100513"/>
          <p14:tracePt t="49712" x="868363" y="4146550"/>
          <p14:tracePt t="49721" x="868363" y="4164013"/>
          <p14:tracePt t="49737" x="868363" y="4173538"/>
          <p14:tracePt t="49752" x="868363" y="4183063"/>
          <p14:tracePt t="49769" x="868363" y="4191000"/>
          <p14:tracePt t="49784" x="868363" y="4200525"/>
          <p14:tracePt t="50008" x="876300" y="4164013"/>
          <p14:tracePt t="50016" x="904875" y="4064000"/>
          <p14:tracePt t="50024" x="904875" y="3971925"/>
          <p14:tracePt t="50032" x="912813" y="3862388"/>
          <p14:tracePt t="50040" x="912813" y="3752850"/>
          <p14:tracePt t="50048" x="912813" y="3625850"/>
          <p14:tracePt t="50057" x="912813" y="3516313"/>
          <p14:tracePt t="50064" x="912813" y="3387725"/>
          <p14:tracePt t="50072" x="912813" y="3260725"/>
          <p14:tracePt t="50080" x="895350" y="3114675"/>
          <p14:tracePt t="50088" x="849313" y="2976563"/>
          <p14:tracePt t="50096" x="803275" y="2813050"/>
          <p14:tracePt t="50104" x="730250" y="2674938"/>
          <p14:tracePt t="50112" x="666750" y="2547938"/>
          <p14:tracePt t="50120" x="593725" y="2428875"/>
          <p14:tracePt t="50129" x="557213" y="2346325"/>
          <p14:tracePt t="50136" x="520700" y="2282825"/>
          <p14:tracePt t="50145" x="501650" y="2219325"/>
          <p14:tracePt t="50152" x="493713" y="2192338"/>
          <p14:tracePt t="50161" x="493713" y="2173288"/>
          <p14:tracePt t="50168" x="493713" y="2155825"/>
          <p14:tracePt t="50178" x="493713" y="2146300"/>
          <p14:tracePt t="50240" x="493713" y="2155825"/>
          <p14:tracePt t="50248" x="501650" y="2200275"/>
          <p14:tracePt t="50256" x="520700" y="2255838"/>
          <p14:tracePt t="50264" x="530225" y="2355850"/>
          <p14:tracePt t="50272" x="557213" y="2484438"/>
          <p14:tracePt t="50280" x="574675" y="2611438"/>
          <p14:tracePt t="50288" x="620713" y="2784475"/>
          <p14:tracePt t="50296" x="647700" y="2949575"/>
          <p14:tracePt t="50304" x="684213" y="3114675"/>
          <p14:tracePt t="50312" x="712788" y="3278188"/>
          <p14:tracePt t="50320" x="739775" y="3406775"/>
          <p14:tracePt t="50329" x="766763" y="3543300"/>
          <p14:tracePt t="50336" x="785813" y="3633788"/>
          <p14:tracePt t="50345" x="812800" y="3698875"/>
          <p14:tracePt t="50352" x="822325" y="3743325"/>
          <p14:tracePt t="50362" x="831850" y="3762375"/>
          <p14:tracePt t="50368" x="839788" y="3779838"/>
          <p14:tracePt t="50384" x="839788" y="3798888"/>
          <p14:tracePt t="50392" x="839788" y="3808413"/>
          <p14:tracePt t="50400" x="839788" y="3825875"/>
          <p14:tracePt t="50409" x="839788" y="3844925"/>
          <p14:tracePt t="50416" x="839788" y="3852863"/>
          <p14:tracePt t="50424" x="849313" y="3871913"/>
          <p14:tracePt t="50432" x="858838" y="3871913"/>
          <p14:tracePt t="50448" x="876300" y="3881438"/>
          <p14:tracePt t="50456" x="895350" y="3881438"/>
          <p14:tracePt t="50464" x="922338" y="3881438"/>
          <p14:tracePt t="50472" x="985838" y="3871913"/>
          <p14:tracePt t="50480" x="1058863" y="3844925"/>
          <p14:tracePt t="50488" x="1177925" y="3798888"/>
          <p14:tracePt t="50496" x="1306513" y="3752850"/>
          <p14:tracePt t="50504" x="1460500" y="3706813"/>
          <p14:tracePt t="50512" x="1625600" y="3670300"/>
          <p14:tracePt t="50520" x="1817688" y="3606800"/>
          <p14:tracePt t="50528" x="2046288" y="3533775"/>
          <p14:tracePt t="50536" x="2273300" y="3460750"/>
          <p14:tracePt t="50545" x="2584450" y="3341688"/>
          <p14:tracePt t="50552" x="2859088" y="3224213"/>
          <p14:tracePt t="50562" x="3105150" y="3105150"/>
          <p14:tracePt t="50568" x="3379788" y="2986088"/>
          <p14:tracePt t="50578" x="3589338" y="2886075"/>
          <p14:tracePt t="50584" x="3762375" y="2803525"/>
          <p14:tracePt t="50593" x="3927475" y="2730500"/>
          <p14:tracePt t="50600" x="4083050" y="2657475"/>
          <p14:tracePt t="50609" x="4183063" y="2611438"/>
          <p14:tracePt t="50616" x="4256088" y="2584450"/>
          <p14:tracePt t="50624" x="4310063" y="2547938"/>
          <p14:tracePt t="50632" x="4338638" y="2538413"/>
          <p14:tracePt t="50640" x="4346575" y="2528888"/>
          <p14:tracePt t="50648" x="4346575" y="2520950"/>
          <p14:tracePt t="50776" x="4356100" y="2520950"/>
          <p14:tracePt t="50784" x="4365625" y="2528888"/>
          <p14:tracePt t="50793" x="4392613" y="2547938"/>
          <p14:tracePt t="50800" x="4438650" y="2611438"/>
          <p14:tracePt t="50809" x="4484688" y="2657475"/>
          <p14:tracePt t="50816" x="4557713" y="2711450"/>
          <p14:tracePt t="50826" x="4648200" y="2767013"/>
          <p14:tracePt t="50832" x="4757738" y="2857500"/>
          <p14:tracePt t="50841" x="4886325" y="2949575"/>
          <p14:tracePt t="50849" x="5041900" y="3059113"/>
          <p14:tracePt t="50856" x="5251450" y="3178175"/>
          <p14:tracePt t="50864" x="5470525" y="3324225"/>
          <p14:tracePt t="50872" x="5680075" y="3433763"/>
          <p14:tracePt t="50881" x="5927725" y="3543300"/>
          <p14:tracePt t="50889" x="6146800" y="3589338"/>
          <p14:tracePt t="50896" x="6310313" y="3625850"/>
          <p14:tracePt t="50904" x="6438900" y="3625850"/>
          <p14:tracePt t="50912" x="6565900" y="3625850"/>
          <p14:tracePt t="50920" x="6711950" y="3625850"/>
          <p14:tracePt t="50928" x="6840538" y="3606800"/>
          <p14:tracePt t="50936" x="6977063" y="3560763"/>
          <p14:tracePt t="50945" x="7105650" y="3497263"/>
          <p14:tracePt t="50952" x="7205663" y="3443288"/>
          <p14:tracePt t="50961" x="7288213" y="3387725"/>
          <p14:tracePt t="50968" x="7361238" y="3324225"/>
          <p14:tracePt t="50978" x="7397750" y="3268663"/>
          <p14:tracePt t="50984" x="7415213" y="3214688"/>
          <p14:tracePt t="50993" x="7434263" y="3151188"/>
          <p14:tracePt t="51000" x="7443788" y="3114675"/>
          <p14:tracePt t="51009" x="7443788" y="3068638"/>
          <p14:tracePt t="51016" x="7443788" y="3032125"/>
          <p14:tracePt t="51026" x="7443788" y="2995613"/>
          <p14:tracePt t="51032" x="7443788" y="2968625"/>
          <p14:tracePt t="51040" x="7443788" y="2940050"/>
          <p14:tracePt t="51048" x="7443788" y="2922588"/>
          <p14:tracePt t="51057" x="7443788" y="2913063"/>
          <p14:tracePt t="51064" x="7443788" y="2903538"/>
          <p14:tracePt t="51080" x="7443788" y="2894013"/>
          <p14:tracePt t="51184" x="7443788" y="2886075"/>
          <p14:tracePt t="51194" x="7434263" y="2886075"/>
          <p14:tracePt t="51200" x="7415213" y="2886075"/>
          <p14:tracePt t="51216" x="7407275" y="2886075"/>
          <p14:tracePt t="51225" x="7397750" y="2886075"/>
          <p14:tracePt t="51232" x="7388225" y="2886075"/>
          <p14:tracePt t="51241" x="7378700" y="2876550"/>
          <p14:tracePt t="51248" x="7361238" y="2876550"/>
          <p14:tracePt t="51256" x="7324725" y="2876550"/>
          <p14:tracePt t="51264" x="7296150" y="2886075"/>
          <p14:tracePt t="51272" x="7278688" y="2913063"/>
          <p14:tracePt t="51280" x="7242175" y="2959100"/>
          <p14:tracePt t="51288" x="7205663" y="3022600"/>
          <p14:tracePt t="51296" x="7178675" y="3086100"/>
          <p14:tracePt t="51304" x="7159625" y="3132138"/>
          <p14:tracePt t="51312" x="7132638" y="3214688"/>
          <p14:tracePt t="51320" x="7132638" y="3268663"/>
          <p14:tracePt t="51328" x="7132638" y="3324225"/>
          <p14:tracePt t="51336" x="7132638" y="3397250"/>
          <p14:tracePt t="51344" x="7142163" y="3443288"/>
          <p14:tracePt t="51353" x="7178675" y="3487738"/>
          <p14:tracePt t="51361" x="7215188" y="3524250"/>
          <p14:tracePt t="51368" x="7242175" y="3543300"/>
          <p14:tracePt t="51377" x="7269163" y="3552825"/>
          <p14:tracePt t="51384" x="7315200" y="3560763"/>
          <p14:tracePt t="51393" x="7342188" y="3570288"/>
          <p14:tracePt t="51400" x="7388225" y="3570288"/>
          <p14:tracePt t="51409" x="7424738" y="3570288"/>
          <p14:tracePt t="51416" x="7461250" y="3552825"/>
          <p14:tracePt t="51425" x="7480300" y="3533775"/>
          <p14:tracePt t="51432" x="7497763" y="3497263"/>
          <p14:tracePt t="51441" x="7497763" y="3460750"/>
          <p14:tracePt t="51449" x="7507288" y="3414713"/>
          <p14:tracePt t="51457" x="7507288" y="3360738"/>
          <p14:tracePt t="51464" x="7507288" y="3314700"/>
          <p14:tracePt t="51472" x="7480300" y="3260725"/>
          <p14:tracePt t="51480" x="7443788" y="3205163"/>
          <p14:tracePt t="51488" x="7378700" y="3122613"/>
          <p14:tracePt t="51496" x="7278688" y="3049588"/>
          <p14:tracePt t="51504" x="7178675" y="2995613"/>
          <p14:tracePt t="51512" x="7059613" y="2922588"/>
          <p14:tracePt t="51520" x="6950075" y="2894013"/>
          <p14:tracePt t="51528" x="6850063" y="2886075"/>
          <p14:tracePt t="51536" x="6777038" y="2867025"/>
          <p14:tracePt t="51544" x="6704013" y="2867025"/>
          <p14:tracePt t="51552" x="6630988" y="2867025"/>
          <p14:tracePt t="51561" x="6548438" y="2876550"/>
          <p14:tracePt t="51568" x="6483350" y="2913063"/>
          <p14:tracePt t="51577" x="6456363" y="2930525"/>
          <p14:tracePt t="51584" x="6419850" y="2959100"/>
          <p14:tracePt t="51594" x="6402388" y="3022600"/>
          <p14:tracePt t="51600" x="6402388" y="3078163"/>
          <p14:tracePt t="51609" x="6402388" y="3141663"/>
          <p14:tracePt t="51616" x="6402388" y="3214688"/>
          <p14:tracePt t="51624" x="6456363" y="3297238"/>
          <p14:tracePt t="51632" x="6529388" y="3378200"/>
          <p14:tracePt t="51640" x="6630988" y="3451225"/>
          <p14:tracePt t="51648" x="6711950" y="3497263"/>
          <p14:tracePt t="51656" x="6804025" y="3552825"/>
          <p14:tracePt t="51664" x="6904038" y="3560763"/>
          <p14:tracePt t="51672" x="6996113" y="3589338"/>
          <p14:tracePt t="51680" x="7086600" y="3589338"/>
          <p14:tracePt t="51688" x="7186613" y="3589338"/>
          <p14:tracePt t="51696" x="7259638" y="3570288"/>
          <p14:tracePt t="51704" x="7324725" y="3552825"/>
          <p14:tracePt t="51712" x="7370763" y="3524250"/>
          <p14:tracePt t="51720" x="7407275" y="3479800"/>
          <p14:tracePt t="51728" x="7415213" y="3451225"/>
          <p14:tracePt t="51736" x="7424738" y="3414713"/>
          <p14:tracePt t="51744" x="7424738" y="3387725"/>
          <p14:tracePt t="51752" x="7424738" y="3351213"/>
          <p14:tracePt t="51761" x="7424738" y="3305175"/>
          <p14:tracePt t="51768" x="7397750" y="3241675"/>
          <p14:tracePt t="51777" x="7361238" y="3178175"/>
          <p14:tracePt t="51784" x="7305675" y="3114675"/>
          <p14:tracePt t="51793" x="7278688" y="3049588"/>
          <p14:tracePt t="51800" x="7251700" y="3005138"/>
          <p14:tracePt t="51809" x="7223125" y="2976563"/>
          <p14:tracePt t="51817" x="7205663" y="2940050"/>
          <p14:tracePt t="51825" x="7196138" y="2930525"/>
          <p14:tracePt t="51832" x="7178675" y="2930525"/>
          <p14:tracePt t="51842" x="7169150" y="2930525"/>
          <p14:tracePt t="51856" x="7159625" y="2930525"/>
          <p14:tracePt t="51864" x="7150100" y="2930525"/>
          <p14:tracePt t="51872" x="7142163" y="2930525"/>
          <p14:tracePt t="51881" x="7123113" y="2968625"/>
          <p14:tracePt t="51889" x="7096125" y="3013075"/>
          <p14:tracePt t="51897" x="7077075" y="3041650"/>
          <p14:tracePt t="51905" x="7069138" y="3086100"/>
          <p14:tracePt t="51912" x="7059613" y="3141663"/>
          <p14:tracePt t="51920" x="7059613" y="3187700"/>
          <p14:tracePt t="51928" x="7059613" y="3241675"/>
          <p14:tracePt t="51937" x="7086600" y="3268663"/>
          <p14:tracePt t="51944" x="7142163" y="3305175"/>
          <p14:tracePt t="51952" x="7186613" y="3333750"/>
          <p14:tracePt t="51961" x="7223125" y="3341688"/>
          <p14:tracePt t="51968" x="7278688" y="3341688"/>
          <p14:tracePt t="51978" x="7324725" y="3341688"/>
          <p14:tracePt t="51984" x="7361238" y="3341688"/>
          <p14:tracePt t="51994" x="7397750" y="3314700"/>
          <p14:tracePt t="52000" x="7415213" y="3287713"/>
          <p14:tracePt t="52010" x="7443788" y="3268663"/>
          <p14:tracePt t="52016" x="7443788" y="3241675"/>
          <p14:tracePt t="52025" x="7443788" y="3224213"/>
          <p14:tracePt t="52032" x="7443788" y="3205163"/>
          <p14:tracePt t="52041" x="7443788" y="3187700"/>
          <p14:tracePt t="52048" x="7443788" y="3151188"/>
          <p14:tracePt t="52056" x="7424738" y="3122613"/>
          <p14:tracePt t="52064" x="7407275" y="3095625"/>
          <p14:tracePt t="52072" x="7370763" y="3059113"/>
          <p14:tracePt t="52080" x="7324725" y="3022600"/>
          <p14:tracePt t="52088" x="7259638" y="2986088"/>
          <p14:tracePt t="52110" x="7159625" y="2949575"/>
          <p14:tracePt t="52112" x="7113588" y="2940050"/>
          <p14:tracePt t="52120" x="7077075" y="2940050"/>
          <p14:tracePt t="52128" x="7032625" y="2940050"/>
          <p14:tracePt t="52136" x="6986588" y="2959100"/>
          <p14:tracePt t="52144" x="6940550" y="2986088"/>
          <p14:tracePt t="52152" x="6913563" y="3013075"/>
          <p14:tracePt t="52161" x="6886575" y="3049588"/>
          <p14:tracePt t="52168" x="6867525" y="3095625"/>
          <p14:tracePt t="52177" x="6840538" y="3141663"/>
          <p14:tracePt t="52184" x="6831013" y="3187700"/>
          <p14:tracePt t="52193" x="6821488" y="3251200"/>
          <p14:tracePt t="52200" x="6821488" y="3278188"/>
          <p14:tracePt t="52210" x="6821488" y="3314700"/>
          <p14:tracePt t="52216" x="6821488" y="3333750"/>
          <p14:tracePt t="52225" x="6840538" y="3351213"/>
          <p14:tracePt t="52232" x="6858000" y="3378200"/>
          <p14:tracePt t="52241" x="6877050" y="3387725"/>
          <p14:tracePt t="52249" x="6894513" y="3387725"/>
          <p14:tracePt t="52257" x="6913563" y="3387725"/>
          <p14:tracePt t="52264" x="6931025" y="3387725"/>
          <p14:tracePt t="52273" x="6950075" y="3387725"/>
          <p14:tracePt t="52281" x="6967538" y="3360738"/>
          <p14:tracePt t="52289" x="6986588" y="3341688"/>
          <p14:tracePt t="52297" x="7013575" y="3314700"/>
          <p14:tracePt t="52305" x="7023100" y="3287713"/>
          <p14:tracePt t="52313" x="7032625" y="3251200"/>
          <p14:tracePt t="52320" x="7040563" y="3224213"/>
          <p14:tracePt t="52329" x="7040563" y="3195638"/>
          <p14:tracePt t="52336" x="7040563" y="3168650"/>
          <p14:tracePt t="52344" x="7040563" y="3132138"/>
          <p14:tracePt t="52352" x="7040563" y="3114675"/>
          <p14:tracePt t="52360" x="7032625" y="3078163"/>
          <p14:tracePt t="52368" x="6996113" y="3041650"/>
          <p14:tracePt t="52377" x="6967538" y="3022600"/>
          <p14:tracePt t="52384" x="6923088" y="3005138"/>
          <p14:tracePt t="52394" x="6877050" y="2976563"/>
          <p14:tracePt t="52400" x="6840538" y="2976563"/>
          <p14:tracePt t="52409" x="6804025" y="2976563"/>
          <p14:tracePt t="52417" x="6794500" y="2976563"/>
          <p14:tracePt t="52425" x="6784975" y="2986088"/>
          <p14:tracePt t="52432" x="6757988" y="3032125"/>
          <p14:tracePt t="52441" x="6740525" y="3078163"/>
          <p14:tracePt t="52448" x="6740525" y="3114675"/>
          <p14:tracePt t="52457" x="6731000" y="3159125"/>
          <p14:tracePt t="52464" x="6731000" y="3205163"/>
          <p14:tracePt t="52472" x="6748463" y="3232150"/>
          <p14:tracePt t="52480" x="6784975" y="3278188"/>
          <p14:tracePt t="52488" x="6804025" y="3297238"/>
          <p14:tracePt t="52496" x="6831013" y="3305175"/>
          <p14:tracePt t="52505" x="6858000" y="3305175"/>
          <p14:tracePt t="52513" x="6886575" y="3305175"/>
          <p14:tracePt t="52520" x="6904038" y="3305175"/>
          <p14:tracePt t="52528" x="6923088" y="3305175"/>
          <p14:tracePt t="52536" x="6959600" y="3297238"/>
          <p14:tracePt t="52544" x="6967538" y="3278188"/>
          <p14:tracePt t="52552" x="6986588" y="3251200"/>
          <p14:tracePt t="52560" x="6986588" y="3232150"/>
          <p14:tracePt t="52568" x="6996113" y="3195638"/>
          <p14:tracePt t="52577" x="7004050" y="3178175"/>
          <p14:tracePt t="52584" x="7004050" y="3151188"/>
          <p14:tracePt t="52593" x="7004050" y="3122613"/>
          <p14:tracePt t="52600" x="7004050" y="3105150"/>
          <p14:tracePt t="52609" x="7004050" y="3078163"/>
          <p14:tracePt t="52616" x="7004050" y="3059113"/>
          <p14:tracePt t="52625" x="6996113" y="3041650"/>
          <p14:tracePt t="52633" x="6977063" y="3032125"/>
          <p14:tracePt t="52641" x="6959600" y="3022600"/>
          <p14:tracePt t="52648" x="6940550" y="3022600"/>
          <p14:tracePt t="52658" x="6931025" y="3022600"/>
          <p14:tracePt t="52664" x="6923088" y="3022600"/>
          <p14:tracePt t="52672" x="6913563" y="3022600"/>
          <p14:tracePt t="52680" x="6913563" y="3049588"/>
          <p14:tracePt t="52688" x="6886575" y="3086100"/>
          <p14:tracePt t="52696" x="6877050" y="3151188"/>
          <p14:tracePt t="52705" x="6877050" y="3187700"/>
          <p14:tracePt t="52713" x="6877050" y="3241675"/>
          <p14:tracePt t="52720" x="6877050" y="3287713"/>
          <p14:tracePt t="52728" x="6877050" y="3324225"/>
          <p14:tracePt t="52736" x="6904038" y="3360738"/>
          <p14:tracePt t="52744" x="6950075" y="3378200"/>
          <p14:tracePt t="52752" x="6986588" y="3406775"/>
          <p14:tracePt t="52760" x="7023100" y="3406775"/>
          <p14:tracePt t="52769" x="7069138" y="3406775"/>
          <p14:tracePt t="52777" x="7096125" y="3406775"/>
          <p14:tracePt t="52784" x="7142163" y="3387725"/>
          <p14:tracePt t="52793" x="7186613" y="3370263"/>
          <p14:tracePt t="52800" x="7215188" y="3333750"/>
          <p14:tracePt t="52809" x="7251700" y="3305175"/>
          <p14:tracePt t="52816" x="7269163" y="3268663"/>
          <p14:tracePt t="52825" x="7278688" y="3232150"/>
          <p14:tracePt t="52832" x="7278688" y="3205163"/>
          <p14:tracePt t="52841" x="7288213" y="3159125"/>
          <p14:tracePt t="52848" x="7288213" y="3132138"/>
          <p14:tracePt t="52858" x="7288213" y="3105150"/>
          <p14:tracePt t="52865" x="7288213" y="3059113"/>
          <p14:tracePt t="52872" x="7269163" y="3032125"/>
          <p14:tracePt t="52880" x="7259638" y="3013075"/>
          <p14:tracePt t="52888" x="7251700" y="2976563"/>
          <p14:tracePt t="52896" x="7251700" y="2968625"/>
          <p14:tracePt t="53240" x="7242175" y="2959100"/>
          <p14:tracePt t="53257" x="7232650" y="2949575"/>
          <p14:tracePt t="53264" x="7223125" y="2940050"/>
          <p14:tracePt t="53273" x="7215188" y="2940050"/>
          <p14:tracePt t="53281" x="7205663" y="2930525"/>
          <p14:tracePt t="53288" x="7205663" y="2922588"/>
          <p14:tracePt t="53296" x="7196138" y="2922588"/>
          <p14:tracePt t="53304" x="7186613" y="2913063"/>
          <p14:tracePt t="53320" x="7178675" y="2913063"/>
          <p14:tracePt t="53329" x="7169150" y="2913063"/>
          <p14:tracePt t="53336" x="7159625" y="2913063"/>
          <p14:tracePt t="53344" x="7150100" y="2913063"/>
          <p14:tracePt t="53360" x="7142163" y="2903538"/>
          <p14:tracePt t="53368" x="7132638" y="2903538"/>
          <p14:tracePt t="53376" x="7123113" y="2903538"/>
          <p14:tracePt t="53393" x="7113588" y="2903538"/>
          <p14:tracePt t="53409" x="7105650" y="2903538"/>
          <p14:tracePt t="53426" x="7096125" y="2903538"/>
          <p14:tracePt t="53464" x="7086600" y="2903538"/>
          <p14:tracePt t="53488" x="7077075" y="2903538"/>
          <p14:tracePt t="53504" x="7069138" y="2903538"/>
          <p14:tracePt t="53616" x="7059613" y="2903538"/>
          <p14:tracePt t="53777" x="7050088" y="2903538"/>
          <p14:tracePt t="53792" x="7040563" y="2903538"/>
          <p14:tracePt t="53824" x="7032625" y="2903538"/>
          <p14:tracePt t="53832" x="7023100" y="2903538"/>
          <p14:tracePt t="53841" x="7013575" y="2903538"/>
          <p14:tracePt t="53848" x="7004050" y="2903538"/>
          <p14:tracePt t="53864" x="6996113" y="2913063"/>
          <p14:tracePt t="53893" x="6986588" y="2913063"/>
          <p14:tracePt t="53904" x="6986588" y="2922588"/>
          <p14:tracePt t="53928" x="6986588" y="2930525"/>
          <p14:tracePt t="53944" x="6977063" y="2940050"/>
          <p14:tracePt t="53952" x="6967538" y="2949575"/>
          <p14:tracePt t="53968" x="6959600" y="2949575"/>
          <p14:tracePt t="53976" x="6959600" y="2959100"/>
          <p14:tracePt t="53993" x="6950075" y="2959100"/>
          <p14:tracePt t="54000" x="6950075" y="2968625"/>
          <p14:tracePt t="54009" x="6950075" y="2976563"/>
          <p14:tracePt t="54016" x="6940550" y="2976563"/>
          <p14:tracePt t="54025" x="6940550" y="2986088"/>
          <p14:tracePt t="54041" x="6940550" y="2995613"/>
          <p14:tracePt t="54048" x="6940550" y="3005138"/>
          <p14:tracePt t="54057" x="6940550" y="3013075"/>
          <p14:tracePt t="54064" x="6931025" y="3013075"/>
          <p14:tracePt t="54073" x="6931025" y="3022600"/>
          <p14:tracePt t="54080" x="6931025" y="3032125"/>
          <p14:tracePt t="54089" x="6931025" y="3041650"/>
          <p14:tracePt t="54096" x="6931025" y="3049588"/>
          <p14:tracePt t="54113" x="6931025" y="3059113"/>
          <p14:tracePt t="54136" x="6931025" y="3068638"/>
          <p14:tracePt t="54152" x="6931025" y="3078163"/>
          <p14:tracePt t="54160" x="6931025" y="3086100"/>
          <p14:tracePt t="54168" x="6931025" y="3095625"/>
          <p14:tracePt t="54177" x="6931025" y="3105150"/>
          <p14:tracePt t="54184" x="6931025" y="3114675"/>
          <p14:tracePt t="54201" x="6931025" y="3122613"/>
          <p14:tracePt t="54209" x="6931025" y="3132138"/>
          <p14:tracePt t="54217" x="6931025" y="3141663"/>
          <p14:tracePt t="54232" x="6931025" y="3151188"/>
          <p14:tracePt t="54241" x="6931025" y="3159125"/>
          <p14:tracePt t="54248" x="6931025" y="3168650"/>
          <p14:tracePt t="54256" x="6940550" y="3168650"/>
          <p14:tracePt t="54264" x="6940550" y="3178175"/>
          <p14:tracePt t="54273" x="6950075" y="3195638"/>
          <p14:tracePt t="54280" x="6959600" y="3205163"/>
          <p14:tracePt t="54289" x="6959600" y="3214688"/>
          <p14:tracePt t="54296" x="6967538" y="3224213"/>
          <p14:tracePt t="54304" x="6977063" y="3232150"/>
          <p14:tracePt t="54320" x="6986588" y="3232150"/>
          <p14:tracePt t="54328" x="6986588" y="3241675"/>
          <p14:tracePt t="54344" x="6986588" y="3251200"/>
          <p14:tracePt t="54352" x="6996113" y="3251200"/>
          <p14:tracePt t="54376" x="7004050" y="3251200"/>
          <p14:tracePt t="54384" x="7013575" y="3251200"/>
          <p14:tracePt t="54393" x="7023100" y="3251200"/>
          <p14:tracePt t="54400" x="7032625" y="3260725"/>
          <p14:tracePt t="54409" x="7050088" y="3260725"/>
          <p14:tracePt t="54425" x="7069138" y="3260725"/>
          <p14:tracePt t="54433" x="7086600" y="3260725"/>
          <p14:tracePt t="54441" x="7096125" y="3268663"/>
          <p14:tracePt t="54448" x="7113588" y="3268663"/>
          <p14:tracePt t="54458" x="7123113" y="3268663"/>
          <p14:tracePt t="54473" x="7132638" y="3268663"/>
          <p14:tracePt t="54480" x="7142163" y="3268663"/>
          <p14:tracePt t="54489" x="7150100" y="3268663"/>
          <p14:tracePt t="54496" x="7159625" y="3268663"/>
          <p14:tracePt t="54504" x="7159625" y="3260725"/>
          <p14:tracePt t="54513" x="7169150" y="3251200"/>
          <p14:tracePt t="54520" x="7178675" y="3241675"/>
          <p14:tracePt t="54529" x="7186613" y="3232150"/>
          <p14:tracePt t="54536" x="7196138" y="3214688"/>
          <p14:tracePt t="54544" x="7205663" y="3187700"/>
          <p14:tracePt t="54552" x="7215188" y="3168650"/>
          <p14:tracePt t="54560" x="7232650" y="3151188"/>
          <p14:tracePt t="54568" x="7232650" y="3132138"/>
          <p14:tracePt t="54576" x="7251700" y="3122613"/>
          <p14:tracePt t="54584" x="7259638" y="3105150"/>
          <p14:tracePt t="54592" x="7269163" y="3086100"/>
          <p14:tracePt t="54601" x="7269163" y="3078163"/>
          <p14:tracePt t="54609" x="7278688" y="3078163"/>
          <p14:tracePt t="54616" x="7278688" y="3068638"/>
          <p14:tracePt t="54625" x="7278688" y="3059113"/>
          <p14:tracePt t="54633" x="7278688" y="3049588"/>
          <p14:tracePt t="54648" x="7278688" y="3041650"/>
          <p14:tracePt t="54664" x="7278688" y="3032125"/>
          <p14:tracePt t="54761" x="7278688" y="3013075"/>
          <p14:tracePt t="54792" x="7278688" y="3005138"/>
          <p14:tracePt t="54816" x="7278688" y="2995613"/>
          <p14:tracePt t="54840" x="7278688" y="2986088"/>
          <p14:tracePt t="54857" x="7278688" y="2976563"/>
          <p14:tracePt t="54865" x="7278688" y="2968625"/>
          <p14:tracePt t="54873" x="7278688" y="2959100"/>
          <p14:tracePt t="54880" x="7278688" y="2949575"/>
          <p14:tracePt t="54889" x="7278688" y="2940050"/>
          <p14:tracePt t="54908" x="7259638" y="2922588"/>
          <p14:tracePt t="54929" x="7259638" y="2913063"/>
          <p14:tracePt t="54992" x="7259638" y="2922588"/>
          <p14:tracePt t="55000" x="7259638" y="2930525"/>
          <p14:tracePt t="55008" x="7269163" y="2930525"/>
          <p14:tracePt t="55016" x="7269163" y="2940050"/>
          <p14:tracePt t="55042" x="7278688" y="2940050"/>
          <p14:tracePt t="55057" x="7288213" y="2959100"/>
          <p14:tracePt t="55065" x="7296150" y="2995613"/>
          <p14:tracePt t="55073" x="7324725" y="3041650"/>
          <p14:tracePt t="55080" x="7397750" y="3105150"/>
          <p14:tracePt t="55089" x="7461250" y="3187700"/>
          <p14:tracePt t="55096" x="7570788" y="3287713"/>
          <p14:tracePt t="55105" x="7689850" y="3414713"/>
          <p14:tracePt t="55113" x="7826375" y="3506788"/>
          <p14:tracePt t="55120" x="7962900" y="3579813"/>
          <p14:tracePt t="55128" x="8128000" y="3652838"/>
          <p14:tracePt t="55137" x="8274050" y="3698875"/>
          <p14:tracePt t="55145" x="8466138" y="3725863"/>
          <p14:tracePt t="55152" x="8658225" y="3743325"/>
          <p14:tracePt t="55160" x="8840788" y="3743325"/>
          <p14:tracePt t="55169" x="9004300" y="3743325"/>
          <p14:tracePt t="55176" x="9169400" y="3735388"/>
          <p14:tracePt t="55185" x="9324975" y="3706813"/>
          <p14:tracePt t="55192" x="9451975" y="3652838"/>
          <p14:tracePt t="55201" x="9571038" y="3589338"/>
          <p14:tracePt t="55209" x="9671050" y="3516313"/>
          <p14:tracePt t="55216" x="9734550" y="3470275"/>
          <p14:tracePt t="55225" x="9799638" y="3433763"/>
          <p14:tracePt t="55232" x="9845675" y="3397250"/>
          <p14:tracePt t="55241" x="9882188" y="3360738"/>
          <p14:tracePt t="55249" x="9909175" y="3333750"/>
          <p14:tracePt t="55258" x="9936163" y="3297238"/>
          <p14:tracePt t="55264" x="9945688" y="3278188"/>
          <p14:tracePt t="55273" x="9963150" y="3260725"/>
          <p14:tracePt t="55280" x="9963150" y="3241675"/>
          <p14:tracePt t="55289" x="9972675" y="3224213"/>
          <p14:tracePt t="55296" x="9972675" y="3205163"/>
          <p14:tracePt t="55305" x="9972675" y="3187700"/>
          <p14:tracePt t="55312" x="9972675" y="3168650"/>
          <p14:tracePt t="55320" x="9972675" y="3151188"/>
          <p14:tracePt t="55344" x="9972675" y="3141663"/>
          <p14:tracePt t="55401" x="9972675" y="3151188"/>
          <p14:tracePt t="55409" x="9982200" y="3178175"/>
          <p14:tracePt t="55417" x="10009188" y="3195638"/>
          <p14:tracePt t="55425" x="10072688" y="3232150"/>
          <p14:tracePt t="55432" x="10164763" y="3268663"/>
          <p14:tracePt t="55441" x="10283825" y="3314700"/>
          <p14:tracePt t="55449" x="10401300" y="3360738"/>
          <p14:tracePt t="55458" x="10529888" y="3370263"/>
          <p14:tracePt t="55465" x="10658475" y="3387725"/>
          <p14:tracePt t="55473" x="10748963" y="3387725"/>
          <p14:tracePt t="55481" x="10841038" y="3387725"/>
          <p14:tracePt t="55489" x="10914063" y="3387725"/>
          <p14:tracePt t="55496" x="10977563" y="3370263"/>
          <p14:tracePt t="55506" x="10995025" y="3360738"/>
          <p14:tracePt t="55512" x="11023600" y="3341688"/>
          <p14:tracePt t="55520" x="11023600" y="3333750"/>
          <p14:tracePt t="55528" x="11023600" y="3324225"/>
          <p14:tracePt t="55536" x="11023600" y="3305175"/>
          <p14:tracePt t="55545" x="11023600" y="3297238"/>
          <p14:tracePt t="55553" x="11023600" y="3287713"/>
          <p14:tracePt t="55560" x="11004550" y="3260725"/>
          <p14:tracePt t="55568" x="10995025" y="3232150"/>
          <p14:tracePt t="55576" x="10987088" y="3224213"/>
          <p14:tracePt t="55584" x="10968038" y="3205163"/>
          <p14:tracePt t="55592" x="10950575" y="3187700"/>
          <p14:tracePt t="55601" x="10931525" y="3178175"/>
          <p14:tracePt t="55608" x="10904538" y="3168650"/>
          <p14:tracePt t="55616" x="10885488" y="3159125"/>
          <p14:tracePt t="55625" x="10877550" y="3159125"/>
          <p14:tracePt t="55632" x="10868025" y="3159125"/>
          <p14:tracePt t="55641" x="10841038" y="3159125"/>
          <p14:tracePt t="55648" x="10821988" y="3187700"/>
          <p14:tracePt t="55657" x="10804525" y="3232150"/>
          <p14:tracePt t="55665" x="10775950" y="3278188"/>
          <p14:tracePt t="55674" x="10775950" y="3324225"/>
          <p14:tracePt t="55681" x="10775950" y="3360738"/>
          <p14:tracePt t="55689" x="10775950" y="3406775"/>
          <p14:tracePt t="55696" x="10785475" y="3433763"/>
          <p14:tracePt t="55706" x="10821988" y="3451225"/>
          <p14:tracePt t="55712" x="10848975" y="3479800"/>
          <p14:tracePt t="55720" x="10868025" y="3487738"/>
          <p14:tracePt t="55729" x="10877550" y="3487738"/>
          <p14:tracePt t="55736" x="10885488" y="3487738"/>
          <p14:tracePt t="55745" x="10904538" y="3487738"/>
          <p14:tracePt t="55752" x="10914063" y="3487738"/>
          <p14:tracePt t="55768" x="10922000" y="3479800"/>
          <p14:tracePt t="55776" x="10922000" y="3470275"/>
          <p14:tracePt t="55784" x="10931525" y="3460750"/>
          <p14:tracePt t="55792" x="10931525" y="3443288"/>
          <p14:tracePt t="55800" x="10931525" y="3433763"/>
          <p14:tracePt t="55816" x="10931525" y="3424238"/>
          <p14:tracePt t="55841" x="10931525" y="3414713"/>
          <p14:tracePt t="55874" x="10941050" y="3414713"/>
          <p14:tracePt t="55880" x="10950575" y="3414713"/>
          <p14:tracePt t="55888" x="10958513" y="3414713"/>
          <p14:tracePt t="55905" x="10968038" y="3414713"/>
          <p14:tracePt t="55944" x="10950575" y="3424238"/>
          <p14:tracePt t="55953" x="10941050" y="3433763"/>
          <p14:tracePt t="55961" x="10922000" y="3443288"/>
          <p14:tracePt t="55969" x="10904538" y="3451225"/>
          <p14:tracePt t="55977" x="10877550" y="3479800"/>
          <p14:tracePt t="55985" x="10812463" y="3516313"/>
          <p14:tracePt t="55992" x="10748963" y="3552825"/>
          <p14:tracePt t="56000" x="10648950" y="3616325"/>
          <p14:tracePt t="56009" x="10547350" y="3679825"/>
          <p14:tracePt t="56016" x="10429875" y="3743325"/>
          <p14:tracePt t="56024" x="10291763" y="3835400"/>
          <p14:tracePt t="56032" x="10155238" y="3889375"/>
          <p14:tracePt t="56041" x="9991725" y="3935413"/>
          <p14:tracePt t="56048" x="9799638" y="4017963"/>
          <p14:tracePt t="56057" x="9598025" y="4100513"/>
          <p14:tracePt t="56064" x="9424988" y="4183063"/>
          <p14:tracePt t="56073" x="9178925" y="4292600"/>
          <p14:tracePt t="56080" x="8950325" y="4356100"/>
          <p14:tracePt t="56089" x="8739188" y="4392613"/>
          <p14:tracePt t="56096" x="8502650" y="4410075"/>
          <p14:tracePt t="56105" x="8274050" y="4410075"/>
          <p14:tracePt t="56112" x="8045450" y="4410075"/>
          <p14:tracePt t="56121" x="7862888" y="4383088"/>
          <p14:tracePt t="56128" x="7680325" y="4356100"/>
          <p14:tracePt t="56136" x="7497763" y="4310063"/>
          <p14:tracePt t="56145" x="7334250" y="4283075"/>
          <p14:tracePt t="56152" x="7169150" y="4246563"/>
          <p14:tracePt t="56160" x="6986588" y="4219575"/>
          <p14:tracePt t="56169" x="6804025" y="4200525"/>
          <p14:tracePt t="56176" x="6621463" y="4191000"/>
          <p14:tracePt t="56184" x="6410325" y="4154488"/>
          <p14:tracePt t="56192" x="6210300" y="4137025"/>
          <p14:tracePt t="56200" x="6008688" y="4137025"/>
          <p14:tracePt t="56208" x="5789613" y="4137025"/>
          <p14:tracePt t="56216" x="5553075" y="4127500"/>
          <p14:tracePt t="56225" x="5278438" y="4110038"/>
          <p14:tracePt t="56232" x="4986338" y="4110038"/>
          <p14:tracePt t="56241" x="4667250" y="4137025"/>
          <p14:tracePt t="56249" x="4346575" y="4173538"/>
          <p14:tracePt t="56257" x="4164013" y="4191000"/>
          <p14:tracePt t="56264" x="4017963" y="4210050"/>
          <p14:tracePt t="56273" x="3908425" y="4219575"/>
          <p14:tracePt t="56280" x="3835400" y="4219575"/>
          <p14:tracePt t="56289" x="3762375" y="4219575"/>
          <p14:tracePt t="56296" x="3698875" y="4219575"/>
          <p14:tracePt t="56305" x="3662363" y="4219575"/>
          <p14:tracePt t="56312" x="3635375" y="4219575"/>
          <p14:tracePt t="56320" x="3606800" y="4219575"/>
          <p14:tracePt t="56328" x="3589338" y="4219575"/>
          <p14:tracePt t="56336" x="3579813" y="4210050"/>
          <p14:tracePt t="56416" x="3579813" y="4200525"/>
          <p14:tracePt t="56433" x="3579813" y="4191000"/>
          <p14:tracePt t="56448" x="3579813" y="4183063"/>
          <p14:tracePt t="56457" x="3598863" y="4173538"/>
          <p14:tracePt t="56464" x="3635375" y="4173538"/>
          <p14:tracePt t="56474" x="3698875" y="4154488"/>
          <p14:tracePt t="56481" x="3789363" y="4154488"/>
          <p14:tracePt t="56489" x="3908425" y="4164013"/>
          <p14:tracePt t="56496" x="4054475" y="4191000"/>
          <p14:tracePt t="56505" x="4200525" y="4210050"/>
          <p14:tracePt t="56512" x="4346575" y="4219575"/>
          <p14:tracePt t="56522" x="4511675" y="4237038"/>
          <p14:tracePt t="56529" x="4675188" y="4237038"/>
          <p14:tracePt t="56536" x="4876800" y="4256088"/>
          <p14:tracePt t="56544" x="5095875" y="4256088"/>
          <p14:tracePt t="56552" x="5397500" y="4256088"/>
          <p14:tracePt t="56561" x="5753100" y="4292600"/>
          <p14:tracePt t="56568" x="6237288" y="4319588"/>
          <p14:tracePt t="56577" x="6731000" y="4337050"/>
          <p14:tracePt t="56584" x="7259638" y="4365625"/>
          <p14:tracePt t="56592" x="7780338" y="4365625"/>
          <p14:tracePt t="56601" x="8228013" y="4365625"/>
          <p14:tracePt t="56608" x="8602663" y="4356100"/>
          <p14:tracePt t="56616" x="8913813" y="4337050"/>
          <p14:tracePt t="56624" x="9132888" y="4283075"/>
          <p14:tracePt t="56632" x="9315450" y="4237038"/>
          <p14:tracePt t="56641" x="9451975" y="4183063"/>
          <p14:tracePt t="56649" x="9534525" y="4137025"/>
          <p14:tracePt t="56657" x="9598025" y="4100513"/>
          <p14:tracePt t="56664" x="9625013" y="4064000"/>
          <p14:tracePt t="56674" x="9644063" y="4044950"/>
          <p14:tracePt t="56681" x="9644063" y="4027488"/>
          <p14:tracePt t="56689" x="9644063" y="4008438"/>
          <p14:tracePt t="56697" x="9644063" y="4000500"/>
          <p14:tracePt t="56705" x="9644063" y="3981450"/>
          <p14:tracePt t="56713" x="9644063" y="3963988"/>
          <p14:tracePt t="56722" x="9644063" y="3954463"/>
          <p14:tracePt t="56728" x="9634538" y="3944938"/>
          <p14:tracePt t="56737" x="9625013" y="3935413"/>
          <p14:tracePt t="56792" x="9634538" y="3927475"/>
          <p14:tracePt t="56816" x="9634538" y="3917950"/>
          <p14:tracePt t="56840" x="9634538" y="3908425"/>
          <p14:tracePt t="56857" x="9625013" y="3898900"/>
          <p14:tracePt t="56864" x="9580563" y="3898900"/>
          <p14:tracePt t="56873" x="9544050" y="3898900"/>
          <p14:tracePt t="56880" x="9498013" y="3898900"/>
          <p14:tracePt t="56890" x="9451975" y="3917950"/>
          <p14:tracePt t="56896" x="9398000" y="3927475"/>
          <p14:tracePt t="56905" x="9351963" y="3935413"/>
          <p14:tracePt t="56912" x="9296400" y="3954463"/>
          <p14:tracePt t="56921" x="9269413" y="3954463"/>
          <p14:tracePt t="56928" x="9223375" y="3954463"/>
          <p14:tracePt t="56937" x="9196388" y="3954463"/>
          <p14:tracePt t="56945" x="9169400" y="3954463"/>
          <p14:tracePt t="56953" x="9142413" y="3954463"/>
          <p14:tracePt t="56961" x="9113838" y="3944938"/>
          <p14:tracePt t="56969" x="9086850" y="3927475"/>
          <p14:tracePt t="56977" x="9059863" y="3917950"/>
          <p14:tracePt t="56984" x="9023350" y="3898900"/>
          <p14:tracePt t="56992" x="8996363" y="3889375"/>
          <p14:tracePt t="57000" x="8959850" y="3881438"/>
          <p14:tracePt t="57008" x="8921750" y="3871913"/>
          <p14:tracePt t="57016" x="8894763" y="3871913"/>
          <p14:tracePt t="57024" x="8867775" y="3862388"/>
          <p14:tracePt t="57032" x="8848725" y="3862388"/>
          <p14:tracePt t="57040" x="8831263" y="3862388"/>
          <p14:tracePt t="57048" x="8821738" y="3862388"/>
          <p14:tracePt t="57090" x="8840788" y="3862388"/>
          <p14:tracePt t="57096" x="8877300" y="3871913"/>
          <p14:tracePt t="57105" x="8921750" y="3871913"/>
          <p14:tracePt t="57113" x="8986838" y="3871913"/>
          <p14:tracePt t="57121" x="9069388" y="3871913"/>
          <p14:tracePt t="57128" x="9159875" y="3871913"/>
          <p14:tracePt t="57137" x="9269413" y="3871913"/>
          <p14:tracePt t="57144" x="9361488" y="3871913"/>
          <p14:tracePt t="57152" x="9434513" y="3871913"/>
          <p14:tracePt t="57161" x="9507538" y="3871913"/>
          <p14:tracePt t="57168" x="9551988" y="3871913"/>
          <p14:tracePt t="57176" x="9588500" y="3852863"/>
          <p14:tracePt t="57184" x="9625013" y="3844925"/>
          <p14:tracePt t="57225" x="9617075" y="3844925"/>
          <p14:tracePt t="57232" x="9598025" y="3844925"/>
          <p14:tracePt t="57240" x="9580563" y="3844925"/>
          <p14:tracePt t="57248" x="9534525" y="3844925"/>
          <p14:tracePt t="57257" x="9498013" y="3844925"/>
          <p14:tracePt t="57264" x="9442450" y="3844925"/>
          <p14:tracePt t="57273" x="9342438" y="3862388"/>
          <p14:tracePt t="57280" x="9251950" y="3862388"/>
          <p14:tracePt t="57289" x="9123363" y="3862388"/>
          <p14:tracePt t="57296" x="9013825" y="3862388"/>
          <p14:tracePt t="57305" x="8921750" y="3862388"/>
          <p14:tracePt t="57313" x="8848725" y="3862388"/>
          <p14:tracePt t="57321" x="8804275" y="3871913"/>
          <p14:tracePt t="57328" x="8775700" y="3871913"/>
          <p14:tracePt t="57337" x="8767763" y="3881438"/>
          <p14:tracePt t="57368" x="8775700" y="3881438"/>
          <p14:tracePt t="57376" x="8804275" y="3881438"/>
          <p14:tracePt t="57385" x="8858250" y="3881438"/>
          <p14:tracePt t="57392" x="8921750" y="3881438"/>
          <p14:tracePt t="57400" x="8996363" y="3881438"/>
          <p14:tracePt t="57408" x="9040813" y="3862388"/>
          <p14:tracePt t="57416" x="9077325" y="3852863"/>
          <p14:tracePt t="57424" x="9096375" y="3844925"/>
          <p14:tracePt t="57432" x="9113838" y="3844925"/>
          <p14:tracePt t="57440" x="9123363" y="3844925"/>
          <p14:tracePt t="57480" x="9123363" y="3835400"/>
          <p14:tracePt t="57489" x="9113838" y="3835400"/>
          <p14:tracePt t="57496" x="9096375" y="3835400"/>
          <p14:tracePt t="57506" x="9086850" y="3835400"/>
          <p14:tracePt t="57512" x="9086850" y="3844925"/>
          <p14:tracePt t="57521" x="9077325" y="3844925"/>
          <p14:tracePt t="57528" x="9069388" y="3852863"/>
          <p14:tracePt t="57538" x="9050338" y="3862388"/>
          <p14:tracePt t="57544" x="9023350" y="3871913"/>
          <p14:tracePt t="57552" x="8986838" y="3889375"/>
          <p14:tracePt t="57560" x="8950325" y="3917950"/>
          <p14:tracePt t="57568" x="8904288" y="3935413"/>
          <p14:tracePt t="57576" x="8821738" y="3963988"/>
          <p14:tracePt t="57584" x="8739188" y="3990975"/>
          <p14:tracePt t="57593" x="8629650" y="4017963"/>
          <p14:tracePt t="57601" x="8512175" y="4064000"/>
          <p14:tracePt t="57608" x="8383588" y="4090988"/>
          <p14:tracePt t="57616" x="8220075" y="4137025"/>
          <p14:tracePt t="57624" x="8064500" y="4183063"/>
          <p14:tracePt t="57632" x="7835900" y="4210050"/>
          <p14:tracePt t="57640" x="7480300" y="4256088"/>
          <p14:tracePt t="57648" x="7169150" y="4292600"/>
          <p14:tracePt t="57657" x="6867525" y="4373563"/>
          <p14:tracePt t="57664" x="6611938" y="4429125"/>
          <p14:tracePt t="57673" x="6429375" y="4475163"/>
          <p14:tracePt t="57680" x="6283325" y="4502150"/>
          <p14:tracePt t="57689" x="6154738" y="4519613"/>
          <p14:tracePt t="57696" x="6091238" y="4529138"/>
          <p14:tracePt t="57705" x="6073775" y="4538663"/>
        </p14:tracePtLst>
      </p14:laserTrace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67</Words>
  <Application>Microsoft Office PowerPoint</Application>
  <PresentationFormat>Widescreen</PresentationFormat>
  <Paragraphs>38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Kumar Choudhary</dc:creator>
  <cp:lastModifiedBy>Rahul Kumar Choudhary</cp:lastModifiedBy>
  <cp:revision>10</cp:revision>
  <dcterms:created xsi:type="dcterms:W3CDTF">2021-02-08T03:11:47Z</dcterms:created>
  <dcterms:modified xsi:type="dcterms:W3CDTF">2021-02-20T00:29:19Z</dcterms:modified>
</cp:coreProperties>
</file>