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599"/>
  </p:normalViewPr>
  <p:slideViewPr>
    <p:cSldViewPr snapToGrid="0" snapToObjects="1">
      <p:cViewPr varScale="1">
        <p:scale>
          <a:sx n="95" d="100"/>
          <a:sy n="95" d="100"/>
        </p:scale>
        <p:origin x="18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2AC2-A1BA-4147-95AD-39B7FFB60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77FDD-9049-0A4B-BB68-E7148384C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ED4F8-1A65-5F48-A94B-F8DC0BD1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6957A-51C0-C64F-9BB4-F7605258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62375-D9F4-2043-8871-17E30DEB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5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7F327-61C9-3F45-8B56-37D53295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12D17-0320-1D4E-9BDD-F916E8F1E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6631-1D6A-AD44-84D6-2C5C01E7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E66FE-BDEE-3E4B-A8A8-A612F5F6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21A76-BCA7-B145-953E-D5602C16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172D9-55F8-AB47-8C2F-1B566820D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3598D-7D96-8B43-BE77-4C0EA3099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BDBB1-60DD-4D49-BB3D-51634BEA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99CB2-F0D4-C94C-A164-0B4AE98B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19DD4-67BC-EA43-905D-08852394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2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02F12-3B6B-1944-ABF2-B2C9D068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A3B1-2DA8-2348-A76D-AB1F4944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571E2-6898-EB48-9AC3-8FBEB830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A5FD7-A98A-6F4E-92EB-D2892887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CCD7-87E4-794C-A79F-CD677F99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917A-83FA-5947-866F-E38CC172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084A7-7757-B343-84DB-701A1EE7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95700-08A7-3A44-83C8-38846EDD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2A9D8-8B1B-E641-9397-502FEDA5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C3FFE-4ADC-8C4A-ABC0-86D8F740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46A3-F00B-6544-AE65-9F8BDB250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9174-CA66-A64A-9DF1-4C3203B74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277E4-D6D5-AA42-ABA2-08DE6382C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AB283-C37F-4F49-A294-70B1C1AB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A80E1-9E1D-2544-9DD7-F92BCEEF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06426-8738-B74B-A443-47E48450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1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BEA9A-69DA-E143-A7E2-00297364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F5893-AA34-744F-9687-6E7A10524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4DDE2-AC04-7A42-AE31-60FAA09D5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12A7B-271B-B447-B24E-D9CAA9668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C1B5A-CB60-994D-BF32-F3D0B2848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49FB77-ECA9-F441-ABDD-C573E393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B463B3-C37C-7549-8D23-E01EF853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5A60F-575E-E948-BC46-2287446B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C45A-9971-FC4D-B942-C4F1E90D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5FA9E-435F-C442-9EE7-42B127CE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1B75E-A7FB-2342-9C83-668DA253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EEE7F-D42A-4A41-8A78-52A01C80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3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2FA67-BA3F-1B43-B990-7F384238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8855B-7999-A545-BCA9-9B40AB0A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A4047-E3D8-984D-82BC-3B61E5E8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0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B4AA-482B-F14D-A8EA-AD28B8E4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EAB93-F433-A84A-9802-A00F9A0C6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07307-77CF-4D4B-AB97-CACA8B49E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3902C-9B7C-1446-8066-BBDFCF61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49860-82E0-E04D-B14D-7624B6C22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63DBF-D2BC-A248-91E8-9D7C9263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3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486E-7F8E-A649-9893-CF1A6E1D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3BFAE-0C3B-8346-9B10-C46D61354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15543-7050-D247-9E59-0777EFB57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99DF9-4EA0-CD4A-8278-3283E818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F8248-2203-784F-AFC1-70F0A9CC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7BF3C-DE68-AB40-AD80-1A5100EC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0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CA280B-D2CC-E449-B47F-44E32549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22A6B-4766-F647-B201-7282A004D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D5E5-DC56-7641-8CD3-AED851759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8326-0D61-F74E-AEE4-1BAAB0361D85}" type="datetimeFigureOut">
              <a:rPr lang="en-US" smtClean="0"/>
              <a:t>4/24/21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780BA-DC70-D648-B6AC-594D43A7E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455C6-5671-2643-B94D-55C4C4098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5148-8238-C841-89E0-C72FDD6F4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C6A5-B6AA-8E45-98DF-4D8462306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8FC5C-D5E7-8948-A6FF-6DC38A885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44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Milner</dc:creator>
  <cp:lastModifiedBy>Kieran Milner</cp:lastModifiedBy>
  <cp:revision>1</cp:revision>
  <dcterms:created xsi:type="dcterms:W3CDTF">2021-04-25T04:02:56Z</dcterms:created>
  <dcterms:modified xsi:type="dcterms:W3CDTF">2021-04-25T04:03:04Z</dcterms:modified>
</cp:coreProperties>
</file>